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2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3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4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notesSlides/notesSlide5.xml" ContentType="application/vnd.openxmlformats-officedocument.presentationml.notesSlide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notesSlides/notesSlide6.xml" ContentType="application/vnd.openxmlformats-officedocument.presentationml.notesSlide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notesSlides/notesSlide7.xml" ContentType="application/vnd.openxmlformats-officedocument.presentationml.notesSlide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1" r:id="rId4"/>
    <p:sldId id="262" r:id="rId5"/>
    <p:sldId id="290" r:id="rId6"/>
    <p:sldId id="258" r:id="rId7"/>
    <p:sldId id="259" r:id="rId8"/>
    <p:sldId id="271" r:id="rId9"/>
    <p:sldId id="272" r:id="rId10"/>
    <p:sldId id="274" r:id="rId11"/>
    <p:sldId id="291" r:id="rId12"/>
    <p:sldId id="283" r:id="rId13"/>
    <p:sldId id="284" r:id="rId14"/>
    <p:sldId id="260" r:id="rId15"/>
    <p:sldId id="264" r:id="rId16"/>
    <p:sldId id="265" r:id="rId17"/>
    <p:sldId id="269" r:id="rId18"/>
    <p:sldId id="268" r:id="rId19"/>
    <p:sldId id="275" r:id="rId20"/>
    <p:sldId id="276" r:id="rId21"/>
    <p:sldId id="277" r:id="rId22"/>
    <p:sldId id="279" r:id="rId23"/>
    <p:sldId id="270" r:id="rId24"/>
    <p:sldId id="267" r:id="rId25"/>
    <p:sldId id="266" r:id="rId26"/>
    <p:sldId id="273" r:id="rId27"/>
    <p:sldId id="280" r:id="rId28"/>
    <p:sldId id="278" r:id="rId29"/>
    <p:sldId id="281" r:id="rId30"/>
    <p:sldId id="287" r:id="rId31"/>
    <p:sldId id="288" r:id="rId32"/>
    <p:sldId id="289" r:id="rId33"/>
    <p:sldId id="293" r:id="rId34"/>
  </p:sldIdLst>
  <p:sldSz cx="12192000" cy="6858000"/>
  <p:notesSz cx="9296400" cy="6881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0281924-9824-4525-B4C5-C5A051ABCBB5}">
          <p14:sldIdLst>
            <p14:sldId id="256"/>
            <p14:sldId id="257"/>
            <p14:sldId id="261"/>
            <p14:sldId id="262"/>
            <p14:sldId id="290"/>
            <p14:sldId id="258"/>
            <p14:sldId id="259"/>
            <p14:sldId id="271"/>
            <p14:sldId id="272"/>
            <p14:sldId id="274"/>
            <p14:sldId id="291"/>
            <p14:sldId id="283"/>
            <p14:sldId id="284"/>
          </p14:sldIdLst>
        </p14:section>
        <p14:section name="Classical Information Theory" id="{94DBCBC0-AFD2-484D-AE33-03064751B3D6}">
          <p14:sldIdLst>
            <p14:sldId id="260"/>
            <p14:sldId id="264"/>
            <p14:sldId id="265"/>
            <p14:sldId id="269"/>
            <p14:sldId id="268"/>
            <p14:sldId id="275"/>
            <p14:sldId id="276"/>
            <p14:sldId id="277"/>
            <p14:sldId id="279"/>
          </p14:sldIdLst>
        </p14:section>
        <p14:section name="Quantum Information Theory" id="{706C09E3-1A24-41DB-A796-7B1EAE539AB0}">
          <p14:sldIdLst>
            <p14:sldId id="270"/>
            <p14:sldId id="267"/>
            <p14:sldId id="266"/>
            <p14:sldId id="273"/>
            <p14:sldId id="280"/>
            <p14:sldId id="278"/>
            <p14:sldId id="281"/>
            <p14:sldId id="287"/>
            <p14:sldId id="288"/>
            <p14:sldId id="289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6" autoAdjust="0"/>
  </p:normalViewPr>
  <p:slideViewPr>
    <p:cSldViewPr snapToGrid="0">
      <p:cViewPr>
        <p:scale>
          <a:sx n="117" d="100"/>
          <a:sy n="117" d="100"/>
        </p:scale>
        <p:origin x="240" y="114"/>
      </p:cViewPr>
      <p:guideLst/>
    </p:cSldViewPr>
  </p:slideViewPr>
  <p:outlineViewPr>
    <p:cViewPr>
      <p:scale>
        <a:sx n="33" d="100"/>
        <a:sy n="33" d="100"/>
      </p:scale>
      <p:origin x="0" y="-3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06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79 12771 0 0,'0'-15'1151'0'0,"0"8"-455"0"0,0 4-96 0 0,0 2 180 0 0,0 1 408 0 0,0 0-645 0 0,0 0-43 0 0,0 37 394 0 0,0 1-115 0 0,0 0-106 0 0,0 0-97 0 0,0 0-89 0 0,0 0-81 0 0,0 0-71 0 0,0 1-65 0 0,0-5-75 0 0,0 1-38 0 0,0 34 66 0 0,0 152 196 0 0,0-175-277 0 0,0 0 55 0 0,-1-36-185 0 0,0 0-1 0 0,0 0 0 0 0,-1 0 1 0 0,0 0-1 0 0,-1 0 1 0 0,-2 4-12 0 0,-3 14-2 0 0,4 1-50 0 0,4-27 360 0 0,0 1-64 0 0,0 0-60 0 0,0 0-58 0 0,0-1-56 0 0,0 1-52 0 0,-1-1-50 0 0,1 1-47 0 0,0-1-45 0 0,0 0-42 0 0,-1 0-40 0 0,1 0-36 0 0,-1 2-343 0 0,1 0-114 0 0,-1-1-211 0 0,1-1-91 0 0,0 0 49 0 0,0-1-1331 0 0,2-2 727 0 0,-1-1 839 0 0,0 0 59 0 0,0 0 258 0 0,0 0 36 0 0,0-1 40 0 0,1 0 43 0 0,0-2-272 0 0,0 1 49 0 0,-1-1 47 0 0,0 1 43 0 0,0 0 41 0 0,-1 0 37 0 0,0-4-234 0 0,0 4 284 0 0,-1 0 37 0 0,-2-5-164 0 0,0 2 114 0 0,-6-10-312 0 0,6 11 367 0 0,-1 0-41 0 0,1-1-60 0 0,0 1-76 0 0,-1-7-360 0 0,1 1-72 0 0,2-1-241 0 0,0-6-625 0 0</inkml:trace>
  <inkml:trace contextRef="#ctx0" brushRef="#br0" timeOffset="325.1912">27 262 8314 0 0,'4'-4'296'0'0,"0"-1"41"0"0,4-5 433 0 0,13-25 2061 0 0,-18 27-2283 0 0,1 1-61 0 0,-2 2-196 0 0,0 1-43 0 0,4-6 539 0 0,1 1-73 0 0,2 2-70 0 0,0 0-65 0 0,1 2-58 0 0,1 1-55 0 0,1 0-49 0 0,0 2-44 0 0,8-1 145 0 0,2 1-80 0 0,3 1 13 0 0,13 2 144 0 0,-9-1-89 0 0,-7 2-204 0 0,-2 3-86 0 0,2 3-46 0 0,6 7-22 0 0,11 3 38 0 0,-19-10-63 0 0,-2 3-34 0 0,-14-8-74 0 0,0 0 0 0 0,-1 0-1 0 0,1 1 1 0 0,-1-1 0 0 0,0 1 0 0 0,0-1-1 0 0,0 1 1 0 0,0 0 0 0 0,0 0-1 0 0,-1 1 1 0 0,0-1 0 0 0,0 0 0 0 0,0 1-15 0 0,3 24 107 0 0,-11 10 105 0 0,0-21-156 0 0,-17 49 134 0 0,0-26-131 0 0,-11-1-36 0 0,-28 22-40 0 0,36-37-2 0 0,18-18 8 0 0,1-1 1 0 0,-1 1-1 0 0,0-1 1 0 0,-1-1-1 0 0,1 0 1 0 0,-1 0-1 0 0,0-1 1 0 0,0 0-1 0 0,-1 0 1 0 0,1-1-1 0 0,-1 0 1 0 0,-2 0 10 0 0,-60 22-46 0 0,71-24 39 0 0,-16 9 5 0 0,12-5-24 0 0,2 1-37 0 0,29-10 101 0 0,-19 0-29 0 0,-3 2 0 0 0,0-1 0 0 0,0 1 0 0 0,0 0 0 0 0,0 0 0 0 0,1 0 0 0 0,-1 1 0 0 0,1-1 0 0 0,-1 1 0 0 0,1 0 0 0 0,-1 0-1 0 0,1 1 1 0 0,0-1 0 0 0,-1 1 0 0 0,1 0 0 0 0,0 1 0 0 0,0-1 0 0 0,-1 1 0 0 0,1 0 0 0 0,-1 0 0 0 0,5 1-9 0 0,-3 2 1 0 0,0-1 1 0 0,0 0 0 0 0,0-1-1 0 0,1 0 1 0 0,-1 0-1 0 0,1 0 1 0 0,5 0-2 0 0,41 0-22 0 0,-35 0-53 0 0,20 8 2 0 0,-22-5-19 0 0,1 0-95 0 0,-7-3 46 0 0,0-1-39 0 0,0 0-44 0 0,2-1-48 0 0,-5 1 159 0 0,1-1-70 0 0,0 2-65 0 0,-1 0-59 0 0,1 0-54 0 0,0 0-49 0 0,0 0-45 0 0,0 1-38 0 0,5 1-327 0 0,-1-1-59 0 0,23 2-1930 0 0,-22-5 1459 0 0,-6 0 365 0 0,-2 0 75 0 0,1 0-106 0 0,-1 0-122 0 0,0 0-104 0 0,1 0-350 0 0,4 0-909 0 0</inkml:trace>
  <inkml:trace contextRef="#ctx0" brushRef="#br0" timeOffset="748.3801">970 184 15011 0 0,'-3'0'621'0'0,"0"0"-34"0"0,-2 2 485 0 0,0 0-126 0 0,2 1-119 0 0,0 1-110 0 0,0 0-102 0 0,1 1-94 0 0,1 1-85 0 0,0-2-142 0 0,1 1-46 0 0,-1 0-40 0 0,1 1-37 0 0,0 0-7 0 0,1 1-39 0 0,-1 3 6 0 0,1-1-46 0 0,1 8 30 0 0,-2-8-7 0 0,0 21 128 0 0,2 0-46 0 0,0 32 78 0 0,-2-47-208 0 0,-1 1 1 0 0,0-1 0 0 0,-1 1-1 0 0,-3 10-60 0 0,4-20 10 0 0,-5 15 22 0 0,1 0 0 0 0,1 0 1 0 0,2 1-1 0 0,-1 13-32 0 0,2-20 13 0 0,0-1 0 0 0,-1 0 0 0 0,-1 0 0 0 0,0 0 0 0 0,-2 3-13 0 0,2-5 11 0 0,0-1 0 0 0,1 0-1 0 0,0 1 1 0 0,1-1 0 0 0,0 1-11 0 0,2-7 1 0 0,-1 0-1 0 0,-1-1 1 0 0,1 1 0 0 0,-1-1 0 0 0,0 1 0 0 0,0-1 0 0 0,0 1-1 0 0,0-1 1 0 0,-1 0 0 0 0,0 1 0 0 0,0-1 0 0 0,0 1-1 0 0,-7 14-47 0 0,5 13-83 0 0,4-22-39 0 0,-3 0 20 0 0,1-7 56 0 0,-1-2-100 0 0,2 0 49 0 0,-1-1-40 0 0,0 1-46 0 0,-1-1-53 0 0,1 0-59 0 0,-1 0-65 0 0,2 0 258 0 0,16-7-431 0 0,-8-11 73 0 0,-5-7 84 0 0,-2-3 95 0 0,0-1 99 0 0,1 16 162 0 0,1 2 34 0 0,5-16-54 0 0,-3 16 65 0 0,-1 0-1 0 0,-1 0 0 0 0,0 0 1 0 0,0 0-1 0 0,-1 0 0 0 0,-1-1 23 0 0,2-33 14 0 0,1 0-1 0 0,2 0-13 0 0,1 1 54 0 0,2 1 42 0 0,0 7 25 0 0,0 0 46 0 0,0 0 52 0 0,1 0 60 0 0,-5 24-161 0 0,0 1 0 0 0,0 1-1 0 0,1-1 1 0 0,1 1 0 0 0,0-1 0 0 0,7-8-118 0 0,1-4 288 0 0,0-1 107 0 0,-14 22-358 0 0,1 1 0 0 0,-1-1 1 0 0,1 1-1 0 0,0-1 1 0 0,-1 1-1 0 0,1-1 0 0 0,0 1 1 0 0,0 0-1 0 0,0 0 0 0 0,0-1 1 0 0,0 1-1 0 0,0 0 0 0 0,0 0 1 0 0,0 0-1 0 0,1 0 1 0 0,-1 0-1 0 0,0 0 0 0 0,1 0 1 0 0,-1 1-1 0 0,0-1 0 0 0,1 0 1 0 0,-1 1-1 0 0,1-1 1 0 0,-1 1-1 0 0,1 0 0 0 0,-1-1 1 0 0,1 1-1 0 0,-1 0 0 0 0,1 0 1 0 0,0 0-1 0 0,-1 0 1 0 0,1 0-1 0 0,-1 0 0 0 0,1 0 1 0 0,-1 1-1 0 0,2-1-37 0 0,8 0 159 0 0,4 1 109 0 0,-1 0-38 0 0,10 3 132 0 0,-4 4-107 0 0,-3 2-77 0 0,-11-4-119 0 0,0-1-1 0 0,0 1 0 0 0,0 1 0 0 0,-1-1 1 0 0,0 1-1 0 0,1 1-58 0 0,12 19 203 0 0,-9-13-78 0 0,12 34 59 0 0,-8 9-57 0 0,5 12-14 0 0,-2-25-27 0 0,-2 1 0 0 0,1 13-86 0 0,-12-43 12 0 0,0 17 14 0 0,-4-26-22 0 0,1-1 0 0 0,1 1-1 0 0,-1 0 1 0 0,1-1 0 0 0,0 1 0 0 0,0-1-1 0 0,0 1 1 0 0,1-1-4 0 0,1 5-8 0 0,8 24 27 0 0,-7-18-46 0 0,-1 4-67 0 0,-2 1-100 0 0,-1-12 29 0 0,0 1-46 0 0,0 0-58 0 0,0 0-70 0 0,0 0-81 0 0,0-1-93 0 0,0 0-104 0 0,0-2-118 0 0,0-4 161 0 0,0-2-75 0 0,0-1-84 0 0,0 0-94 0 0,0 0 95 0 0,0 0-52 0 0,0 0-1723 0 0,0 0 974 0 0,0 0 450 0 0,0 0 104 0 0,0 0-98 0 0,0 0-117 0 0,0 0-100 0 0,0 0-356 0 0,0 0-932 0 0</inkml:trace>
  <inkml:trace contextRef="#ctx0" brushRef="#br0" timeOffset="982.5314">918 629 13331 0 0,'0'0'1473'0'0,"0"0"-549"0"0,0 0-219 0 0,0 0-80 0 0,0 0-282 0 0,0 0-36 0 0,0 0 216 0 0,0 0-96 0 0,0 0-68 0 0,0 0 249 0 0,0 0-94 0 0,0-1-48 0 0,4-3-48 0 0,8-5-5 0 0,3 1-55 0 0,3 0-62 0 0,1 1-68 0 0,0-1-71 0 0,-2 0-97 0 0,22-7 94 0 0,-19 9-115 0 0,0 1-33 0 0,0 0-38 0 0,0-1-45 0 0,-1 0-50 0 0,1-3-57 0 0,-2 0-47 0 0,0 2-79 0 0,-6 4 40 0 0,0 0-65 0 0,-2 1-2 0 0,1 1-61 0 0,0 0-66 0 0,1 1-76 0 0,11-2-763 0 0,-3-1-78 0 0,-6 0 395 0 0,-1-1-66 0 0,-4 1 302 0 0,1 1-40 0 0,0-1-43 0 0,0 1-48 0 0,4 0-349 0 0,0 1-111 0 0,4 0-376 0 0,10 1-978 0 0,-27 0 2650 0 0</inkml:trace>
  <inkml:trace contextRef="#ctx0" brushRef="#br0" timeOffset="1470.2799">1651 838 12299 0 0,'0'0'1421'0'0,"0"0"-513"0"0,0 0-194 0 0,0 0-55 0 0,0 0 74 0 0,0 0-90 0 0,0-2-75 0 0,0 0-61 0 0,-1-13 1062 0 0,1-1-538 0 0,-1 8-560 0 0,1-1-42 0 0,0-2 62 0 0,1-1-114 0 0,-1 3-167 0 0,1 1-108 0 0,1 1-122 0 0,-1 4-39 0 0,0 0-36 0 0,28-59 408 0 0,-14 24-199 0 0,-8 17-41 0 0,5-15 16 0 0,-9 26-71 0 0,-1-1 1 0 0,1 1-1 0 0,-2-1 0 0 0,0 0 0 0 0,0 0 0 0 0,-1-3-18 0 0,7-47 45 0 0,17-28-21 0 0,-7 29-8 0 0,-16 58-15 0 0,2-12 5 0 0,1 0 0 0 0,0 0 0 0 0,1 1 0 0 0,5-8-6 0 0,-5 10 6 0 0,-5 10-5 0 0,0 0 0 0 0,0 1-1 0 0,0-1 1 0 0,1 0 0 0 0,-1 0 0 0 0,0 1-1 0 0,1-1 1 0 0,-1 0 0 0 0,0 1-1 0 0,1-1 1 0 0,-1 0 0 0 0,1 1 0 0 0,-1-1-1 0 0,1 0 1 0 0,-1 1 0 0 0,1-1 0 0 0,0 1-1 0 0,-1-1 1 0 0,1 1 0 0 0,0 0-1 0 0,-1-1 1 0 0,1 1 0 0 0,0 0 0 0 0,-1-1-1 0 0,1 1 1 0 0,0 0 0 0 0,0 0 0 0 0,-1 0-1 0 0,1-1 1 0 0,0 1 0 0 0,0 0 0 0 0,0 0-1 0 0,-1 0 1 0 0,1 0 0 0 0,0 0-1 0 0,0 1 0 0 0,3-1 22 0 0,2 0 11 0 0,10 0-17 0 0,-12 4 61 0 0,-3 4-59 0 0,0 0 0 0 0,0 0 0 0 0,1 0 0 0 0,-1-1 0 0 0,2 1 0 0 0,1 4-18 0 0,-1-4 15 0 0,0 1 0 0 0,-1-1 0 0 0,0 1 0 0 0,-1 0 0 0 0,0 0 0 0 0,1 7-15 0 0,-2-4 14 0 0,1 0 1 0 0,1 1-1 0 0,0-1 0 0 0,1 0 1 0 0,1 2-15 0 0,0-1 13 0 0,-1 0 1 0 0,-1 0 0 0 0,0 1-1 0 0,0-1 1 0 0,-1 3-14 0 0,0-4 1 0 0,0 1 1 0 0,1-1 0 0 0,1 1-1 0 0,0-1 1 0 0,1 0 0 0 0,0 0-1 0 0,0 0 1 0 0,3 3-2 0 0,12 33-1 0 0,-13-21 5 0 0,-5-21-1 0 0,1 0 0 0 0,-1 0 0 0 0,1 1 1 0 0,0-1-1 0 0,0 0 0 0 0,1-1 0 0 0,-1 1 0 0 0,2 0 1 0 0,-1-1-1 0 0,4 5-3 0 0,10-1 24 0 0,-15-6-17 0 0,-2-2-7 0 0,0 0 1 0 0,0 0 0 0 0,0-1-1 0 0,0 1 1 0 0,0 0 0 0 0,1 0-1 0 0,-1 0 1 0 0,0 0 0 0 0,0-1-1 0 0,1 1 1 0 0,-1 0 0 0 0,1 0 0 0 0,-1-1-1 0 0,1 1 1 0 0,-1 0 0 0 0,1-1-1 0 0,-1 1 1 0 0,1 0 0 0 0,0-1-1 0 0,-1 1 1 0 0,1-1 0 0 0,0 1-1 0 0,-1-1 1 0 0,1 1 0 0 0,0-1 0 0 0,0 0-1 0 0,-1 1 1 0 0,1-1 0 0 0,0 0-1 0 0,0 0 1 0 0,0 1 0 0 0,0-1-1 0 0,0 0 1 0 0,-1 0 0 0 0,1 0-1 0 0,0 0 1 0 0,0 0 0 0 0,0 0 0 0 0,0 0-1 0 0,-1-1 1 0 0,1 1 0 0 0,0 0-1 0 0,0 0 1 0 0,0-1 0 0 0,0 1-1 0 0,-1 0 1 0 0,1-1 0 0 0,0 1-1 0 0,0-1 1 0 0,-1 1 0 0 0,1-1 0 0 0,0 0-1 0 0,21-20 8 0 0,-1 1 9 0 0,0-1 0 0 0,-2 0 0 0 0,0-2 0 0 0,-1 0 0 0 0,-1-1 0 0 0,-1-2-17 0 0,-6 6 1 0 0,2-3 7 0 0,0-1 0 0 0,-1 0 1 0 0,-2 0-1 0 0,-1-1 0 0 0,4-18-8 0 0,-4-1 14 0 0,2 1 1 0 0,3 0 0 0 0,13-32-15 0 0,22-78 54 0 0,-48 151-51 0 0,1 0-1 0 0,0 0 0 0 0,0 1 0 0 0,0-1 1 0 0,0 0-1 0 0,0 0 0 0 0,0 1 0 0 0,0-1 1 0 0,0 0-1 0 0,1 1 0 0 0,-1 0 0 0 0,1-1 1 0 0,-1 1-1 0 0,1 0 0 0 0,0-1 0 0 0,0 1-2 0 0,3-2 12 0 0,-1-2 51 0 0,1 5 54 0 0,-5 0-110 0 0,1 0 1 0 0,0 0-1 0 0,0 0 0 0 0,0 0 0 0 0,-1 0 0 0 0,1 0 0 0 0,0 0 0 0 0,0 0 0 0 0,-1 1 1 0 0,1-1-1 0 0,0 0 0 0 0,0 0 0 0 0,-1 1 0 0 0,1-1 0 0 0,0 0 0 0 0,-1 1 1 0 0,1-1-1 0 0,0 1 0 0 0,-1-1 0 0 0,1 1 0 0 0,-1-1 0 0 0,1 1 0 0 0,0 0 0 0 0,-1-1 1 0 0,0 1-1 0 0,1-1 0 0 0,-1 1 0 0 0,1 0 0 0 0,-1 0-7 0 0,2 25 236 0 0,-2-21-194 0 0,0 1 0 0 0,0 0 0 0 0,0 0 0 0 0,1-1-1 0 0,0 1 1 0 0,0 0 0 0 0,1 0-42 0 0,4 14 86 0 0,-1 0 1 0 0,-1 1-1 0 0,-1 0 0 0 0,-1-1 0 0 0,-1 1 0 0 0,0 9-86 0 0,1 11 110 0 0,9 10-13 0 0,-7-36-72 0 0,-1 0 0 0 0,-1 0 0 0 0,0 0 0 0 0,-1 1 0 0 0,0-1-25 0 0,-1-2 19 0 0,2-1 0 0 0,-1 1 0 0 0,2-1 1 0 0,-1 1-1 0 0,2 0-19 0 0,0 0 11 0 0,-1 0 1 0 0,0 0-1 0 0,-1 1 1 0 0,-1-1-1 0 0,0 2-11 0 0,-1-6 5 0 0,1-1-1 0 0,0 0 1 0 0,1 1 0 0 0,0-1 0 0 0,0 0-1 0 0,3 8-4 0 0,-2-8 0 0 0,-1 0 0 0 0,1 0 0 0 0,-2 0 0 0 0,1 0 0 0 0,-1 1 0 0 0,0 7 0 0 0,-1-13-4 0 0,0 0-1 0 0,1 0 1 0 0,-1-1 0 0 0,1 1-1 0 0,-1 0 1 0 0,1 0 0 0 0,0-1-1 0 0,0 1 1 0 0,0-1 0 0 0,1 2 4 0 0,4 7-43 0 0,-1-4-20 0 0,-1 1-38 0 0,-2 0-48 0 0,-1 1-59 0 0,0-4-142 0 0,3-1-120 0 0,0 0 184 0 0,0 1-40 0 0,1 0-45 0 0,-1-1-49 0 0,0-1-644 0 0,-1-1 114 0 0,0-1 106 0 0,1-1 94 0 0,-2 0 243 0 0,1 0 43 0 0,0-1 39 0 0,-1 0 34 0 0,3-1-305 0 0,0-1 85 0 0,6-8-942 0 0,-8 7 821 0 0,-1 2 273 0 0,-1 0-48 0 0,0 1-61 0 0,0 0-69 0 0,1-4-740 0 0,-1-1-111 0 0,0 0-405 0 0,-1-3-1067 0 0</inkml:trace>
  <inkml:trace contextRef="#ctx0" brushRef="#br0" timeOffset="1753.7463">2829 524 17748 0 0,'1'0'1147'0'0,"3"0"-467"0"0,10-2 138 0 0,0-3-104 0 0,0-3-94 0 0,0-1-86 0 0,2-1-16 0 0,2 1-87 0 0,1 2-74 0 0,3 5-60 0 0,12-1-113 0 0,2-4-79 0 0,-18 2-94 0 0,1 0-34 0 0,-1 0-37 0 0,1-1-44 0 0,-4 1-21 0 0,1 1-39 0 0,-1 0-39 0 0,0 0-44 0 0,-1 0-68 0 0,0 1-84 0 0,-4 0 60 0 0,0 1-44 0 0,-1-1-47 0 0,1 1-46 0 0,-1 0-49 0 0,-1-1-48 0 0,0 1-49 0 0,0-1-51 0 0,1 1-390 0 0,-5 1 481 0 0,0 1-39 0 0,1-1-42 0 0,-1 1-48 0 0,0 0-50 0 0,1 0-55 0 0,-5 0 816 0 0,4 0-695 0 0,0 0-33 0 0,5 0-816 0 0,3 0-425 0 0,7 0-1116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8978 0 0,'1'0'1492'0'0,"3"0"-558"0"0,-3 0-800 0 0,1 0 41 0 0,0 0 38 0 0,0 0 35 0 0,0 0 93 0 0,0 0 40 0 0,3 0 481 0 0,0 0 219 0 0,5 2 1581 0 0,-6-1-1776 0 0,-1 0-169 0 0,-1 0-96 0 0,-1 0-355 0 0,0 0-33 0 0,0 0-37 0 0,0 0-39 0 0,0 1-43 0 0,0-1-46 0 0,-1 0-50 0 0,1 1-51 0 0,-1 0-55 0 0,0-1-59 0 0,1 1-62 0 0,-1 0-64 0 0,0-1 552 0 0,1 0-62 0 0,1 0-54 0 0,0 0-45 0 0,1 0-27 0 0,0 0-39 0 0,7 1-1 0 0,-7-1-4 0 0,-1-1 69 0 0,11 12 154 0 0,-10-7-153 0 0,0 0-1 0 0,-1 0 0 0 0,1 1 1 0 0,-1-1-1 0 0,0 1 0 0 0,0 5-116 0 0,6 13 305 0 0,-4-15-193 0 0,2-1-37 0 0,4 5 118 0 0,-2 1-51 0 0,1 15 27 0 0,-9-26-159 0 0,0-1 0 0 0,1 1 0 0 0,0 0 0 0 0,0 0 0 0 0,-1-1 0 0 0,1 1 1 0 0,1 0-1 0 0,-1-1 0 0 0,0 1 0 0 0,1-1 0 0 0,-1 0 0 0 0,1 1 0 0 0,0-1 0 0 0,-1 0 0 0 0,1 0 0 0 0,0 0 0 0 0,1 0 0 0 0,-1-1 0 0 0,0 1 0 0 0,1 0-10 0 0,21 16 77 0 0,0 21-12 0 0,-17-21-42 0 0,-6-16-21 0 0,-1-1-1 0 0,1 1 1 0 0,0 0 0 0 0,-1 0-1 0 0,1 0 1 0 0,0-1 0 0 0,0 1-1 0 0,0 0 1 0 0,1-1 0 0 0,-1 1-1 0 0,0-1 1 0 0,0 1 0 0 0,1-1-1 0 0,-1 0 1 0 0,1 1 0 0 0,0-1-1 0 0,-1 0 1 0 0,2 1-2 0 0,8 3 2 0 0,2 3-11 0 0,-11 5-28 0 0,-2-9-30 0 0,0-4-45 0 0,0 0-52 0 0,0 0-68 0 0,0 0-83 0 0,0 0-103 0 0,0 0 163 0 0,0 0-34 0 0,0 0-36 0 0,0 0-39 0 0,0 0-40 0 0,0 0-49 0 0,0 0-55 0 0,0 0-64 0 0,0 0-70 0 0,0 0-74 0 0,0 0-77 0 0,0 0-78 0 0,0 0-273 0 0,0-4-1665 0 0,0-8 499 0 0,0 7 1489 0 0,0 0-66 0 0,0 0-85 0 0,0-1-72 0 0,0 0-280 0 0,0-3-741 0 0</inkml:trace>
  <inkml:trace contextRef="#ctx0" brushRef="#br0" timeOffset="241.5519">420 1 9642 0 0,'0'0'1281'0'0,"0"0"-454"0"0,0 0-170 0 0,0 0-37 0 0,0 0 90 0 0,-1 0-64 0 0,0 0-55 0 0,-1 0-44 0 0,-7 0 448 0 0,0 0-95 0 0,5 0-62 0 0,4 0-60 0 0,-1 1-65 0 0,-3 3-67 0 0,-39 22 1288 0 0,37-18-1601 0 0,1 1-74 0 0,-1 3-14 0 0,-12 7 25 0 0,0-9-117 0 0,12-7-115 0 0,1 0 1 0 0,-1 0 0 0 0,1 0-1 0 0,0 1 1 0 0,1 0-1 0 0,-1 0 1 0 0,1 0-1 0 0,-1 0 1 0 0,1 1 0 0 0,0 0-1 0 0,1 0-38 0 0,-9 13 91 0 0,-24 33 126 0 0,1-20-106 0 0,16-19-76 0 0,-33 24 16 0 0,27-5-109 0 0,13-1-115 0 0,6-15 64 0 0,-1-1-63 0 0,3-6 2 0 0,-2-1-57 0 0,0-2-1 0 0,1-2-47 0 0,0-1-30 0 0,2 1-54 0 0,1 2-59 0 0,1 3-65 0 0,1-6 60 0 0,0 0-51 0 0,0-2-62 0 0,0 0-69 0 0,0 0-77 0 0,0 0-78 0 0,0 0-75 0 0,0 0-74 0 0,0 0-79 0 0,1 0-107 0 0,-1 0 498 0 0,1 0-39 0 0,0 0-43 0 0,0 0-47 0 0,3 0-537 0 0,-1 0-105 0 0,3 0-376 0 0,3 0-984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536 298 18172 0 0,'-11'0'290'0'0,"3"-1"-48"0"0,-1 0 5 0 0,0-4 81 0 0,4-5 22 0 0,3 0-67 0 0,1-1 5 0 0,1-3 60 0 0,0-1-223 0 0,0 0-66 0 0,-1 9-57 0 0,-5 5-37 0 0,-6 0-3 0 0,6 1 12 0 0,-1-1 0 0 0,0 1 1 0 0,1 0-1 0 0,-1 1 0 0 0,1 0 1 0 0,-1 0-1 0 0,0 0 0 0 0,1 1 1 0 0,-5 1 25 0 0,-41 27-120 0 0,36-27 100 0 0,1-1 0 0 0,-1 0 0 0 0,0-1 0 0 0,1-1 0 0 0,-11-1 20 0 0,10 1-9 0 0,0-1 0 0 0,1 2 0 0 0,-1 0-1 0 0,0 1 1 0 0,-9 3 9 0 0,-12 13 8 0 0,33-16-6 0 0,0 1 0 0 0,0-1 0 0 0,0 0-1 0 0,0 0 1 0 0,0-1 0 0 0,0 1 0 0 0,-1-1 0 0 0,1 0 0 0 0,-1 0 0 0 0,1 0 0 0 0,0-1-1 0 0,-1 1 1 0 0,0-1-2 0 0,-32 0 3 0 0,37 0-3 0 0,0 0 0 0 0,0 0 0 0 0,-1-1 0 0 0,1 1 0 0 0,0 0 0 0 0,0 0 0 0 0,-1 0 0 0 0,1 0 0 0 0,0 0 0 0 0,0 0 0 0 0,0 0 0 0 0,-1 0 0 0 0,1 0 0 0 0,0 0 0 0 0,0 0 0 0 0,-1 0 0 0 0,1 0 0 0 0,0 0 0 0 0,0 1 0 0 0,-1-1 0 0 0,1 0 0 0 0,0 0 0 0 0,0 0 0 0 0,0 0 0 0 0,-1 0 0 0 0,1 0 0 0 0,0 1 0 0 0,0-1 0 0 0,0 0 0 0 0,0 0 0 0 0,-1 0 0 0 0,1 0 0 0 0,0 1 0 0 0,0-1 0 0 0,0 0 0 0 0,0 0 0 0 0,0 0 0 0 0,0 1 0 0 0,-1-1 0 0 0,1 0 0 0 0,0 0 0 0 0,0 1 0 0 0,0-1 0 0 0,0 0 0 0 0,0 0 0 0 0,0 1 0 0 0,0-1 0 0 0,0 0 0 0 0,0 0 0 0 0,0 1 0 0 0,0-1 0 0 0,0 0 0 0 0,0 0 0 0 0,0 0 0 0 0,1 1 0 0 0,-1-1 0 0 0,0 0 0 0 0,0 1-1 0 0,0 1 0 0 0,-1-1 0 0 0,1 0 1 0 0,0 0-1 0 0,0 0 0 0 0,1 1 0 0 0,-1-1 0 0 0,0 0 0 0 0,0 0 1 0 0,1 0-1 0 0,-1 0 0 0 0,0 1 0 0 0,1-1 0 0 0,-1 0 1 0 0,1 0-1 0 0,-1 0 0 0 0,1 0 0 0 0,0 0 0 0 0,0 0 0 0 0,-1 0 1 0 0,1 0-1 0 0,0-1 0 0 0,0 1 0 0 0,0 0 0 0 0,0 0 0 0 0,0-1 1 0 0,0 1-1 0 0,0 0 0 0 0,0-1 0 0 0,0 1 0 0 0,1-1 1 0 0,17 14-11 0 0,-4 16 4 0 0,7-22-15 0 0,0-2 3 0 0,3 2 9 0 0,31 11-71 0 0,-30-10 15 0 0,0 1 1 0 0,0 1-1 0 0,-2 1 0 0 0,1 1 66 0 0,17 15-95 0 0,6 5 0 0 0,-4-12 33 0 0,-35-18 53 0 0,34 12-25 0 0,-38-12 34 0 0,0 0 0 0 0,1 0 0 0 0,-1 1-1 0 0,0-1 1 0 0,-1 1 0 0 0,1 0 0 0 0,-1 0 0 0 0,2 2 0 0 0,0 0 8 0 0,0 0 0 0 0,0 0-1 0 0,-1 1 1 0 0,0 0 0 0 0,4 5-8 0 0,6 26 121 0 0,4-25-6 0 0,-6-4 33 0 0,-8 13 55 0 0,-5-21-188 0 0,0-1 1 0 0,0 1-1 0 0,0 0 1 0 0,0-1 0 0 0,0 1-1 0 0,0 0 1 0 0,-1-1-1 0 0,1 1 1 0 0,0-1 0 0 0,0 1-1 0 0,0 0 1 0 0,-1-1-1 0 0,1 1 1 0 0,0-1 0 0 0,0 1-1 0 0,-1 0 1 0 0,1-1-1 0 0,-1 1 1 0 0,1-1-1 0 0,0 0 1 0 0,-1 1 0 0 0,1-1-1 0 0,-1 1 1 0 0,1-1-1 0 0,-1 1 1 0 0,0-1-16 0 0,-28 30 476 0 0,28-30-457 0 0,1 1 0 0 0,0-1 1 0 0,-1 1-1 0 0,1-1 0 0 0,-1 1 0 0 0,1-1 0 0 0,-1 1 0 0 0,1-1 0 0 0,-1 0 0 0 0,1 1 1 0 0,-1-1-1 0 0,1 0 0 0 0,-1 1 0 0 0,0-1 0 0 0,1 0 0 0 0,-1 0 0 0 0,1 1 1 0 0,-1-1-1 0 0,0 0 0 0 0,1 0 0 0 0,-1 0 0 0 0,0 0 0 0 0,1 0 0 0 0,-1 0 0 0 0,1 0 1 0 0,-1 0-20 0 0,-18 0 255 0 0,-3 0-34 0 0,-26 0 124 0 0,-2 0-116 0 0,5 0-101 0 0,21 0-91 0 0,-4 0 29 0 0,2 1-35 0 0,-10-1-44 0 0,2 0-58 0 0,5-3-48 0 0,4-2-34 0 0,-1-7-117 0 0,11 4 26 0 0,3 1-52 0 0,0 2-112 0 0,6 3 153 0 0,0 0-39 0 0,0 1-44 0 0,-1 0-47 0 0,3 1-217 0 0,2 0-87 0 0,1-3-91 0 0,1-1-94 0 0,0-4-293 0 0,0-14-1759 0 0,2 14 471 0 0,0 5 1576 0 0,1 0-71 0 0,3-3-91 0 0,0 0-78 0 0,4-4-299 0 0,6-6-792 0 0</inkml:trace>
  <inkml:trace contextRef="#ctx0" brushRef="#br0" timeOffset="299.197">1115 387 11042 0 0,'0'0'1251'0'0,"1"-2"-467"0"0,2 0-186 0 0,0-1-70 0 0,9-8 53 0 0,0 3-44 0 0,2 2-40 0 0,0 1-36 0 0,20-1 370 0 0,7 4-95 0 0,-26 2-505 0 0,3-1-58 0 0,3 0-30 0 0,0 0-46 0 0,-15 1-77 0 0,0 0 0 0 0,-1 1 0 0 0,1-1 0 0 0,0 1 0 0 0,0 0 0 0 0,-1 1 0 0 0,1-1-1 0 0,0 1 1 0 0,0 1-20 0 0,39 27 84 0 0,-31-24-72 0 0,-12-5-9 0 0,-1 0 0 0 0,1-1-1 0 0,0 1 1 0 0,0 0 0 0 0,0 0-1 0 0,-1 0 1 0 0,1 0-1 0 0,-1 0 1 0 0,1 1 0 0 0,-1-1-1 0 0,1 0 1 0 0,-1 1-1 0 0,0-1 1 0 0,1 1 0 0 0,-1-1-1 0 0,0 1 1 0 0,0 0-1 0 0,0-1 1 0 0,0 1 0 0 0,-1 0-1 0 0,1 0 1 0 0,0 1-3 0 0,6 11 14 0 0,7 8 13 0 0,4 13 31 0 0,-13-3 9 0 0,-4 1 37 0 0,1-24-67 0 0,-2 0 0 0 0,1 0 1 0 0,-1 0-1 0 0,0 0 0 0 0,-1 0 0 0 0,0 0 0 0 0,-1 0 0 0 0,0 0 0 0 0,0 0 0 0 0,-1 1-37 0 0,-2-1 51 0 0,-4 4-20 0 0,-2-2 57 0 0,2-3 14 0 0,-2 3 56 0 0,-4 1-41 0 0,-1-1 1 0 0,0-1 0 0 0,0 0 0 0 0,-8 2-118 0 0,-15 7 167 0 0,39-18-165 0 0,-33 9 141 0 0,-13-9-19 0 0,40-1-107 0 0,0-1 1 0 0,0 1-1 0 0,0 1 0 0 0,0-1 0 0 0,0 1 0 0 0,-6 1-17 0 0,-19 16 100 0 0,29-16-91 0 0,0-1 0 0 0,0 1 1 0 0,0-1-1 0 0,0 1 0 0 0,0-1 1 0 0,0 0-1 0 0,-1 0 0 0 0,1 1 1 0 0,0-2-1 0 0,-1 1 0 0 0,1 0 1 0 0,-1 0-1 0 0,1-1 0 0 0,-1 1 1 0 0,1-1-1 0 0,-1 0 0 0 0,1 0 0 0 0,-1 0 1 0 0,1 0-1 0 0,-1 0 0 0 0,1-1 1 0 0,-1 1-1 0 0,1-1 0 0 0,-1 0 1 0 0,1 1-1 0 0,-2-2-9 0 0,-19-12 68 0 0,-12-4 53 0 0,4 13-5 0 0,29 5-108 0 0,1 1-1 0 0,0-1 0 0 0,-1 0 1 0 0,1 1-1 0 0,-1-1 0 0 0,1 0 1 0 0,-1 0-1 0 0,1 0 0 0 0,-1 0 1 0 0,1-1-1 0 0,0 1 0 0 0,-1 0 1 0 0,1 0-1 0 0,-1-1 0 0 0,1 1 1 0 0,0-1-1 0 0,-1 0 0 0 0,1 1 1 0 0,0-1-1 0 0,0 0 0 0 0,-1 0 1 0 0,1 1-1 0 0,0-1 0 0 0,0 0 1 0 0,0 0-1 0 0,0 0 0 0 0,0-1 1 0 0,0 1-1 0 0,0 0 1 0 0,1 0-1 0 0,-1 0 0 0 0,0-1 1 0 0,1 1-1 0 0,-1 0 0 0 0,1-1 1 0 0,-1 1-1 0 0,1-1 0 0 0,-1 1-7 0 0,-7-19 72 0 0,-6-2-2 0 0,11 18-59 0 0,1 0 0 0 0,-1 0 0 0 0,1 0 0 0 0,-1 0 0 0 0,2-1 0 0 0,-1 1 0 0 0,0 0-1 0 0,1-1 1 0 0,0 0 0 0 0,0 1 0 0 0,0-1 0 0 0,0 0 0 0 0,1 1 0 0 0,0-2-11 0 0,-1-14 23 0 0,1-15-16 0 0,8 1-65 0 0,4 12-22 0 0,-4 8-2 0 0,-1-2-43 0 0,2-3-59 0 0,0-6-75 0 0,5-11-93 0 0,1 9 50 0 0,-4 10 47 0 0,1 1-74 0 0,2 3-90 0 0,1 3-111 0 0,-5 6 132 0 0,-1 1-46 0 0,2 0-198 0 0,-4-2-88 0 0,2-7-464 0 0,-5 6 361 0 0,0-2-313 0 0,2 2-109 0 0,-1 4 577 0 0,1 0-39 0 0,2 1-43 0 0,2 1-46 0 0,-1 0-283 0 0,0 0-92 0 0,2 0-325 0 0,5 0-854 0 0</inkml:trace>
  <inkml:trace contextRef="#ctx0" brushRef="#br0" timeOffset="848.4769">1739 298 15755 0 0,'0'-25'776'0'0,"0"13"-338"0"0,0 6-103 0 0,7 4 39 0 0,-5 2-349 0 0,-1 0-1 0 0,0 0 0 0 0,1 0 0 0 0,-1 0 0 0 0,0 0 0 0 0,1 1 0 0 0,-1-1 0 0 0,0 0 1 0 0,1 1-1 0 0,-1-1 0 0 0,0 1 0 0 0,1-1 0 0 0,-1 1 0 0 0,0-1 0 0 0,0 1 0 0 0,0 0 1 0 0,1 0-25 0 0,5 10 233 0 0,7 8-2 0 0,1-11-144 0 0,-1-1-48 0 0,1 30-17 0 0,15 8-8 0 0,-15 0-2 0 0,-1-23-3 0 0,-12-18-7 0 0,1 0 1 0 0,0 0 0 0 0,-1 0-1 0 0,0 0 1 0 0,0 1-1 0 0,0-1 1 0 0,-1 1 0 0 0,1-1-1 0 0,-1 1 1 0 0,0-1-1 0 0,0 1 1 0 0,-1 0-1 0 0,1-1 1 0 0,-1 2-3 0 0,0-2 3 0 0,0 1 0 0 0,1 0 0 0 0,0 0 0 0 0,0-1-1 0 0,0 1 1 0 0,0-1 0 0 0,1 1 0 0 0,-1-1 0 0 0,1 1 0 0 0,0-1 0 0 0,1 0 0 0 0,-1 0 0 0 0,1 0-1 0 0,0 0 1 0 0,0 0 0 0 0,0-1 0 0 0,0 1 0 0 0,2 0-3 0 0,-4-3 2 0 0,-1-1-1 0 0,1 0 1 0 0,-1 1 0 0 0,1-1-1 0 0,-1 1 1 0 0,1-1 0 0 0,-1 1-1 0 0,1-1 1 0 0,-1 1-1 0 0,0-1 1 0 0,1 1 0 0 0,-1-1-1 0 0,0 1 1 0 0,0-1 0 0 0,1 1-1 0 0,-1 0 1 0 0,0-1 0 0 0,0 1-1 0 0,0 0 1 0 0,1-1-1 0 0,-1 1 1 0 0,0-1 0 0 0,0 1-1 0 0,0 0 1 0 0,0-1 0 0 0,0 1-2 0 0,0 29 41 0 0,-1-30-40 0 0,1 0 0 0 0,0 1-1 0 0,0-1 1 0 0,0 0 0 0 0,0 0 0 0 0,0 1 0 0 0,0-1 0 0 0,0 0-1 0 0,0 0 1 0 0,0 0 0 0 0,0 1 0 0 0,0-1 0 0 0,0 0-1 0 0,0 0 1 0 0,0 1 0 0 0,0-1 0 0 0,0 0 0 0 0,0 0 0 0 0,0 1-1 0 0,0-1 1 0 0,0 0 0 0 0,1 0 0 0 0,-1 0 0 0 0,0 1-1 0 0,0-1 1 0 0,0 0 0 0 0,0 0 0 0 0,0 0 0 0 0,1 1 0 0 0,-1-1-1 0 0,0 0 1 0 0,0 0 0 0 0,0 0 0 0 0,1 0 0 0 0,-1 0-1 0 0,0 0 1 0 0,0 1 0 0 0,0-1 0 0 0,1 0 0 0 0,-1 0 0 0 0,0 0-1 0 0,0 0 1 0 0,1 0 0 0 0,-1 0 0 0 0,0 0 0 0 0,0 0 0 0 0,0 0-1 0 0,1 0 1 0 0,-1 0 0 0 0,0 0 0 0 0,0 0 0 0 0,1 0-1 0 0,-1 0 1 0 0,0 0 0 0 0,0 0 0 0 0,1 0 0 0 0,-1-1-1 0 0,21 1 48 0 0,-16 0-5 0 0,-1 0 32 0 0,-26 0 1 0 0,7 0 48 0 0,7-7-178 0 0,-22-23-49 0 0,30 30 99 0 0,-1 0 0 0 0,1-1-1 0 0,-1 1 1 0 0,1-1 0 0 0,-1 1 0 0 0,1-1-1 0 0,-1 1 1 0 0,1-1 0 0 0,0 1 0 0 0,-1-1-1 0 0,1 1 1 0 0,0-1 0 0 0,-1 1-1 0 0,1-1 1 0 0,0 1 0 0 0,0-1 0 0 0,-1 0-1 0 0,1 1 1 0 0,0-1 0 0 0,0 0 0 0 0,0 1-1 0 0,0-1 1 0 0,0 0 0 0 0,0 1 0 0 0,0-1-1 0 0,0 0 5 0 0,-1-3-12 0 0,1-1 0 0 0,-1 0-1 0 0,-1 0 1 0 0,1 1 0 0 0,-1-1-1 0 0,1 1 1 0 0,-1-1 0 0 0,-1 1 0 0 0,1 0-1 0 0,0 0 1 0 0,-4-4 12 0 0,-8-16-27 0 0,13 21 25 0 0,0 1 0 0 0,0-1 1 0 0,1 0-1 0 0,-1 1 1 0 0,1-1-1 0 0,0 0 0 0 0,-1 0 1 0 0,1 1-1 0 0,1-1 0 0 0,-1 0 1 0 0,0 0-1 0 0,1 1 1 0 0,-1-1-1 0 0,1 0 0 0 0,0 1 1 0 0,0-1-1 0 0,0 1 1 0 0,0-1-1 0 0,0 1 0 0 0,0-1 1 0 0,1 1-1 0 0,-1 0 0 0 0,1 0 1 0 0,0 0-1 0 0,0 0 1 0 0,0 0-1 0 0,0 0 2 0 0,11-17-10 0 0,-12 15 9 0 0,0 1-1 0 0,0-1 1 0 0,0 0-1 0 0,0 1 1 0 0,0-1-1 0 0,0 1 1 0 0,-1-1 0 0 0,0 0-1 0 0,0-3 2 0 0,0 2-1 0 0,0 1 0 0 0,0-1 0 0 0,0 1 0 0 0,0-1 0 0 0,1 1 0 0 0,0-1 1 0 0,0 1-1 0 0,0-1 0 0 0,1 1 0 0 0,-1-1 1 0 0,10-10-8 0 0,0 1 0 0 0,0 0-1 0 0,1 0 1 0 0,1 1 0 0 0,0 0 0 0 0,6-2 8 0 0,18-20 7 0 0,-15 11 20 0 0,26-21 83 0 0,-19 30 10 0 0,5 10 70 0 0,-16 4-62 0 0,12 1 91 0 0,-27-1-192 0 0,-1 1-1 0 0,0 0 1 0 0,1 1 0 0 0,-1-1-1 0 0,0 0 1 0 0,1 1-1 0 0,-1-1 1 0 0,0 1-1 0 0,0 0 1 0 0,0 0-1 0 0,1-1 1 0 0,-1 1-1 0 0,0 1 1 0 0,0-1-27 0 0,13 29 399 0 0,22-15-27 0 0,-34-14-353 0 0,0 1 1 0 0,0 0-1 0 0,-1 0 1 0 0,1 0 0 0 0,-1 0-1 0 0,1 1 1 0 0,-1-1-1 0 0,0 1 1 0 0,0-1-1 0 0,0 1 1 0 0,0 0 0 0 0,0 0-1 0 0,-1 0 1 0 0,1 0-1 0 0,-1 0 1 0 0,0 0-1 0 0,0 0 1 0 0,1 3-20 0 0,11 24 117 0 0,1-7-56 0 0,-11-19-52 0 0,-1 0 0 0 0,1 0-1 0 0,-1 0 1 0 0,0 0-1 0 0,0 0 1 0 0,0 1-1 0 0,0-1 1 0 0,-1 1 0 0 0,0-1-1 0 0,0 1 1 0 0,0 0-1 0 0,0-1 1 0 0,-1 1 0 0 0,0 0-9 0 0,0 1 5 0 0,1-1 0 0 0,-1 0 0 0 0,1 0 1 0 0,0 0-1 0 0,1 0 0 0 0,-1-1 0 0 0,1 1 0 0 0,0 0 1 0 0,0-1-1 0 0,0 1 0 0 0,1-1 0 0 0,-1 1 1 0 0,1-1-6 0 0,0 0 4 0 0,0 1 1 0 0,0-1-1 0 0,-1 1 1 0 0,0-1-1 0 0,0 1 1 0 0,0 0-1 0 0,-1 0 1 0 0,1 0-1 0 0,-1-1 1 0 0,-1 1-1 0 0,1 1 1 0 0,0-1-1 0 0,-1 0-4 0 0,0 16 26 0 0,0 11 57 0 0,0-3-2 0 0,0-29-80 0 0,0 0 1 0 0,0 0-1 0 0,0 1 1 0 0,0-1-1 0 0,0 0 0 0 0,0 0 1 0 0,0 1-1 0 0,0-1 1 0 0,0 0-1 0 0,0 0 1 0 0,0 1-1 0 0,0-1 1 0 0,0 0-1 0 0,0 0 1 0 0,0 1-1 0 0,0-1 1 0 0,0 0-1 0 0,0 0 1 0 0,0 0-1 0 0,0 1 1 0 0,0-1-1 0 0,0 0 1 0 0,0 0-1 0 0,-1 0 0 0 0,1 1 1 0 0,0-1-1 0 0,0 0 1 0 0,0 0-1 0 0,0 0 1 0 0,0 1-1 0 0,-1-1 1 0 0,1 0-1 0 0,0 0 1 0 0,0 0-1 0 0,0 0 1 0 0,-1 0-1 0 0,1 0 1 0 0,0 1-1 0 0,0-1 1 0 0,-1 0-1 0 0,1 0 1 0 0,0 0-1 0 0,0 0 1 0 0,0 0-1 0 0,-1 0 0 0 0,1 0 1 0 0,0 0-1 0 0,0 0 1 0 0,-1 0-1 0 0,1 0 1 0 0,0 0-1 0 0,0 0 1 0 0,-1 0-1 0 0,1 0 1 0 0,0 0-1 0 0,0-1 1 0 0,-1 1-2 0 0,-20 0 67 0 0,14 0-18 0 0,-2 0 36 0 0,9-7 3 0 0,0-38 14 0 0,0 16-88 0 0,0 15-17 0 0,0-1 0 0 0,1 1 0 0 0,0 1 0 0 0,3-14 3 0 0,-2 22-7 0 0,0 0-1 0 0,0-1 1 0 0,1 1 0 0 0,0 0 0 0 0,0 0 0 0 0,0 1 0 0 0,0-1 0 0 0,1 1 0 0 0,0-1 0 0 0,0 1-1 0 0,2-2 8 0 0,43-43-129 0 0,28-28-101 0 0,-25 25 115 0 0,-48 48 108 0 0,0 0 1 0 0,1 0 0 0 0,-1 0-1 0 0,1 1 1 0 0,0-1-1 0 0,0 1 1 0 0,0 0 0 0 0,0 1-1 0 0,1-1 1 0 0,-1 1 0 0 0,2 0 6 0 0,26-3 9 0 0,8 4 46 0 0,-5 1 26 0 0,9 0 85 0 0,-44 0-161 0 0,0 0 0 0 0,-1 0 1 0 0,1 0-1 0 0,0 0 0 0 0,-1 0 0 0 0,1 0 0 0 0,0 0 0 0 0,-1 0 1 0 0,1 0-1 0 0,-1 0 0 0 0,1 1 0 0 0,0-1 0 0 0,-1 0 1 0 0,1 0-1 0 0,-1 1 0 0 0,1-1 0 0 0,-1 1 0 0 0,1-1 0 0 0,-1 0 1 0 0,1 1-1 0 0,-1-1 0 0 0,1 1 0 0 0,-1-1 0 0 0,0 1 1 0 0,1-1-1 0 0,-1 1-5 0 0,10 12 45 0 0,-1-1-1 0 0,0 2 1 0 0,-1-1 0 0 0,3 7-45 0 0,16 34 70 0 0,-27-54-70 0 0,3 9 8 0 0,0 0-1 0 0,-1 0 1 0 0,-1 0 0 0 0,1 0-1 0 0,-2 0 1 0 0,1 0 0 0 0,-1 0-1 0 0,0 0 1 0 0,-1 0 0 0 0,-1 2-8 0 0,1 22 27 0 0,1-14-14 0 0,-1 26 17 0 0,-6-20-48 0 0,-7-4-24 0 0,-1-5-46 0 0,8-8-67 0 0,6-1-92 0 0,1 0 82 0 0,0 1-35 0 0,0 0-38 0 0,0-1-46 0 0,0-3-48 0 0,-1-2-51 0 0,-1-1-55 0 0,-2-1-54 0 0,-3 0-58 0 0,-1 0-57 0 0,0 0-57 0 0,1 0-56 0 0,1 0-541 0 0,5 0 249 0 0,1 0-35 0 0,0 0-1061 0 0,0 0 789 0 0,0 0 566 0 0,0 0 61 0 0,0 0 59 0 0,0 0 59 0 0,2 0-885 0 0,0 0 1111 0 0,1 0-35 0 0,3 0-191 0 0,0 0-64 0 0,4 0-188 0 0,5 0-481 0 0</inkml:trace>
  <inkml:trace contextRef="#ctx0" brushRef="#br0" timeOffset="1168.7573">3209 253 7722 0 0,'2'0'1077'0'0,"4"0"-394"0"0,-1 0-186 0 0,1 0-34 0 0,6 0 363 0 0,1 0-121 0 0,0-1-110 0 0,-4 1-285 0 0,-1-1-33 0 0,9 1 186 0 0,0 0-103 0 0,0 0-84 0 0,4 0-26 0 0,30 5 256 0 0,-32 0-238 0 0,18 13 208 0 0,-11-5-73 0 0,7-7 42 0 0,-3-6-115 0 0,-3 0-105 0 0,-5 0-83 0 0,25 0 116 0 0,-8-5-14 0 0,0-14-11 0 0,-6 3-30 0 0,-2 11-7 0 0,-30 6-182 0 0,0-1 0 0 0,1 0 0 0 0,-1 0-1 0 0,1 1 1 0 0,-1-1 0 0 0,0 0 0 0 0,1 0-1 0 0,-1 0 1 0 0,1-1 0 0 0,-1 1 0 0 0,0 0 0 0 0,1 0-1 0 0,-1-1 1 0 0,0 1 0 0 0,1-1 0 0 0,-1 1-1 0 0,0-1 1 0 0,1 0 0 0 0,-1 1 0 0 0,0-1 0 0 0,0 0-1 0 0,0 0 1 0 0,0 0 0 0 0,0 0 0 0 0,0 0-1 0 0,0 0 1 0 0,0 0 0 0 0,0 0 0 0 0,0 0 0 0 0,-1-1-1 0 0,1 1 1 0 0,0-1-14 0 0,12-17 249 0 0,-5 13-116 0 0,2 0 0 0 0,-1 2-4 0 0,-4-2-5 0 0,-2-7 121 0 0,-2 2-70 0 0,0-2 43 0 0,-1 12-206 0 0,0-1 0 0 0,0 1-1 0 0,0 0 1 0 0,0 0-1 0 0,0 0 1 0 0,0-1 0 0 0,0 1-1 0 0,0 0 1 0 0,-1 0-1 0 0,1 0 1 0 0,0 0 0 0 0,-1-1-1 0 0,1 1 1 0 0,-1 0-1 0 0,1 0 1 0 0,-1 0 0 0 0,0 0-1 0 0,1 0 1 0 0,-1 0-1 0 0,0 0 1 0 0,0 0 0 0 0,1 1-1 0 0,-1-1 1 0 0,0 0-1 0 0,0 0 1 0 0,0 1 0 0 0,0-1-1 0 0,0 0 1 0 0,0 1-1 0 0,0-1 1 0 0,-1 1-12 0 0,-17-14 158 0 0,2-15 12 0 0,17 27-162 0 0,-1-1 1 0 0,0 1 0 0 0,0-1 0 0 0,0 0 0 0 0,-1 1 0 0 0,1 0 0 0 0,-1-1 0 0 0,1 1 0 0 0,-1 0-1 0 0,0 0 1 0 0,0 0 0 0 0,0 0 0 0 0,0 0 0 0 0,0 0 0 0 0,0 0 0 0 0,0 1 0 0 0,-1-1 0 0 0,1 1-1 0 0,-1 0 1 0 0,1-1 0 0 0,-1 1 0 0 0,-1 0-9 0 0,-2 0 19 0 0,0 0 1 0 0,0 0-1 0 0,0 0 0 0 0,0 1 1 0 0,0 0-1 0 0,-5 1-19 0 0,-28-2 101 0 0,-1-10 46 0 0,25 2-95 0 0,13 7-43 0 0,0 1-1 0 0,0-1 1 0 0,0 1-1 0 0,-1 0 1 0 0,1 0-1 0 0,0 0 1 0 0,-1 0-1 0 0,1 0 1 0 0,-1 0-1 0 0,1 1 1 0 0,-3-1-9 0 0,-21 11 69 0 0,0 2-22 0 0,20-11-39 0 0,1 0 0 0 0,-1 0 1 0 0,0 0-1 0 0,0-1 1 0 0,0 0-1 0 0,-6-1-8 0 0,5 1 8 0 0,1-1 0 0 0,-1 1 0 0 0,0 1 0 0 0,0-1 0 0 0,1 1-1 0 0,-1 0 1 0 0,0 1 0 0 0,1-1 0 0 0,-1 1 0 0 0,-5 3-8 0 0,5 0 19 0 0,-1 0-1 0 0,1 0 1 0 0,1 1-1 0 0,-1 0 1 0 0,-3 5-19 0 0,4-5 23 0 0,0 0 1 0 0,0 0 0 0 0,-1-1-1 0 0,0 0 1 0 0,-5 3-24 0 0,-16 5 92 0 0,23-11-71 0 0,0 0 0 0 0,0 0 0 0 0,0 1 0 0 0,0-1 1 0 0,1 1-1 0 0,-1 0 0 0 0,1 1 0 0 0,-3 2-21 0 0,5-4 12 0 0,0 1-1 0 0,0 0 1 0 0,1 0-1 0 0,-1 1 1 0 0,1-1 0 0 0,-1 0-1 0 0,1 0 1 0 0,0 1-1 0 0,0-1 1 0 0,1 1 0 0 0,-1-1-1 0 0,1 1 1 0 0,0-1-1 0 0,-1 1 1 0 0,2-1 0 0 0,-1 2-13 0 0,-2 28 90 0 0,1-24-68 0 0,0 0 0 0 0,1 0-1 0 0,0 0 1 0 0,0 0-1 0 0,1 0 1 0 0,0 0-1 0 0,1 0 1 0 0,0 0 0 0 0,0 0-1 0 0,1 1-20 0 0,27 35 75 0 0,-17-16-21 0 0,-10-22-44 0 0,0-1 0 0 0,0 1 0 0 0,1-1 0 0 0,-1 0 0 0 0,1 0 0 0 0,0 0 0 0 0,1-1 0 0 0,0 1 0 0 0,0-1-10 0 0,30 22 29 0 0,6-6-40 0 0,1-5-35 0 0,-4-3-33 0 0,-23-8 27 0 0,-6-2-27 0 0,0-1 0 0 0,0 0 1 0 0,1 0-1 0 0,-1-1 0 0 0,1 0 0 0 0,-1-1 0 0 0,1 0 0 0 0,0 0 79 0 0,17-1-259 0 0,2 6-42 0 0,-6 1 24 0 0,0 1-49 0 0,8 2-215 0 0,-15-5 219 0 0,0-1-39 0 0,0 0-44 0 0,1 0-47 0 0,1-2-51 0 0,0 0-56 0 0,0-1-100 0 0,7 0-290 0 0,-14 0 510 0 0,0 0-77 0 0,0 0-100 0 0,-4 0 218 0 0,0 0-47 0 0,1 0-53 0 0,-1 0-57 0 0,1 0-65 0 0,1 0-69 0 0,0 0-75 0 0,1 0-82 0 0,4 0-307 0 0,2 0-90 0 0,4 0-335 0 0,12 0-886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579 178 8514 0 0,'0'-25'497'0'0,"0"13"-213"0"0,1 6-61 0 0,6-3 49 0 0,23-20 203 0 0,-23 21 12 0 0,-7 7-287 0 0,0-5-36 0 0,0-24 85 0 0,0 23-2 0 0,0 7 58 0 0,0 0 101 0 0,0 0 94 0 0,-7 0 73 0 0,-23 0 51 0 0,30 0-613 0 0,-1 0 1 0 0,1 0-1 0 0,0 0 0 0 0,0 0 0 0 0,-1 0 0 0 0,1 0 0 0 0,0 0 0 0 0,0 0 0 0 0,0 0 0 0 0,-1 0 0 0 0,1 0 0 0 0,0 0 1 0 0,0 0-1 0 0,-1 0 0 0 0,1 0 0 0 0,0 0 0 0 0,0 0 0 0 0,-1 0 0 0 0,1 0 0 0 0,0 0 0 0 0,0 0 0 0 0,0 0 0 0 0,-1 0 1 0 0,1-1-1 0 0,0 1 0 0 0,0 0 0 0 0,0 0 0 0 0,-1 0 0 0 0,1 0 0 0 0,0 0 0 0 0,0-1 0 0 0,0 1 0 0 0,0 0 0 0 0,-1 0 0 0 0,1 0 1 0 0,0-1-1 0 0,0 1 0 0 0,0 0 0 0 0,0 0 0 0 0,0-1 0 0 0,0 1 0 0 0,0 0 0 0 0,0 0 0 0 0,0 0 0 0 0,0-1 0 0 0,0 1 1 0 0,0 0-1 0 0,0 0 0 0 0,0-1 0 0 0,0 1 0 0 0,0 0 0 0 0,0 0 0 0 0,0-1 0 0 0,0 1 0 0 0,0 0 0 0 0,0 0 0 0 0,0-1-11 0 0,0-28 607 0 0,0 21-25 0 0,0 8-82 0 0,-7 0-59 0 0,-23 0-74 0 0,23 0-82 0 0,-1 0-67 0 0,-107 0 192 0 0,60 0-292 0 0,50 0-101 0 0,0 1-1 0 0,0-1 1 0 0,1 1 0 0 0,-1 0-1 0 0,1 0 1 0 0,-1 0 0 0 0,1 1-1 0 0,-1 0 1 0 0,1 0-1 0 0,0 0 1 0 0,-1 0 0 0 0,1 1-1 0 0,1-1 1 0 0,-2 2-17 0 0,-18 9 94 0 0,-14 2 120 0 0,22 15-6 0 0,-22-15-12 0 0,31-12-173 0 0,0 0-1 0 0,0 1 1 0 0,1 0-1 0 0,-1 0 0 0 0,1 0 1 0 0,0 1-1 0 0,0-1 0 0 0,0 1 1 0 0,1 1-1 0 0,-1-1 0 0 0,1 1 1 0 0,0-1-1 0 0,1 1 1 0 0,0 0-1 0 0,0 0 0 0 0,0 1 1 0 0,1-1-1 0 0,-1 1 0 0 0,1-1 1 0 0,1 1-1 0 0,0 0 1 0 0,-1 3-23 0 0,2-6 12 0 0,0 1 0 0 0,-1-1 1 0 0,1 1-1 0 0,-1-1 0 0 0,0 1 1 0 0,-1-1-1 0 0,1 0 1 0 0,-1 0-1 0 0,0 1 0 0 0,0-1 1 0 0,0 0-1 0 0,0-1 0 0 0,-1 1-12 0 0,-15 33 73 0 0,15-28-57 0 0,1 0 0 0 0,0 0 0 0 0,0 0 0 0 0,1 0 0 0 0,0 0 0 0 0,1 8-16 0 0,0-8 16 0 0,1 0-1 0 0,0 0 1 0 0,1 0 0 0 0,0 0 0 0 0,0 0 0 0 0,1 0-16 0 0,71 199 228 0 0,-58-158-171 0 0,-13-39-48 0 0,0 0 0 0 0,1 0 0 0 0,1 0 0 0 0,0-1-1 0 0,0 1 1 0 0,6 8-9 0 0,26 33 38 0 0,-23-23-20 0 0,-11-22-14 0 0,-1-1 0 0 0,2 1-1 0 0,-1-1 1 0 0,1 0-1 0 0,0 0 1 0 0,0-1-1 0 0,0 1 1 0 0,1-1-1 0 0,0 1-3 0 0,20 18 40 0 0,3 4-59 0 0,-6-6-47 0 0,-2-1-54 0 0,-2-3-61 0 0,-4-5-70 0 0,-7-6-109 0 0,-4-7 133 0 0,2 1-36 0 0,-2-1-100 0 0,0 0 97 0 0,0 0 85 0 0,-1 1 71 0 0,1-1 56 0 0,-1 1 42 0 0,8 4 114 0 0,-8-3-154 0 0,0 0-106 0 0,-1-1-1 0 0,0 1-60 0 0,0 0-67 0 0,0-1-76 0 0,-1 1-117 0 0,1 1-107 0 0,-1-1-114 0 0,1 0-127 0 0,-1-1 364 0 0,0 1-35 0 0,0-1-37 0 0,0 0-37 0 0,1 1-39 0 0,-1-1-39 0 0,0 0-43 0 0,0 1-41 0 0,0-2 734 0 0,-2-18-1676 0 0,0 11 1063 0 0,-2 2-67 0 0,-1 1-83 0 0,-2 2-73 0 0,-2 1-237 0 0,-7 1-615 0 0</inkml:trace>
  <inkml:trace contextRef="#ctx0" brushRef="#br0" timeOffset="404.9149">0 758 11739 0 0,'0'0'1018'0'0,"0"0"-385"0"0,0 0-157 0 0,0 0-64 0 0,0 0-75 0 0,0-1-66 0 0,0 0-13 0 0,0-5 43 0 0,0-9 51 0 0,0 1-36 0 0,1 7-24 0 0,5 6-39 0 0,15 1-42 0 0,0 1-93 0 0,0-2-50 0 0,35-6 30 0 0,-26-8-58 0 0,0 0-43 0 0,10 6-76 0 0,7 6-80 0 0,3 3-98 0 0,1 2-115 0 0,-14 0 2 0 0,-2-1-84 0 0,-1-1-23 0 0,0 0-63 0 0,1 0-53 0 0,0 0-44 0 0,34 0-707 0 0,95 0-1938 0 0,-113 0 2336 0 0,0 0 71 0 0,-21 0 397 0 0,0 0 40 0 0,-1 0 43 0 0,1 0 51 0 0,2 0 35 0 0,-1 0 69 0 0,1 0 76 0 0,-1 0 82 0 0,-1 0 88 0 0,1 0 95 0 0,-1 0 102 0 0,0 0 106 0 0,-24 0-172 0 0,-5 0 56 0 0,-1 0 68 0 0,0 0 74 0 0,0 0 76 0 0,0 0 82 0 0,0 0 84 0 0,0 0 68 0 0,-1 0 49 0 0,-5 0 39 0 0,5 0-745 0 0,-2-1 90 0 0,0 1 56 0 0,0 0 54 0 0,-1 0 46 0 0,0 0 39 0 0,-6-1 346 0 0,-13 3 976 0 0,16-2-1147 0 0,1 2-55 0 0,0 0-24 0 0,4-1-236 0 0,0 1-39 0 0,-11 16 799 0 0,3-4-34 0 0,-19-9-76 0 0,11-5-325 0 0,-19-1 279 0 0,35 1-691 0 0,0 0 1 0 0,0 1 0 0 0,0-1-1 0 0,0 0 1 0 0,0 1 0 0 0,0-1 0 0 0,1 1-1 0 0,-1-1 1 0 0,0 1 0 0 0,0 0-1 0 0,1 0 1 0 0,-1 0 0 0 0,-1 1-47 0 0,-4 12 326 0 0,-1 1-47 0 0,-10-2 2 0 0,4-3-71 0 0,9 19-60 0 0,-2 5-32 0 0,-7-6-56 0 0,5-8-24 0 0,19-12-12 0 0,3-1-10 0 0,-12-5-14 0 0,0 0 0 0 0,0 0 0 0 0,0 1 0 0 0,0-1 0 0 0,-1 0 0 0 0,1 0 1 0 0,0 1-1 0 0,-1-1 0 0 0,0 1 0 0 0,0-1 0 0 0,1 0 0 0 0,-1 1 0 0 0,-1-1 0 0 0,1 3-2 0 0,0-3 3 0 0,-1 1-1 0 0,1-1 0 0 0,0 1 0 0 0,0-1 1 0 0,1 0-1 0 0,-1 1 0 0 0,0-1 0 0 0,1 1 1 0 0,0-1-1 0 0,-1 0 0 0 0,1 1 0 0 0,0-1 1 0 0,0 0-1 0 0,1 2-2 0 0,36 11 12 0 0,-16-1-11 0 0,-18-11 0 0 0,0-1 0 0 0,0 1 0 0 0,0-1 0 0 0,0 0 0 0 0,0 0 0 0 0,1 0 0 0 0,-1 0 0 0 0,1-1 0 0 0,0 0 0 0 0,-1 0 0 0 0,1 0 0 0 0,0 0 0 0 0,-1-1 0 0 0,1 0 0 0 0,3 0-1 0 0,423 0 96 0 0,-422 0-90 0 0,0 0 0 0 0,0-1 0 0 0,-1 0 1 0 0,1 0-1 0 0,0-1 0 0 0,-1 0 0 0 0,1-1 0 0 0,-1 0 0 0 0,1 0 1 0 0,-1-1-1 0 0,0 0 0 0 0,2-2-6 0 0,3-1 15 0 0,9-8 57 0 0,-11 3-74 0 0,-1-3 61 0 0,-8 10-28 0 0,1 0 0 0 0,-1 0 0 0 0,0 0 0 0 0,0 0 0 0 0,0 0 0 0 0,-1 0 1 0 0,0 0-1 0 0,0-1 0 0 0,0 1 0 0 0,-1 0 0 0 0,1-1 0 0 0,-1 0-31 0 0,-9-25 116 0 0,-7 6-72 0 0,-5 0-34 0 0,-5 0-36 0 0,0 1-38 0 0,-11-11-112 0 0,21 19 15 0 0,1 3 46 0 0,-28-16-142 0 0,23 21 102 0 0,-2 0-97 0 0,9 4 75 0 0,-1 0-41 0 0,-6-3-141 0 0,-3 0-94 0 0,14 3 203 0 0,-6-4-40 0 0,-3-2-18 0 0,4 4 46 0 0,2 2-24 0 0,-2 1-85 0 0,2 2-19 0 0,0 1-88 0 0,-2 2-101 0 0,0 2-112 0 0,-14 7-435 0 0,-10 8-662 0 0,26-14 704 0 0,8-3 307 0 0,1-2 61 0 0,-1 0-88 0 0,-1 0-104 0 0,-2 0-90 0 0,-2 0-287 0 0,-7 0-738 0 0</inkml:trace>
  <inkml:trace contextRef="#ctx0" brushRef="#br0" timeOffset="680.616">1827 669 9186 0 0,'1'-19'1008'0'0,"3"9"-42"0"0,2 3-54 0 0,2 3-63 0 0,0-1-99 0 0,2-2-82 0 0,-6 2-367 0 0,-1 1-41 0 0,0-1 71 0 0,-1 0-49 0 0,3-4 265 0 0,0 4-124 0 0,1 3-97 0 0,2 1 67 0 0,2 0 85 0 0,4 0 103 0 0,0 1-276 0 0,1 0-60 0 0,-8 0-42 0 0,-6 0-34 0 0,6 8 81 0 0,23 29-77 0 0,-15 0-73 0 0,14-22-31 0 0,-14 22-26 0 0,15 8-10 0 0,-15-1 15 0 0,-1-20-35 0 0,-11-20-10 0 0,0 0 1 0 0,-1 0 0 0 0,1 1 0 0 0,-1-1 0 0 0,0 0 0 0 0,0 1-1 0 0,-1-1 1 0 0,1 1 0 0 0,-1 0 0 0 0,0-1 0 0 0,0 6-4 0 0,-1-9 1 0 0,0-1 0 0 0,0 1 0 0 0,0 0 1 0 0,0-1-1 0 0,0 1 0 0 0,0-1 1 0 0,0 1-1 0 0,0 0 0 0 0,1-1 0 0 0,-1 1 1 0 0,0 0-1 0 0,0-1 0 0 0,1 1 1 0 0,-1-1-1 0 0,0 1 0 0 0,1-1 0 0 0,-1 1 1 0 0,0-1-1 0 0,1 1 0 0 0,-1-1 1 0 0,1 1-1 0 0,-1-1 0 0 0,1 1 0 0 0,-1-1 1 0 0,1 0-1 0 0,-1 1-1 0 0,30 29 59 0 0,-29-30-57 0 0,-1 0 1 0 0,1 1-1 0 0,-1-1 1 0 0,1 0-1 0 0,-1 1 1 0 0,1-1 0 0 0,-1 1-1 0 0,1-1 1 0 0,-1 1-1 0 0,0-1 1 0 0,1 1-1 0 0,-1-1 1 0 0,0 1 0 0 0,1 0-1 0 0,-1-1 1 0 0,0 1-1 0 0,0-1 1 0 0,0 1-1 0 0,0 0 1 0 0,1-1-1 0 0,-1 1 1 0 0,0 0 0 0 0,0-1-1 0 0,0 1 1 0 0,0 0-1 0 0,0-1-2 0 0,0 4 34 0 0,0 8-64 0 0,0-6 64 0 0,0-2 73 0 0,0 0 106 0 0,0-5-205 0 0,0-1 1 0 0,0 1-1 0 0,0-1 1 0 0,0 1-1 0 0,0 0 1 0 0,0-1-1 0 0,0 1 1 0 0,-1 0-1 0 0,1-1 0 0 0,0 1 1 0 0,-1-1-1 0 0,1 1 1 0 0,-1 0-1 0 0,0 0 1 0 0,1-1-1 0 0,-1 1 1 0 0,0 0-1 0 0,0 0 1 0 0,0 0-1 0 0,1 0 1 0 0,-1 0-1 0 0,0 0 1 0 0,-1 0-1 0 0,1 0 1 0 0,0 0-1 0 0,0 0 1 0 0,0 1-1 0 0,0-1 1 0 0,-1 0-1 0 0,1 1 1 0 0,0-1-1 0 0,-1 1 0 0 0,1 0 1 0 0,0-1-1 0 0,-1 1 1 0 0,1 0-1 0 0,0 0 1 0 0,-1-1-1 0 0,1 1 1 0 0,-1 1-1 0 0,1-1 1 0 0,-2 0-9 0 0,3 0 3 0 0,0 0 0 0 0,0 0 1 0 0,0 0-1 0 0,-1 0 0 0 0,1 0 0 0 0,0 1 1 0 0,0-1-1 0 0,-1 0 0 0 0,1 0 0 0 0,0 0 1 0 0,0 0-1 0 0,-1 0 0 0 0,1 0 0 0 0,0 0 1 0 0,0 0-1 0 0,0-1 0 0 0,-1 1 0 0 0,1 0 1 0 0,0 0-1 0 0,0 0 0 0 0,-1 0 0 0 0,1 0 1 0 0,0 0-1 0 0,0 0 0 0 0,0 0 0 0 0,-1-1 1 0 0,1 1-1 0 0,0 0 0 0 0,0 0 0 0 0,0 0 1 0 0,0 0-1 0 0,-1-1 0 0 0,1 1 0 0 0,0 0 1 0 0,0 0-1 0 0,0 0 0 0 0,0-1 0 0 0,0 1 1 0 0,0 0-1 0 0,0 0 0 0 0,0-1 0 0 0,-1 1 1 0 0,1 0-1 0 0,0 0 0 0 0,0-1 0 0 0,0 1 1 0 0,0 0-1 0 0,0 0 0 0 0,0 0 0 0 0,0-1 1 0 0,0 1-1 0 0,1 0 0 0 0,-1 0 0 0 0,0-1 1 0 0,0 1-1 0 0,0 0 0 0 0,0 0-3 0 0,0-23 277 0 0,-1 0-61 0 0,0-3-21 0 0,1 1-52 0 0,0 15-83 0 0,1 0 0 0 0,0 0 0 0 0,0 1 0 0 0,1-1 0 0 0,2-8-60 0 0,26-41 307 0 0,-15-16-39 0 0,9 34-127 0 0,-11 23-93 0 0,5-13 10 0 0,-13 21-48 0 0,0 1 1 0 0,0 0-1 0 0,1 1 1 0 0,0-1-1 0 0,0 1 1 0 0,1 0 0 0 0,0 1-1 0 0,0 0 1 0 0,1 0-1 0 0,0 0 1 0 0,1 1-11 0 0,23-14-4 0 0,1-1-19 0 0,-10 5-29 0 0,-4 1-28 0 0,0-2-43 0 0,4-2-105 0 0,-1 7-45 0 0,0 5-56 0 0,1 2-68 0 0,-5 1 20 0 0,0-1-58 0 0,5-4-407 0 0,-3 1-69 0 0,2-2-356 0 0,0 4-123 0 0,2 4-128 0 0,-9 4 710 0 0,0 1-35 0 0,3 2-393 0 0,0 2-84 0 0,3 2-343 0 0,11 7-921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39:0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6913 0 0,'0'3'1473'0'0,"0"12"-467"0"0,0 0-79 0 0,0 0-78 0 0,0-1-72 0 0,0 2-70 0 0,0-1-66 0 0,0 0-63 0 0,0 0-60 0 0,0 1-56 0 0,0 0-53 0 0,0-1-49 0 0,0 2-47 0 0,0-1-42 0 0,0 0-39 0 0,0 18 128 0 0,7 4-59 0 0,5-12-53 0 0,-11-24-549 0 0,-1 0 77 0 0,1 0 70 0 0,0 1 64 0 0,-1 0 60 0 0,1 0 53 0 0,-1 1 46 0 0,0-1 43 0 0,1 2 67 0 0,-1-1 42 0 0,1 5 216 0 0,-1 11 654 0 0,0-15-807 0 0,0 1-53 0 0,0-1-87 0 0,0 0-66 0 0,-1-1-76 0 0,1 0-87 0 0,0 0-100 0 0,0-1-110 0 0,0-1-122 0 0,0 0 159 0 0,0-1-34 0 0,0 0-36 0 0,-1-1-39 0 0,1 1-38 0 0,0-1-40 0 0,0 1-42 0 0,0-1-44 0 0,0 0-44 0 0,0-1-46 0 0,0 1-48 0 0,0-1-48 0 0,0 1-51 0 0,0-1-52 0 0,0-1-53 0 0,0 1-55 0 0,0-1-55 0 0,0 1-58 0 0,0-1 183 0 0,0 1-78 0 0,0 0-261 0 0,0 1-682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39:0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14443 0 0,'0'0'1419'0'0,"-1"0"-528"0"0,0 0-209 0 0,-1 0-77 0 0,-2 0-260 0 0,1 0 91 0 0,-5-3 1235 0 0,7 1-1339 0 0,0 0-34 0 0,0 0-41 0 0,0-1-58 0 0,1 0-71 0 0,0 0-83 0 0,0-1 127 0 0,0 4-82 0 0,-1 0-105 0 0,1 0 1 0 0,-1 0 0 0 0,0 1-1 0 0,1-1 1 0 0,-1 0-1 0 0,0 1 1 0 0,1-1 0 0 0,-1 0-1 0 0,1 1 1 0 0,-1-1 0 0 0,1 1-1 0 0,-1-1 1 0 0,1 1 0 0 0,-1-1-1 0 0,1 1 1 0 0,-1 0-1 0 0,1-1 1 0 0,0 1 0 0 0,-1-1-1 0 0,1 1 1 0 0,0 0 0 0 0,-1 0 14 0 0,-1 5-163 0 0,1-4-105 0 0,1-2 14 0 0,0 1 77 0 0,0-1 66 0 0,0 0 54 0 0,1 1 66 0 0,1 0 223 0 0,-1-1-221 0 0,0 0-78 0 0,-1 0-23 0 0,1 0-44 0 0,0 0-52 0 0,-1 0-56 0 0,1 0-88 0 0,0 0-81 0 0,0 0-87 0 0,0 0-95 0 0,0 0-104 0 0,0 0-110 0 0,0 0-118 0 0,0 0-127 0 0,-1 0 355 0 0,0 0-50 0 0,0 0-44 0 0,0 0-39 0 0,0 0-209 0 0,0 0-39 0 0,0 0-253 0 0,0 0-706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937 135 20076 0 0,'-4'-4'286'0'0,"0"1"-73"0"0,0-2 30 0 0,-3-1 37 0 0,5 3-129 0 0,-2 0 64 0 0,0-1 92 0 0,0-1 70 0 0,-1 0 119 0 0,2 2-196 0 0,-1 0 37 0 0,1-1 41 0 0,-1 0 43 0 0,-16-12 280 0 0,2 5-267 0 0,1 1-105 0 0,0 1-36 0 0,2 1-84 0 0,1 1-36 0 0,1 0-40 0 0,1 1-46 0 0,12 6-84 0 0,-33-9 263 0 0,-2 10-68 0 0,6-1-97 0 0,18 0-74 0 0,0 0 1 0 0,0 1-1 0 0,0 0 0 0 0,0 1 0 0 0,-8 2-27 0 0,-41 26 91 0 0,49-28-80 0 0,-1 0 0 0 0,0 0 1 0 0,0-1-1 0 0,0 0 0 0 0,-12-2-11 0 0,8 1 4 0 0,1 1 1 0 0,-1 0-1 0 0,0 0 0 0 0,-8 3-4 0 0,12 0-1 0 0,1 0-1 0 0,0 0 1 0 0,0 1-1 0 0,0 0 0 0 0,0 1 1 0 0,-4 4 1 0 0,-4 3-7 0 0,-22 11-24 0 0,5-15-4 0 0,-9 3-30 0 0,40-10 51 0 0,0 1 0 0 0,0 0 0 0 0,-1 0 0 0 0,2 0 0 0 0,-1 1 0 0 0,0-1 0 0 0,1 1 0 0 0,-2 2 14 0 0,0 0-38 0 0,0 0 0 0 0,0 0-1 0 0,-1-1 1 0 0,0 0-1 0 0,-5 4 39 0 0,-7-1-93 0 0,18-7 84 0 0,-1-1-1 0 0,1 0 1 0 0,0 1-1 0 0,-1-1 1 0 0,1 1 0 0 0,0-1-1 0 0,0 1 1 0 0,0-1-1 0 0,0 1 1 0 0,-1 0 0 0 0,1 0-1 0 0,0-1 1 0 0,0 1-1 0 0,0 0 1 0 0,0 0-1 0 0,1 0 1 0 0,-1 0 0 0 0,0 0-1 0 0,0 0 1 0 0,1 1-1 0 0,-1-1 1 0 0,0 0 0 0 0,1 0-1 0 0,-1 0 1 0 0,1 1-1 0 0,0-1 1 0 0,-1 0 0 0 0,1 1-1 0 0,0-1 1 0 0,0 0-1 0 0,0 1 1 0 0,0-1 0 0 0,0 0-1 0 0,0 1 1 0 0,0-1-1 0 0,0 0 10 0 0,0 0-8 0 0,0 0 0 0 0,0-1 0 0 0,0 1 0 0 0,0 0 0 0 0,0-1-1 0 0,0 1 1 0 0,0 0 0 0 0,0-1 0 0 0,1 1 0 0 0,-1-1 0 0 0,0 1-1 0 0,0 0 1 0 0,1-1 0 0 0,-1 1 0 0 0,0-1 0 0 0,1 1 0 0 0,-1-1 0 0 0,0 1-1 0 0,1-1 1 0 0,-1 1 0 0 0,1-1 0 0 0,-1 1 0 0 0,1-1 0 0 0,-1 0-1 0 0,1 1 1 0 0,-1-1 8 0 0,30 30-153 0 0,-30-29 149 0 0,1-1-1 0 0,-1 1 1 0 0,1-1 0 0 0,-1 1-1 0 0,0-1 1 0 0,1 1 0 0 0,-1-1-1 0 0,1 0 1 0 0,-1 1 0 0 0,1-1 0 0 0,0 0-1 0 0,-1 1 1 0 0,1-1 0 0 0,-1 0-1 0 0,1 1 1 0 0,-1-1 0 0 0,1 0-1 0 0,0 0 1 0 0,-1 0 0 0 0,1 0-1 0 0,0 0 1 0 0,-1 1 0 0 0,1-1 0 0 0,0 0-1 0 0,-1-1 1 0 0,1 1 4 0 0,36 5-66 0 0,2 11 23 0 0,-31-13 38 0 0,-1 1 0 0 0,0-1-1 0 0,1 0 1 0 0,0 0 0 0 0,0-1-1 0 0,0 0 1 0 0,0 0 0 0 0,0-1 0 0 0,0 0-1 0 0,0-1 1 0 0,8 0 5 0 0,45-2-7 0 0,-34 0 4 0 0,1 1 0 0 0,-1 1 0 0 0,1 1 0 0 0,-1 2 0 0 0,28 5 3 0 0,4 22-3 0 0,15-15-8 0 0,-32 9 7 0 0,-24-11 1 0 0,14 7-3 0 0,-14-10 6 0 0,-1 1 0 0 0,-1 1 0 0 0,0 1 0 0 0,11 10 0 0 0,107 111 41 0 0,-130-130-36 0 0,0 0-1 0 0,0 0 0 0 0,0 0 1 0 0,-1 1-1 0 0,0 0 1 0 0,0-1-1 0 0,0 1 1 0 0,0 0-1 0 0,-1 0 1 0 0,1 1-1 0 0,-1 2-4 0 0,1 5 31 0 0,-1 1 1 0 0,-1 0-1 0 0,0 0 1 0 0,-2 13-32 0 0,1-18 16 0 0,0 0 0 0 0,-1 0 0 0 0,0 0-1 0 0,0 0 1 0 0,-1 0 0 0 0,-1 0 0 0 0,0 2-16 0 0,-1-3 18 0 0,0 0 0 0 0,0-1 0 0 0,-1 1 1 0 0,0-1-1 0 0,0 0 0 0 0,0 0 0 0 0,-1 0 0 0 0,0-1 0 0 0,-1 1 0 0 0,0-2 0 0 0,0 1 1 0 0,0-1-1 0 0,-6 4-18 0 0,-19 11 37 0 0,15-11-18 0 0,0 2 0 0 0,2 0 0 0 0,-1 1 1 0 0,1 1-1 0 0,-7 7-19 0 0,1 1 12 0 0,0-2 0 0 0,-2 0 0 0 0,0-2 0 0 0,-1 0 0 0 0,-1-2 0 0 0,-9 4-12 0 0,-39 19 16 0 0,-44 22-7 0 0,40-32-33 0 0,-5-13-20 0 0,65-8 1 0 0,-6 5 54 0 0,6-2-33 0 0,5-6-58 0 0,3-1-48 0 0,-2-2-75 0 0,93-1 62 0 0,44 0 85 0 0,15 0 33 0 0,-136 0 22 0 0,0 0 0 0 0,-1 1 0 0 0,1 0 0 0 0,0 0 0 0 0,-1 0 0 0 0,1 0 0 0 0,-1 1 0 0 0,1-1 1 0 0,-1 1-1 0 0,0 1 0 0 0,0-1 0 0 0,0 0 0 0 0,0 1 0 0 0,1 0 1 0 0,17 11 2 0 0,8-1 6 0 0,-24-10-5 0 0,1 0-1 0 0,-1 0 1 0 0,0 1-1 0 0,0-1 1 0 0,0 1-1 0 0,0 0 1 0 0,0 1-1 0 0,-1 0 1 0 0,0 0-3 0 0,0-1 3 0 0,-1 0 0 0 0,0 1 0 0 0,0 0 0 0 0,0-1 0 0 0,-1 1 0 0 0,0 1 0 0 0,0-1 0 0 0,0 0 0 0 0,-1 1 0 0 0,1-1 0 0 0,0 6-3 0 0,-1 2 11 0 0,0 0 0 0 0,-1 0-1 0 0,-1 0 1 0 0,0 0 0 0 0,0 1-11 0 0,-1 28 40 0 0,3-15-19 0 0,-1-17-12 0 0,0 0 1 0 0,-1 1-1 0 0,0-1 1 0 0,-1 0-1 0 0,0 1 1 0 0,0-1-1 0 0,-1 0 1 0 0,0 0-1 0 0,-2 4-9 0 0,-31 79 54 0 0,-3-2-54 0 0,-16 37 24 0 0,45-103-21 0 0,-1 0 2 0 0,0-1 0 0 0,-13 21-5 0 0,-51 59 3 0 0,66-88-3 0 0,1-1 1 0 0,0 1-1 0 0,1 1 1 0 0,1-1-1 0 0,0 1 1 0 0,2 0 0 0 0,0 0-1 0 0,0 7 0 0 0,-9 44-2 0 0,-1-19-3 0 0,8-36 1 0 0,1 0 0 0 0,0 0 0 0 0,1 0 0 0 0,1 1 0 0 0,0-1 0 0 0,1 1 1 0 0,0-1-1 0 0,1 1 0 0 0,1 0 0 0 0,0-1 0 0 0,2 6 4 0 0,27 70-22 0 0,-25-59 11 0 0,-3-21 7 0 0,-1-1 0 0 0,1 1 1 0 0,1-1-1 0 0,-1 1 0 0 0,1-1 0 0 0,1 1 4 0 0,1-1-3 0 0,1 1-1 0 0,0-1 1 0 0,0 0-1 0 0,1 0 1 0 0,0 0-1 0 0,7 5 4 0 0,1 1-10 0 0,-2 1-1 0 0,1 0 1 0 0,-2 0 0 0 0,2 5 10 0 0,-10-14-5 0 0,6 10-11 0 0,1-1 0 0 0,0 0-1 0 0,9 7 17 0 0,-15-17-7 0 0,1 0 1 0 0,-1-1-1 0 0,1 1 0 0 0,0-1 0 0 0,0-1 0 0 0,0 1 1 0 0,0-1-1 0 0,0 0 0 0 0,1 0 0 0 0,0-1 1 0 0,4 1 6 0 0,29 4-67 0 0,10 1-80 0 0,-12 5-36 0 0,-10-4 11 0 0,2-1-48 0 0,-1-4-17 0 0,2-1-58 0 0,-1 0-72 0 0,-1 2-87 0 0,-3 2-100 0 0,-13-3 233 0 0,0 0-34 0 0,-1 0-42 0 0,1 0-39 0 0,0-1-43 0 0,1 1-45 0 0,0-2-44 0 0,1 0-49 0 0,0-1-49 0 0,0 0-52 0 0,1 0-51 0 0,-1-1-54 0 0,0 0-53 0 0,-1 0-57 0 0,7 0-670 0 0,-1 0-117 0 0,3 0-455 0 0,9 0-1214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15003 0 0,'0'0'1890'0'0,"0"-2"-714"0"0,0 0-291 0 0,0 1-484 0 0,0-1-33 0 0,0-1-36 0 0,0 0-33 0 0,0-3 210 0 0,0 1-192 0 0,0 0-44 0 0,0-3 181 0 0,0 4-126 0 0,0 1-35 0 0,0 2 201 0 0,0 1-107 0 0,0 0-98 0 0,0 0-84 0 0,7-7-59 0 0,23-23 53 0 0,-30 30-195 0 0,0-1 1 0 0,1 1-1 0 0,-1-1 0 0 0,1 1 1 0 0,-1-1-1 0 0,0 1 0 0 0,1-1 1 0 0,-1 1-1 0 0,1 0 0 0 0,0-1 1 0 0,-1 1-1 0 0,1 0 1 0 0,-1-1-1 0 0,1 1 0 0 0,-1 0 1 0 0,1 0-1 0 0,0-1 0 0 0,-1 1 1 0 0,1 0-1 0 0,0 0 0 0 0,-1 0 1 0 0,1 0-1 0 0,-1 0 0 0 0,1 0 1 0 0,0 0-1 0 0,0 0-4 0 0,70 0-74 0 0,-55 0 15 0 0,1 0-46 0 0,1 0-83 0 0,1 0-92 0 0,0 0-112 0 0,-9 0 148 0 0,-1 0-35 0 0,7 0-270 0 0,0 0-115 0 0,-8 0 285 0 0,0 0-33 0 0,-1 0-34 0 0,1 0-35 0 0,0 0-38 0 0,0 0-38 0 0,0 0-40 0 0,-1 0-40 0 0,1 0-44 0 0,0 0-43 0 0,-1 0-45 0 0,1 0-48 0 0,8 0-701 0 0,-5 1 453 0 0,-2 2 109 0 0,0 0-87 0 0,0 3-102 0 0,-1 0-89 0 0,3 4-332 0 0,5 5-878 0 0</inkml:trace>
  <inkml:trace contextRef="#ctx0" brushRef="#br0" timeOffset="169.1353">90 402 11114 0 0,'0'0'2174'0'0,"0"0"-1490"0"0,0 0-36 0 0,0 0 104 0 0,-1 1-61 0 0,-1 1-56 0 0,-3 2-48 0 0,-1 3-42 0 0,-3 1-42 0 0,1 0-39 0 0,2-1-40 0 0,1-3-37 0 0,4-1-39 0 0,2-3-34 0 0,4 1-36 0 0,8-3 59 0 0,-4-3-57 0 0,-2-1-50 0 0,-1-2-43 0 0,5-5 63 0 0,-9 11-235 0 0,0 1 1 0 0,0 0 0 0 0,0 0 0 0 0,0 0-1 0 0,0 0 1 0 0,0 0 0 0 0,0 0-1 0 0,0 1 1 0 0,0-1 0 0 0,0 1 0 0 0,0-1-1 0 0,1 1 1 0 0,-1 0 0 0 0,0 0-1 0 0,2 0-15 0 0,30-6 78 0 0,-9-7-104 0 0,-8 3-51 0 0,4 2-52 0 0,-2 3-34 0 0,2 2-65 0 0,0 0-43 0 0,-1-1-77 0 0,19-10-539 0 0,-27 8 535 0 0,-1-1-74 0 0,-1 1-7 0 0,-1 0-86 0 0,1-1-103 0 0,0-1-118 0 0,0 2 3 0 0,-1-1-108 0 0,2 0-117 0 0,-6 3 434 0 0,1 0-33 0 0,1 0-128 0 0,0-1-36 0 0,8-4-813 0 0,6-1-428 0 0,10-6-1118 0 0,-31 16 3084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804 179 9474 0 0,'0'-25'1282'0'0,"0"13"-456"0"0,0 5 154 0 0,0 6-56 0 0,0 1-50 0 0,0 0-67 0 0,0 0-83 0 0,0 0-73 0 0,0-1-57 0 0,0-5-45 0 0,-3-11-36 0 0,-3 6-39 0 0,4 10-424 0 0,1 0 0 0 0,0 0 0 0 0,-1 0 0 0 0,1 0-1 0 0,-1 0 1 0 0,1 1 0 0 0,-1-1 0 0 0,1 1 0 0 0,-1-1-1 0 0,0 1 1 0 0,1-1 0 0 0,-1 1 0 0 0,0 0-1 0 0,1 0 1 0 0,-1 0 0 0 0,0 0 0 0 0,0 0-50 0 0,2 0 13 0 0,0 0 0 0 0,0 0 1 0 0,0 0-1 0 0,-1 0 0 0 0,1 0 0 0 0,0 0 1 0 0,0 0-1 0 0,-1 0 0 0 0,1 1 0 0 0,0-1 1 0 0,0 0-1 0 0,-1 0 0 0 0,1-1 1 0 0,0 1-1 0 0,0 0 0 0 0,-1 0 0 0 0,1 0 1 0 0,0 0-1 0 0,0 0 0 0 0,0 0 0 0 0,-1 0 1 0 0,1 0-1 0 0,0 0 0 0 0,0 0 0 0 0,0-1 1 0 0,-1 1-1 0 0,1 0 0 0 0,0 0 1 0 0,0 0-1 0 0,0 0 0 0 0,-1-1 0 0 0,1 1 1 0 0,0 0-1 0 0,0 0 0 0 0,0 0 0 0 0,0-1 1 0 0,0 1-1 0 0,0 0 0 0 0,0 0 0 0 0,0 0 1 0 0,-1-1-1 0 0,1 1 0 0 0,0 0 1 0 0,0 0-1 0 0,0-1 0 0 0,0 1 0 0 0,0 0 1 0 0,0 0-1 0 0,0-1 0 0 0,0 1 0 0 0,0 0 1 0 0,0 0-1 0 0,1 0 0 0 0,-1-1 0 0 0,0 1 1 0 0,0 0-1 0 0,0-1-13 0 0,0-28 701 0 0,0 21-30 0 0,-10 8-335 0 0,2-2-49 0 0,1 0-43 0 0,2-1-40 0 0,-4-4 108 0 0,3-1-96 0 0,5 6-189 0 0,0 1 0 0 0,0-1 0 0 0,0 1 0 0 0,0 0 0 0 0,0-1 0 0 0,0 1 0 0 0,-1 0 0 0 0,1-1 0 0 0,-1 1 0 0 0,1 0 0 0 0,-1 0 0 0 0,1 0 0 0 0,-1 1 0 0 0,0-1 0 0 0,1 0 0 0 0,-1 0-27 0 0,-19-1 264 0 0,-13 7 39 0 0,9 9-91 0 0,-13 4-12 0 0,33-17-174 0 0,-1 1 0 0 0,0-2 0 0 0,1 1 0 0 0,-1 0 0 0 0,0-1 0 0 0,0 0 0 0 0,-3-1-26 0 0,-36 3 153 0 0,6 7-22 0 0,-36 20 33 0 0,36-14-59 0 0,4 2-39 0 0,-50 35 16 0 0,66-39-66 0 0,-33 32 27 0 0,8-1-25 0 0,37-38-14 0 0,1 0-1 0 0,0 0 1 0 0,1 1-1 0 0,0 0 1 0 0,-4 6-4 0 0,-5 24-16 0 0,-6-24 10 0 0,19-12 6 0 0,0-1-1 0 0,0 1 1 0 0,0-1 0 0 0,0 1-1 0 0,0 0 1 0 0,0-1 0 0 0,0 1-1 0 0,0 0 1 0 0,0 0-1 0 0,0-1 1 0 0,1 1 0 0 0,-1 0-1 0 0,0 0 1 0 0,0 0-1 0 0,1 0 1 0 0,-1 0 0 0 0,1 0-1 0 0,-1 0 1 0 0,1 1 0 0 0,-1-1-1 0 0,1 0 1 0 0,0 0-1 0 0,-1 0 1 0 0,1 0 0 0 0,0 1-1 0 0,0-1 1 0 0,0 0 0 0 0,0 0-1 0 0,0 0 1 0 0,0 0-1 0 0,0 1 1 0 0,0-1 0 0 0,0-1 0 0 0,0 0-1 0 0,0 0 1 0 0,0 0-1 0 0,0 1 1 0 0,0-1-1 0 0,0 0 1 0 0,0 0-1 0 0,0 1 1 0 0,0-1-1 0 0,0 0 1 0 0,0 0-1 0 0,0 1 1 0 0,0-1-1 0 0,0 0 1 0 0,0 0 0 0 0,0 1-1 0 0,0-1 1 0 0,0 0-1 0 0,0 0 1 0 0,0 0-1 0 0,0 1 1 0 0,1-1-1 0 0,-1 0 1 0 0,0 0-1 0 0,0 0 1 0 0,0 1-1 0 0,0-1 1 0 0,0 0-1 0 0,1 0 1 0 0,-1 0-1 0 0,0 0 1 0 0,0 1 0 0 0,0-1-1 0 0,1 0 1 0 0,-1 0-1 0 0,0 0 1 0 0,0 0-1 0 0,0 0 1 0 0,1 0-1 0 0,-1 0 1 0 0,0 0-1 0 0,0 0 1 0 0,1 0-1 0 0,-1 0 1 0 0,0 0-1 0 0,0 0 1 0 0,1 0 0 0 0,-1 0-1 0 0,0 0 1 0 0,0 0-1 0 0,1 0 1 0 0,-1 0-1 0 0,0 0 1 0 0,0 0-1 0 0,0 0 1 0 0,1 0 0 0 0,0 0-2 0 0,1 0 1 0 0,0 0-1 0 0,-1 0 0 0 0,1 0 1 0 0,0 1-1 0 0,-1-1 1 0 0,1 1-1 0 0,-1-1 0 0 0,1 1 1 0 0,-1-1-1 0 0,1 1 0 0 0,-1 0 1 0 0,1 0-1 0 0,-1 0 1 0 0,1 0-1 0 0,-1 0 0 0 0,0 0 1 0 0,0 0-1 0 0,0 0 1 0 0,0 0-1 0 0,0 1 0 0 0,0-1 1 0 0,0 0-1 0 0,1 2 2 0 0,-1-1-1 0 0,0 0-1 0 0,0-1 1 0 0,1 1-1 0 0,-1 0 1 0 0,1-1 0 0 0,-1 1-1 0 0,1-1 1 0 0,-1 0-1 0 0,1 1 1 0 0,0-1-1 0 0,0 0 1 0 0,-1 0-1 0 0,1 0 1 0 0,0 0 0 0 0,0 0-1 0 0,0-1 1 0 0,0 1-1 0 0,0-1 1 0 0,0 1-1 0 0,0-1 1 0 0,1 0-1 0 0,-1 0 1 0 0,0 1 0 0 0,0-1-1 0 0,1-1 2 0 0,18 1-10 0 0,-13-1 5 0 0,0 1-1 0 0,0 0 1 0 0,0 0 0 0 0,0 1 0 0 0,0 0 0 0 0,0 1-1 0 0,-1-1 1 0 0,5 3 5 0 0,62 25-20 0 0,-49-19 7 0 0,-1 0 1 0 0,0 1-1 0 0,0 2 0 0 0,-2 0 1 0 0,19 14 12 0 0,-22-14-4 0 0,-5-2-2 0 0,-1 0-1 0 0,0 0 1 0 0,0 2-1 0 0,5 7 7 0 0,-10-11-3 0 0,-1-1 1 0 0,1 0-1 0 0,1 0 0 0 0,0-1 0 0 0,0 0 1 0 0,0-1-1 0 0,2 1 3 0 0,17 6-13 0 0,-23-11 11 0 0,0 0 1 0 0,0 0-1 0 0,0 1 1 0 0,-1-1-1 0 0,1 1 1 0 0,-1 0-1 0 0,1 1 1 0 0,2 2 1 0 0,-5-3-2 0 0,0-1 1 0 0,-1 1 0 0 0,1 1-1 0 0,0-1 1 0 0,-1 0 0 0 0,0 0-1 0 0,1 0 1 0 0,-2 1 0 0 0,1-1-1 0 0,0 1 1 0 0,0-1 0 0 0,-1 1-1 0 0,0-1 1 0 0,0 1 0 0 0,0-1-1 0 0,0 2 2 0 0,0 62 24 0 0,0 0 42 0 0,0-65-60 0 0,0 0 0 0 0,0 0 1 0 0,-1 0-1 0 0,1 1 0 0 0,0-1 0 0 0,-1 0 1 0 0,0 0-1 0 0,1 0 0 0 0,-1 0 1 0 0,0 0-1 0 0,0 0 0 0 0,0 0 0 0 0,-1 1-6 0 0,-1 1 19 0 0,0-1 0 0 0,0 0-1 0 0,-1 0 1 0 0,1 0-1 0 0,-1 0 1 0 0,0-1 0 0 0,0 0-1 0 0,0 1 1 0 0,0-1-19 0 0,-40 29 155 0 0,39-26-128 0 0,-1-1 1 0 0,1 1-1 0 0,-1-1 1 0 0,0 0-1 0 0,0 0 1 0 0,0-1-1 0 0,0 0 1 0 0,-1 0-1 0 0,0 0-27 0 0,-22 11 114 0 0,-23 15 38 0 0,-23-14-42 0 0,38 3-56 0 0,33-15-51 0 0,0-1 1 0 0,1 0-1 0 0,-2 0 0 0 0,1 0 0 0 0,0 0 0 0 0,0-1 1 0 0,0 1-1 0 0,-1-1 0 0 0,1 0 0 0 0,-1-1 0 0 0,1 1 0 0 0,-1-1 1 0 0,1 0-4 0 0,-16 1-27 0 0,-16-1-96 0 0,19-2 13 0 0,1-4-40 0 0,-8-8-124 0 0,10 5 52 0 0,0 2-103 0 0,7 4 110 0 0,-1 1-43 0 0,1 0-48 0 0,-1 2-54 0 0,4 0-124 0 0,1 0-85 0 0,3 0-98 0 0,0 0-114 0 0,0 0-119 0 0,0 0-105 0 0,0 0-82 0 0,0 0-59 0 0,0 0-294 0 0,0-1 678 0 0,0 0-39 0 0,0-1-343 0 0,0-2-106 0 0,0-1-119 0 0,0-2-101 0 0,0-2-392 0 0,0-7-1040 0 0</inkml:trace>
  <inkml:trace contextRef="#ctx0" brushRef="#br0" timeOffset="199.5471">1071 892 12587 0 0,'0'16'1397'0'0,"0"-7"-506"0"0,0-2-195 0 0,0-2-57 0 0,0-1-67 0 0,0-2-59 0 0,2 2 171 0 0,3 1-67 0 0,-3-3-508 0 0,1 1 44 0 0,1 0 0 0 0,-1 0 0 0 0,0 1 0 0 0,-1-1 1 0 0,1 1-1 0 0,0 0 0 0 0,-1 0 0 0 0,0 0 0 0 0,0 0 1 0 0,0 0-1 0 0,-1 0 0 0 0,1 1 0 0 0,-1-1 0 0 0,0 0 1 0 0,0 1-1 0 0,-1-1 0 0 0,1 1 0 0 0,-1-1 0 0 0,0 1 1 0 0,-1 2-154 0 0,1 22 402 0 0,0 78 985 0 0,0-60-872 0 0,0-27-336 0 0,0-2-40 0 0,0-1-50 0 0,0-2-57 0 0,-1 14 160 0 0,-2-6-56 0 0,-4-2-27 0 0,-5 5-13 0 0,-5 16 45 0 0,14-23-56 0 0,2 6 37 0 0,1-19-348 0 0,0-1 46 0 0,0 0 44 0 0,0 1 41 0 0,0-1 37 0 0,0 1 35 0 0,0 4 66 0 0,0 1 96 0 0,0 0 71 0 0,0 24 683 0 0,0-20-560 0 0,0-7-207 0 0,0-1-41 0 0,0 1-49 0 0,0 0-59 0 0,0 1-93 0 0,0 1-109 0 0,0-5 67 0 0,0-1-34 0 0,0 1-34 0 0,0 0-36 0 0,0 0-62 0 0,0 0-46 0 0,0 0-49 0 0,0 0-50 0 0,0 1-54 0 0,0-1-55 0 0,0 0-58 0 0,0 0-59 0 0,0 0-62 0 0,0 1-65 0 0,0-1-67 0 0,0 0-68 0 0,0 1-71 0 0,0-1-73 0 0,0 0-77 0 0,0 1-76 0 0,0-6-227 0 0,0 0-110 0 0,0 0-423 0 0,0 0-1125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4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845 312 10386 0 0,'-16'0'1023'0'0,"6"0"-383"0"0,4 0-153 0 0,0 0-58 0 0,3 0-67 0 0,1 0-61 0 0,0 0-1 0 0,2 0 68 0 0,-1 1 74 0 0,-5 6-51 0 0,-13 11 23 0 0,8-6-190 0 0,4-5 9 0 0,6 0-42 0 0,0 16 36 0 0,0-13-142 0 0,0 0 0 0 0,1 0 0 0 0,0 0 0 0 0,0 0 0 0 0,1 0 0 0 0,1 0-1 0 0,0 0 1 0 0,0 0 0 0 0,2 4-85 0 0,10 8 172 0 0,2 6 101 0 0,-14-22-219 0 0,-1-1-1 0 0,0 0 1 0 0,0 1 0 0 0,0-1-1 0 0,0 0 1 0 0,-1 1 0 0 0,0 2-54 0 0,0 12 113 0 0,-1 3 38 0 0,2 101 695 0 0,2-99-713 0 0,1-1-43 0 0,12 19 89 0 0,1 6 35 0 0,-12 0 7 0 0,-5-40-436 0 0,0 1 80 0 0,0 0 70 0 0,0 1 62 0 0,0 8 113 0 0,0 1 110 0 0,0 49 757 0 0,0-53-810 0 0,0-1-47 0 0,0 1-58 0 0,0 0-79 0 0,0 0-92 0 0,0 0-107 0 0,0-2-80 0 0,0 0-108 0 0,0 0-119 0 0,0-8 214 0 0,0 1-34 0 0,0 0-35 0 0,0-1-37 0 0,0 1-37 0 0,0-1-39 0 0,0 0-40 0 0,0 1-42 0 0,0-1-43 0 0,0 0-44 0 0,-1-6-239 0 0,1 0-91 0 0,-1 0 449 0 0,-1 0-36 0 0,1 0-40 0 0,-2 0-46 0 0,-2 0-496 0 0,-2 0-102 0 0,-2 0-351 0 0,-7 0-915 0 0</inkml:trace>
  <inkml:trace contextRef="#ctx0" brushRef="#br0" timeOffset="562.7395">978 179 8442 0 0,'-1'-2'1524'0'0,"-5"-4"-545"0"0,-3-1-449 0 0,0 1-47 0 0,0 1-43 0 0,-1 1-37 0 0,-12-3 303 0 0,0 2-101 0 0,-16-5 297 0 0,1-8 173 0 0,5 2-33 0 0,4 13-309 0 0,10 3-330 0 0,3 0-79 0 0,1 0-66 0 0,1 0-54 0 0,-1 0 3 0 0,-25 0 235 0 0,19 0-202 0 0,0 0 57 0 0,8 0-107 0 0,-1 0 32 0 0,-13 1 76 0 0,3 4-48 0 0,-17 11 138 0 0,12 2-151 0 0,-12 17 74 0 0,-1 0 15 0 0,9-12-45 0 0,1-5-102 0 0,-18 12 107 0 0,42-25-224 0 0,1 1 1 0 0,0 0-1 0 0,0 0 0 0 0,0 0 1 0 0,0 0-1 0 0,-3 8-62 0 0,-30 53 320 0 0,5 9-34 0 0,-7 26 9 0 0,21-50-186 0 0,10-28-56 0 0,3-7-2 0 0,0-1 0 0 0,2 1 0 0 0,-3 13-51 0 0,-7 89 148 0 0,-2-59-91 0 0,14-51-50 0 0,-1 1-1 0 0,2 0 0 0 0,-1-1 1 0 0,1 1-1 0 0,1 0 1 0 0,0 0-1 0 0,0 1 0 0 0,1-1 1 0 0,0 0-1 0 0,1 0 0 0 0,0 0 1 0 0,1 4-7 0 0,28 105 13 0 0,-25-92-13 0 0,3 13-1 0 0,1-1-1 0 0,7 14 2 0 0,-12-42 0 0 0,0 1-1 0 0,1-1 1 0 0,1 0-1 0 0,0-1 1 0 0,1 1 0 0 0,0-1-1 0 0,0 0 1 0 0,1-1-1 0 0,4 4 1 0 0,37 24 0 0 0,-16-15-2 0 0,48 53-12 0 0,-72-66 12 0 0,1 0-1 0 0,0-1 1 0 0,0 0-1 0 0,0-1 1 0 0,1 0-1 0 0,0 0 1 0 0,0-1-1 0 0,1-1 1 0 0,0 0-1 0 0,0 0 1 0 0,9 1 2 0 0,19 8-9 0 0,56 23-29 0 0,-7-22-16 0 0,-42-2 25 0 0,-29-7 8 0 0,0-1 0 0 0,1 0-1 0 0,0-2 1 0 0,0 0-1 0 0,0-2 1 0 0,1 0 21 0 0,23 0-58 0 0,-22 0 10 0 0,1 0 1 0 0,0-2 0 0 0,0-1 0 0 0,0-1-1 0 0,4-1 48 0 0,63-26-189 0 0,-56 23 119 0 0,-22 5 35 0 0,0-1 0 0 0,0 0 0 0 0,-1 0 0 0 0,1-1 0 0 0,-1-1 0 0 0,0 1 1 0 0,0-1-1 0 0,0-1 0 0 0,4-4 35 0 0,43-25-124 0 0,40-27-32 0 0,-43 18 118 0 0,-43 32 39 0 0,-1-1-1 0 0,-1 0 1 0 0,0-1-1 0 0,0 0 0 0 0,-2-1 1 0 0,0 1-1 0 0,0-1 1 0 0,-1-1-1 0 0,-1 1 0 0 0,3-17 0 0 0,8-18 32 0 0,-8 28-13 0 0,14-45 28 0 0,-8-52 22 0 0,-3 78-37 0 0,-8 33-22 0 0,0 0 0 0 0,-1 0 0 0 0,-1-1 1 0 0,0 1-1 0 0,1-6-10 0 0,-3 5 10 0 0,0 1 0 0 0,0-1-1 0 0,-1 1 1 0 0,0 0 0 0 0,-3-6-10 0 0,-6-27 31 0 0,9 22-12 0 0,0 0 0 0 0,1-1 0 0 0,1-13-19 0 0,1 7 33 0 0,-2-1 0 0 0,-1 0 0 0 0,-5-25-33 0 0,-14-20 122 0 0,-4 0 0 0 0,-27-56-122 0 0,23 59 52 0 0,21 50-33 0 0,-1 0 0 0 0,-1 1-1 0 0,0 0 1 0 0,-2 1 0 0 0,-1-1-19 0 0,-14-22 38 0 0,15 21-28 0 0,6 8-10 0 0,-1 0 0 0 0,-1 1 0 0 0,1 0 1 0 0,-5-3-1 0 0,3 5-16 0 0,-1 0 1 0 0,0 0 0 0 0,0 1-1 0 0,-5-2 16 0 0,-5-3-57 0 0,4 2-160 0 0,1 1 82 0 0,-26-9-86 0 0,25 14 59 0 0,7 2-1 0 0,-1 1-69 0 0,-1 0-113 0 0,-1 1-117 0 0,5 0 181 0 0,0 0-38 0 0,0 0-39 0 0,0 0-41 0 0,-6 0-373 0 0,6 0 335 0 0,-1 0-34 0 0,3 0-70 0 0,-1 0-38 0 0,1 0-43 0 0,-1 0-44 0 0,0 0-48 0 0,1 0-50 0 0,-1 0-52 0 0,1 0-54 0 0,0 0 132 0 0,1 0-32 0 0,-5 0-855 0 0,-2 0-439 0 0,-5 0-1160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45 6713 0 0,'-2'0'969'0'0,"-4"0"-284"0"0,-13-3 434 0 0,18 2-1022 0 0,-1 1 0 0 0,1-1 0 0 0,0 0-1 0 0,0 0 1 0 0,0 0 0 0 0,0 0 0 0 0,0 1 0 0 0,0-1 0 0 0,0-1 0 0 0,0 1 0 0 0,0 0-1 0 0,0 0 1 0 0,1 0 0 0 0,-1 0 0 0 0,1-1 0 0 0,-1 1 0 0 0,0 0 0 0 0,1-1 0 0 0,0 1 0 0 0,-1 0-1 0 0,1-1 1 0 0,0 1 0 0 0,0 0 0 0 0,0-1 0 0 0,0 1 0 0 0,0-1 0 0 0,0 1 0 0 0,0-1-97 0 0,0-4 928 0 0,0 5-45 0 0,0 1-60 0 0,0 0-63 0 0,0 0-63 0 0,0 0-57 0 0,0 0-51 0 0,0 0-53 0 0,0 1-55 0 0,0 5-45 0 0,0 24 340 0 0,0-30-749 0 0,0 1 1 0 0,0 0-1 0 0,0-1 0 0 0,0 1 0 0 0,0 0 1 0 0,0-1-1 0 0,0 1 0 0 0,0 0 0 0 0,1-1 1 0 0,-1 1-1 0 0,0-1 0 0 0,0 1 0 0 0,1 0 1 0 0,-1-1-1 0 0,0 1 0 0 0,1-1 0 0 0,-1 1 0 0 0,0-1 1 0 0,1 1-1 0 0,-1-1 0 0 0,1 1 0 0 0,-1-1 1 0 0,1 0-1 0 0,-1 1 0 0 0,1-1 0 0 0,-1 1-27 0 0,16 17 304 0 0,-1 15 228 0 0,-13-19-305 0 0,0 0 0 0 0,0 1 1 0 0,-1-1-1 0 0,-1 11-227 0 0,-2 3 177 0 0,1 29 136 0 0,11-8-22 0 0,-8-42-265 0 0,21 68 210 0 0,-19-60-185 0 0,-1-1-1 0 0,-1 1 0 0 0,0-1 0 0 0,-1 9-50 0 0,-1 31 140 0 0,0-7-58 0 0,0 75 28 0 0,0-116-106 0 0,0-1 0 0 0,1 1 0 0 0,-1-1 0 0 0,1 1 0 0 0,1-1 0 0 0,-1 0 1 0 0,1 1-1 0 0,-1-1 0 0 0,2 0 0 0 0,-1 0 0 0 0,0 0 0 0 0,1-1 0 0 0,3 5-4 0 0,-3-5 3 0 0,-1 0-1 0 0,0 0 1 0 0,1 0 0 0 0,-1 0-1 0 0,-1 1 1 0 0,1-1 0 0 0,-1 0 0 0 0,1 1-1 0 0,-1-1 1 0 0,-1 1 0 0 0,1-1-1 0 0,-1 1 1 0 0,1 3-3 0 0,-1 46 35 0 0,0-26-69 0 0,1-21-37 0 0,5 1-59 0 0,9 7-80 0 0,0 0-111 0 0,-11-11 110 0 0,-2-2-42 0 0,-1-1-46 0 0,-1-1-51 0 0,0 0-58 0 0,0 0-63 0 0,0 0-69 0 0,0 0-76 0 0,0 0-81 0 0,0 0-80 0 0,0 0-79 0 0,0 0-76 0 0,0 0-278 0 0,-7-15-1736 0 0,-10-21 511 0 0,13 23 1573 0 0,3 3-66 0 0,2 2-82 0 0,4 4-71 0 0,3 2-285 0 0,7 1-759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45 12315 0 0,'0'-1'1362'0'0,"-1"0"-496"0"0,-2-1-192 0 0,0-2-60 0 0,-2-1-69 0 0,-2-1-62 0 0,-3-4 149 0 0,2 2-75 0 0,1 1 276 0 0,-1 6-111 0 0,-8 3-119 0 0,4 5-115 0 0,5 5-97 0 0,5 4-78 0 0,1-8-49 0 0,-5-1-37 0 0,1-2-153 0 0,1-1-17 0 0,-3 3 3 0 0,0 0 28 0 0,-2 2 48 0 0,-4 4 79 0 0,-5 10-95 0 0,3 17-7 0 0,13-21-59 0 0,0 0 1 0 0,1 0 0 0 0,2 7-55 0 0,-1-1 61 0 0,-4 15 20 0 0,-13 9-24 0 0,1-5-22 0 0,12-20-17 0 0,0 0-1 0 0,2 0 0 0 0,1 0 1 0 0,1 17-18 0 0,1-28 1 0 0,0 1 1 0 0,0-1 0 0 0,1 0-1 0 0,4 13-1 0 0,24 26-10 0 0,-16-8 0 0 0,16 1-30 0 0,-17-17-10 0 0,-11-23 37 0 0,0 0-1 0 0,0 0 1 0 0,1 0-1 0 0,-1-1 1 0 0,1 1-1 0 0,0-1 1 0 0,1 1 0 0 0,2 2 13 0 0,16 5-81 0 0,13-8-35 0 0,-1-4-3 0 0,-8 0 40 0 0,47 0-90 0 0,-28 0 46 0 0,0-6 33 0 0,6-13 50 0 0,-21 7 27 0 0,-21 9 11 0 0,-2 1 5 0 0,0 0 0 0 0,0 0-1 0 0,-1 0 1 0 0,1-1 0 0 0,-1 0 0 0 0,1 0-1 0 0,-1-1 1 0 0,0 0 0 0 0,0 0 0 0 0,0 0-1 0 0,-1-1 1 0 0,1 0 0 0 0,0-1-3 0 0,14-14 18 0 0,-13 15-6 0 0,0-1 0 0 0,-1 0 0 0 0,0 0 0 0 0,0 0 0 0 0,-1-1 0 0 0,0 0 0 0 0,0 0-1 0 0,0-1 1 0 0,-1 1 0 0 0,1-5-12 0 0,-3 6 10 0 0,-1 0 1 0 0,0 0-1 0 0,-1 0 0 0 0,0 0 1 0 0,0 0-1 0 0,0-5-10 0 0,1-36 72 0 0,9 15 10 0 0,-2 19-44 0 0,-6 11-28 0 0,-1-1 0 0 0,1 1 0 0 0,-1-1-1 0 0,1 0 1 0 0,-1 0 0 0 0,0 0-1 0 0,0 0 1 0 0,0 0 0 0 0,0 0-1 0 0,0 0 1 0 0,-1 0 0 0 0,1-2-10 0 0,-13-44 112 0 0,1 16-40 0 0,4 0-1 0 0,-7-17 81 0 0,-17-8 38 0 0,13 27-111 0 0,14 22-59 0 0,-1-1 1 0 0,0 2-1 0 0,-1-1 1 0 0,0 0-1 0 0,-1 1 1 0 0,1 0-1 0 0,-1 1 1 0 0,-1 0-1 0 0,0 0 1 0 0,0 0-1 0 0,0 1-20 0 0,-66-39 88 0 0,55 32-69 0 0,-22-11 9 0 0,-33 9-51 0 0,42-2-62 0 0,18 8 3 0 0,-1 2-62 0 0,-4 6-86 0 0,-5 6-114 0 0,6 1 67 0 0,0 2-66 0 0,1 1-84 0 0,3-3-101 0 0,5-1-115 0 0,4-2-113 0 0,1 0-111 0 0,0 1-106 0 0,-3 3-109 0 0,3-3 494 0 0,0 1-37 0 0,0 0-40 0 0,0 0-45 0 0,0 1-47 0 0,1-1-51 0 0,-1 4-594 0 0,2 0-113 0 0,1 2-411 0 0,1 5-1086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9:05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53 13387 0 0,'-8'-1'1093'0'0,"3"0"-87"0"0,0 0-91 0 0,2-2-96 0 0,0 0-99 0 0,2 0-103 0 0,0-2-107 0 0,1 0-111 0 0,-1 4-7 0 0,1 0-52 0 0,0 1-49 0 0,-1-1-43 0 0,0 1-42 0 0,0-1-36 0 0,-1 1 76 0 0,0-1-125 0 0,0 1-47 0 0,-7 0 39 0 0,7 0-63 0 0,1 1 21 0 0,-1-1 35 0 0,1 1 56 0 0,0 0 60 0 0,1 0 71 0 0,-1 0 81 0 0,1 12 11 0 0,-1 12 23 0 0,1-22-352 0 0,0 1 0 0 0,0 0 0 0 0,0 0 0 0 0,1-1 0 0 0,-1 1 0 0 0,1 0-1 0 0,0-1 1 0 0,2 4-56 0 0,0 0 48 0 0,0 0 0 0 0,0 1 0 0 0,-1-1 0 0 0,0 1 0 0 0,-1-1 0 0 0,1 1-48 0 0,2 78 343 0 0,-4-65-222 0 0,1 0 0 0 0,0 0 0 0 0,3 9-121 0 0,4 8 164 0 0,-4-20-72 0 0,0-1 1 0 0,-2 1-1 0 0,0 0 0 0 0,0 9-92 0 0,-3 7 110 0 0,0-17-27 0 0,1 0 0 0 0,0 1 1 0 0,2-1-1 0 0,2 15-83 0 0,3-1 82 0 0,5 23 71 0 0,-9-12-16 0 0,-6 23 44 0 0,0-47-112 0 0,0 0-1 0 0,0 0 1 0 0,-7 15-69 0 0,1 24 166 0 0,1-44-138 0 0,1-1 8 0 0,3-3-44 0 0,2-1-37 0 0,2 2-47 0 0,-1-7-81 0 0,0-1 32 0 0,-3 2-61 0 0,0-1 87 0 0,-6 2-67 0 0,8-4 84 0 0,2-1-48 0 0,-1 0 99 0 0,0-1-60 0 0,1 0-57 0 0,-1-1-53 0 0,1 0-47 0 0,-1 0-44 0 0,1 0-39 0 0,0-1-36 0 0,-1-3-379 0 0,1 0-73 0 0,0-17-2092 0 0,0 13 1737 0 0,0 6 642 0 0,0-1 44 0 0,0 1 52 0 0,0 1 62 0 0,0-6-452 0 0,0 0 37 0 0,0 0 36 0 0,-1-1 33 0 0,1-1-61 0 0,-1-1 35 0 0,1-12-667 0 0,1-4-151 0 0,1 7 464 0 0,2 1 38 0 0,-1 9 366 0 0,1 1-72 0 0,1-3-227 0 0,5-5-584 0 0</inkml:trace>
  <inkml:trace contextRef="#ctx0" brushRef="#br0" timeOffset="386.8873">29 393 6289 0 0,'-1'-20'1135'0'0,"0"-1"54"0"0,-1-26 1500 0 0,4 16-981 0 0,1 13-725 0 0,3 1-92 0 0,2 1-115 0 0,-3 9-438 0 0,1 1-38 0 0,8-10 481 0 0,-1 0-62 0 0,-2 0-52 0 0,1 0-44 0 0,8-14 424 0 0,-13 21-717 0 0,0 1 1 0 0,0-1-1 0 0,1 2 1 0 0,0-1 0 0 0,0 1-1 0 0,1 0 1 0 0,2-1-331 0 0,11-5 307 0 0,-9 6-65 0 0,0 1 1 0 0,1 1-1 0 0,0 0 1 0 0,1 0-243 0 0,16-2 385 0 0,-4 4-98 0 0,-1 1-80 0 0,-2 6 15 0 0,-8 4-78 0 0,5 2-32 0 0,-2-4-50 0 0,-14-5-50 0 0,-1-1 1 0 0,0 2-1 0 0,1-1 0 0 0,-1 0 0 0 0,0 1 0 0 0,1 0 0 0 0,-1 0 0 0 0,0 0 1 0 0,0 0-1 0 0,-1 1 0 0 0,1 0 0 0 0,0-1 0 0 0,-1 1 0 0 0,0 1 1 0 0,1-1-1 0 0,-1 0 0 0 0,-1 1 0 0 0,1 0 0 0 0,2 3-12 0 0,3 10 45 0 0,-7-13-36 0 0,1 0-1 0 0,0 0 1 0 0,0-1-1 0 0,0 1 1 0 0,0-1-1 0 0,1 1 1 0 0,-1-1-1 0 0,1 0 0 0 0,0 0-8 0 0,0 1 7 0 0,1-1 0 0 0,-2 1-1 0 0,1-1 1 0 0,0 1 0 0 0,-1 0-1 0 0,0 0 1 0 0,0 0 0 0 0,0 1-1 0 0,0-1 1 0 0,-1 0 0 0 0,1 1-1 0 0,-1-1 1 0 0,0 1 0 0 0,-1-1-1 0 0,1 1 1 0 0,-1 0-1 0 0,0-1 1 0 0,0 1 0 0 0,0-1-1 0 0,-1 1 1 0 0,1 0 0 0 0,-1-1-1 0 0,-1 4-6 0 0,-3 6 30 0 0,0 1-1 0 0,-1-1 1 0 0,0 0-1 0 0,-1 0 0 0 0,-1-1 1 0 0,-8 11-30 0 0,-55 66 147 0 0,42-58-110 0 0,23-27-31 0 0,0 0 1 0 0,-1 0-1 0 0,1-1 1 0 0,-1 0 0 0 0,0 0-1 0 0,0-1 1 0 0,-1 0-1 0 0,1 0 1 0 0,0-1-1 0 0,-1 0 1 0 0,0 0-1 0 0,-6 1-6 0 0,-19 5 13 0 0,9 0-3 0 0,12-4-3 0 0,0 0 0 0 0,0 0 0 0 0,-1-1 0 0 0,1 0 1 0 0,-1-1-1 0 0,1-1 0 0 0,-13 0-7 0 0,6-1 16 0 0,18-1-11 0 0,0 1-1 0 0,-1 0 0 0 0,1-1 1 0 0,0 1-1 0 0,-1 0 1 0 0,1 0-1 0 0,0 0 0 0 0,-1 1 1 0 0,1-1-1 0 0,-1 0 0 0 0,1 0 1 0 0,0 1-1 0 0,-1-1 1 0 0,1 1-1 0 0,0-1 0 0 0,-1 1-4 0 0,2 1 4 0 0,1 0 1 0 0,-1-1-1 0 0,1 1 0 0 0,-1 0 0 0 0,1-1 1 0 0,0 1-1 0 0,0 0 0 0 0,0-1 0 0 0,0 1 1 0 0,0-1-1 0 0,0 1 0 0 0,0-1 0 0 0,0 0 0 0 0,1 1 1 0 0,-1-1-1 0 0,0 0 0 0 0,1 0 0 0 0,1 1-4 0 0,16 9 19 0 0,5 4 37 0 0,-11 7 3 0 0,57 30 34 0 0,-55-39-84 0 0,1 0 1 0 0,0-1-1 0 0,1-1 0 0 0,16 9-9 0 0,-17-11 4 0 0,-1 0 0 0 0,0 2 0 0 0,0 0 0 0 0,11 11-4 0 0,-18-14 4 0 0,0-1-1 0 0,0-1 1 0 0,1 1-1 0 0,0-1 1 0 0,1-1-4 0 0,-1 1 5 0 0,1 0 0 0 0,-2 0 1 0 0,1 1-1 0 0,-1 0 0 0 0,0 1-5 0 0,20 10 19 0 0,-8-6-47 0 0,-11 6-73 0 0,2-10-87 0 0,-6-6 48 0 0,-2 1-44 0 0,-1 2-50 0 0,-1 3-58 0 0,-1-6 23 0 0,0 0-45 0 0,0-2-46 0 0,0 0-53 0 0,0 0-57 0 0,0 0-64 0 0,0 0-73 0 0,0 0-83 0 0,0 0-87 0 0,0 0-88 0 0,0 0-83 0 0,0 0-78 0 0,0 0-84 0 0,0 0-111 0 0,1-1 557 0 0,0 0-41 0 0,0 0-47 0 0,0 0-51 0 0,2-2-591 0 0,1-1-113 0 0,2-2-411 0 0,3-3-1082 0 0</inkml:trace>
  <inkml:trace contextRef="#ctx0" brushRef="#br0" timeOffset="891.0459">945 131 17492 0 0,'0'0'1548'0'0,"0"0"-1074"0"0,0 0-36 0 0,0 0-42 0 0,0 0-38 0 0,0 0 125 0 0,0 0-42 0 0,0 0 247 0 0,0 0-62 0 0,0 1-78 0 0,0 3-79 0 0,0 14 5 0 0,0 1-66 0 0,0 0-59 0 0,0 0-55 0 0,0 0-50 0 0,0 1-45 0 0,0-1-41 0 0,0 1-36 0 0,0 3-15 0 0,0 1-37 0 0,0 15-10 0 0,0 52-5 0 0,0-64-3 0 0,0 0 41 0 0,-4 36-26 0 0,-6-10-39 0 0,6-34-21 0 0,1 0 0 0 0,0 0 0 0 0,1 17-7 0 0,1 14 22 0 0,-1-33-13 0 0,2 0 0 0 0,0-1 0 0 0,1 1-1 0 0,1 0 1 0 0,2 11-9 0 0,0-13 5 0 0,-2-12-5 0 0,-1 0 0 0 0,-1 0 1 0 0,1 0-1 0 0,0 0 0 0 0,-1 0 1 0 0,1 0-1 0 0,-1 0 0 0 0,0 0 1 0 0,0 0-1 0 0,0 0 0 0 0,0 0 1 0 0,-1 0-1 0 0,1 0 0 0 0,-1-1 0 0 0,0 1 1 0 0,0 0-1 0 0,0 0 0 0 0,0 0 1 0 0,0 0-1 0 0,-2 1 0 0 0,2-2-5 0 0,0 0 0 0 0,1-1 0 0 0,-1 1 0 0 0,0 0 1 0 0,1 0-1 0 0,-1 0 0 0 0,1 0 0 0 0,-1 0 0 0 0,1 0 0 0 0,0 0 0 0 0,0 0 0 0 0,0 0 0 0 0,0 0 0 0 0,0 0 1 0 0,1 0-1 0 0,-1 0 0 0 0,0 0 0 0 0,1 1 5 0 0,0-3-9 0 0,-1 1 1 0 0,1 0 0 0 0,-1 0-1 0 0,1 0 1 0 0,-1 0-1 0 0,1 0 1 0 0,-1-1 0 0 0,1 1-1 0 0,0 0 1 0 0,-1 0-1 0 0,1-1 1 0 0,0 1 0 0 0,0-1-1 0 0,0 1 1 0 0,-1 0-1 0 0,1-1 1 0 0,0 0 0 0 0,0 1-1 0 0,0-1 1 0 0,0 1-1 0 0,0-1 1 0 0,0 0 0 0 0,0 0-1 0 0,0 0 1 0 0,0 0-1 0 0,1 1 9 0 0,2-1-213 0 0,-4 0-34 0 0,0 0 11 0 0,0-55-120 0 0,0 0 104 0 0,0 0 88 0 0,0 1 71 0 0,0-12 50 0 0,0-121 76 0 0,0 104-67 0 0,4 38 21 0 0,1 0 1 0 0,12-44 12 0 0,-12 68-1 0 0,-4 15 3 0 0,1 1-1 0 0,-1 0 1 0 0,1 0-1 0 0,0 0 0 0 0,1 0 1 0 0,0 1-1 0 0,-1-1 1 0 0,4-3-2 0 0,15-32 31 0 0,-15 22 6 0 0,-5 11-26 0 0,1 0-1 0 0,1 0 0 0 0,-1 0 0 0 0,1 1 0 0 0,0-1 0 0 0,1 1 0 0 0,0-2-10 0 0,19-11 139 0 0,-6 13-15 0 0,3 4 49 0 0,-16 2-130 0 0,1 0 0 0 0,0 0-1 0 0,0 1 1 0 0,0-1 0 0 0,0 1-1 0 0,0 1 1 0 0,-1-1 0 0 0,1 0 0 0 0,0 1-1 0 0,1 1-42 0 0,-1 0 32 0 0,-1 0 1 0 0,1 0-1 0 0,-1 1 0 0 0,0 0 0 0 0,0 0 1 0 0,0 0-1 0 0,0 0 0 0 0,0 0 0 0 0,-1 1 1 0 0,2 3-33 0 0,47 82 295 0 0,-37-60-228 0 0,-3-2-39 0 0,17 50 81 0 0,-2 36-2 0 0,-19-88-83 0 0,0 0 0 0 0,11 22-24 0 0,-8-22 14 0 0,-2-1-1 0 0,6 25-13 0 0,-11-29 5 0 0,-2-9-3 0 0,1 1 0 0 0,0 0 0 0 0,1-1 0 0 0,0 1 0 0 0,1-1 0 0 0,1 1-2 0 0,0-1 2 0 0,-3-7-2 0 0,0 0 0 0 0,-1 0 0 0 0,0 0 0 0 0,0 0 0 0 0,0 1-1 0 0,0-1 1 0 0,-1 0 0 0 0,0 1 0 0 0,0-1 0 0 0,-1 1-1 0 0,1 2 1 0 0,-1-5-2 0 0,0 0 0 0 0,1 0 0 0 0,-1 0-1 0 0,1 0 1 0 0,-1 0 0 0 0,1 0-1 0 0,0 0 1 0 0,0 0 0 0 0,1-1 0 0 0,-1 1-1 0 0,0 0 1 0 0,1-1 0 0 0,0 1 2 0 0,7 14-58 0 0,-5 5-71 0 0,-4-9-3 0 0,0-4-56 0 0,0-5-66 0 0,0-4-69 0 0,0 0-73 0 0,0 0-90 0 0,0 0-108 0 0,0-2 249 0 0,0 0-37 0 0,0 1 330 0 0,0-1-43 0 0,0 1-40 0 0,0 0-39 0 0,0-1-36 0 0,0 0-34 0 0,0-1-336 0 0,1 0 55 0 0,-1 0-56 0 0,0 0-49 0 0,0 0-41 0 0,0-4-731 0 0,0-9-2009 0 0,0 10 2417 0 0,-1 1 64 0 0,0 0 69 0 0,0 0 113 0 0,1 2 424 0 0,-1 0 37 0 0,0 1 40 0 0,1-1 44 0 0,-3-5-940 0 0,-1-1-99 0 0,-2-3-344 0 0,-3-7-902 0 0</inkml:trace>
  <inkml:trace contextRef="#ctx0" brushRef="#br0" timeOffset="1066.1627">971 655 11594 0 0,'-5'0'629'0'0,"0"0"37"0"0,-17 0 3121 0 0,18 1-3029 0 0,0 0-54 0 0,1 0-170 0 0,1 1-58 0 0,0 0-66 0 0,0 0-75 0 0,1 0-86 0 0,0 1-93 0 0,0 1-104 0 0,1 0-112 0 0,0-2 552 0 0,1 0-114 0 0,1-2-99 0 0,0 1-83 0 0,1-2-51 0 0,0 1-72 0 0,6-4-24 0 0,-8 4 20 0 0,0 0 103 0 0,6-11 272 0 0,-1 3-36 0 0,11 5-57 0 0,1 2-96 0 0,-4-1-89 0 0,1-1-49 0 0,6-6-15 0 0,1 0 8 0 0,-3 2 21 0 0,36-8 3 0 0,-5 1-75 0 0,2-5-64 0 0,-13 7-23 0 0,5 0-110 0 0,-21 7 23 0 0,0 0-33 0 0,0 1-35 0 0,-2 0-38 0 0,7-2-187 0 0,-12 4 105 0 0,0 0-113 0 0,0 1-104 0 0,-1 0-97 0 0,-2 1-23 0 0,0-1-69 0 0,0 0-61 0 0,-2-1-57 0 0,0-1-51 0 0,0-1-44 0 0,-2-2-38 0 0,0-1-34 0 0,-1-4-869 0 0,-4 5 583 0 0,-2 3 588 0 0,1 1-49 0 0,4 0-406 0 0,1 1-92 0 0,3 0-337 0 0,7 1-887 0 0</inkml:trace>
  <inkml:trace contextRef="#ctx0" brushRef="#br0" timeOffset="1370.7639">1835 131 16804 0 0,'-5'0'422'0'0,"0"0"41"0"0,-3-5 1894 0 0,9 2-1584 0 0,0 2-429 0 0,0-1-36 0 0,0 1-44 0 0,1-1-51 0 0,0 1-56 0 0,-1-1-64 0 0,2 0-76 0 0,-1-1-122 0 0,-2 5 763 0 0,1 1-118 0 0,-1 2-105 0 0,2 1-92 0 0,-1 3-34 0 0,0-1-91 0 0,1 0-45 0 0,0-1-12 0 0,6 6 56 0 0,-6-10-176 0 0,-1-1 0 0 0,1 0 0 0 0,-1 1-1 0 0,0-1 1 0 0,0 1 0 0 0,1 0-1 0 0,-2-1 1 0 0,1 1 0 0 0,0 0-1 0 0,0-1 1 0 0,-1 1 0 0 0,0 0-1 0 0,1 0 1 0 0,-1 0 0 0 0,0 1-41 0 0,-1 21 180 0 0,1 38 262 0 0,2-43-331 0 0,1-1-44 0 0,12 53 123 0 0,-11-41-101 0 0,-2-1 0 0 0,-1 20-89 0 0,-3-3 47 0 0,1 39 30 0 0,8-40-56 0 0,4-24-16 0 0,-10-20-7 0 0,1 0-1 0 0,-1 1 1 0 0,0-1 0 0 0,0 0-1 0 0,0 1 1 0 0,0-1-1 0 0,0 1 1 0 0,-1 0-1 0 0,1-1 1 0 0,-1 1 0 0 0,1-1-1 0 0,-1 1 1 0 0,0 0 2 0 0,0 1 228 0 0,0 1-51 0 0,0-1-49 0 0,0 1-48 0 0,0 0-45 0 0,0-1-44 0 0,0 0-42 0 0,0 0-39 0 0,0 0-39 0 0,0 0-35 0 0,0 3-264 0 0,0-1-119 0 0,0-2-105 0 0,0-1-89 0 0,0-1-72 0 0,0-3-58 0 0,0-2-42 0 0,0-32-2845 0 0,0 28 3034 0 0,0 1 40 0 0,-1 0 38 0 0,1 0 37 0 0,-1 0 35 0 0,1 0 32 0 0,-2-6-449 0 0,0 1 109 0 0,0-1 96 0 0,-1 1 80 0 0,1 0 65 0 0,-2-7-309 0 0,-4-25-1096 0 0,7 29 1372 0 0,1 0-64 0 0,0 3 71 0 0,0 1-76 0 0,0-3-221 0 0,0-6-564 0 0</inkml:trace>
  <inkml:trace contextRef="#ctx0" brushRef="#br0" timeOffset="1576.0773">1835 315 6601 0 0,'0'-1'-133'0'0,"0"-1"37"0"0,0 1 37 0 0,0 0 34 0 0,0-1 76 0 0,0-1 124 0 0,0 0 116 0 0,0 0 105 0 0,0 0 96 0 0,0 0 85 0 0,0 0 63 0 0,0-1 63 0 0,0 1 54 0 0,0 0 45 0 0,0-4 865 0 0,0-7 2365 0 0,0 10-2861 0 0,0 0-74 0 0,0 1-80 0 0,0 1-556 0 0,0 1-36 0 0,0 0-39 0 0,0-1-44 0 0,0 1-45 0 0,0 0-50 0 0,2 11 225 0 0,2-3-39 0 0,12-2 345 0 0,-7 0-104 0 0,22 14 49 0 0,-4-4-247 0 0,-11-1-254 0 0,7 7 63 0 0,-15-14-172 0 0,1-1-1 0 0,0 0 1 0 0,0-1 0 0 0,0 1-1 0 0,3-1-112 0 0,15 18 169 0 0,-2-2-56 0 0,5-9-29 0 0,-25-10-76 0 0,0 0-1 0 0,0 0 1 0 0,0 0-1 0 0,0 0 1 0 0,0 1-1 0 0,-1 0 0 0 0,1 0 1 0 0,0 1-8 0 0,3 7-5 0 0,-2-3-19 0 0,11-5-37 0 0,2-2-88 0 0,-3-1-18 0 0,-1 0-72 0 0,0-1-92 0 0,-2-4-111 0 0,-1-1-129 0 0,-1 0-54 0 0,0-1-52 0 0,0 0-49 0 0,-1 0-46 0 0,1-1-44 0 0,-2 0-43 0 0,1 0-39 0 0,0-1-38 0 0,0 1-35 0 0,9-10-1066 0 0,0-1-112 0 0,0-1-93 0 0,3-1-213 0 0,-17 15 1421 0 0,0 1-91 0 0,1-1-313 0 0,4-4-818 0 0</inkml:trace>
  <inkml:trace contextRef="#ctx0" brushRef="#br0" timeOffset="2016.1682">2700 26 7258 0 0,'0'0'1340'0'0,"0"0"-375"0"0,0 0-311 0 0,0 0 35 0 0,0-4 768 0 0,0 3-1295 0 0,-1-1 35 0 0,1-1 295 0 0,0 1 113 0 0,0 0 96 0 0,-1 0 241 0 0,1 1 79 0 0,-3 0 2209 0 0,1 1-2453 0 0,1 1-40 0 0,0 0-53 0 0,-1 1-65 0 0,1-1-249 0 0,-1 0-40 0 0,1 0-42 0 0,0 0-48 0 0,-1 1-78 0 0,1-1-37 0 0,-1 0-41 0 0,1 1-42 0 0,-1 0-44 0 0,1-1-46 0 0,-1 1-50 0 0,0 0-51 0 0,0 0-73 0 0,-7 7 534 0 0,1 1-44 0 0,-17 25 472 0 0,15-15-396 0 0,2-7-177 0 0,-3 0-43 0 0,-2 1-20 0 0,-8 5 3 0 0,4-4-7 0 0,-13 16 116 0 0,6-2-91 0 0,2-3-63 0 0,14-17-50 0 0,-1 0 0 0 0,0-1 0 0 0,0 0 0 0 0,-1 0 1 0 0,0 0-13 0 0,5-5 2 0 0,0 1 0 0 0,1 0 0 0 0,-1 0 0 0 0,1 1 0 0 0,0-1 0 0 0,0 1 0 0 0,1 0 0 0 0,-1 0 0 0 0,1 0 0 0 0,0 1 0 0 0,1-1-2 0 0,-9 14 11 0 0,-19 33 33 0 0,19-45-47 0 0,3-1-10 0 0,5 2-56 0 0,3 6-74 0 0,0-5 48 0 0,0-8-101 0 0,0-2 175 0 0,1 0 0 0 0,-1 1 0 0 0,1-1 0 0 0,-1 0-1 0 0,1 0 1 0 0,-1 0 0 0 0,1 1 0 0 0,0-1 0 0 0,-1 0 0 0 0,1 0 0 0 0,0 1 0 0 0,-1-1 0 0 0,1 1 0 0 0,0-1 0 0 0,0 1 0 0 0,0-1 0 0 0,-1 1 0 0 0,1-1 0 0 0,0 1 0 0 0,0 0 0 0 0,0-1 0 0 0,0 1 0 0 0,0 0 0 0 0,0 0 0 0 0,0 0 0 0 0,0 0 0 0 0,1 0 21 0 0,6-5-329 0 0,8-9 105 0 0,14-15-78 0 0,-2-6 36 0 0,3-9 93 0 0,13 9 64 0 0,-6-12 61 0 0,7-6 49 0 0,-30 35 38 0 0,17-28-10 0 0,-11 15 48 0 0,-10 17 9 0 0,1 0 47 0 0,6-3 133 0 0,-8 10-87 0 0,2 1 34 0 0,-2 1-74 0 0,-9 5-123 0 0,0 0-1 0 0,0 0 1 0 0,0-1 0 0 0,-1 1 0 0 0,1 0 0 0 0,0-1-1 0 0,-1 1 1 0 0,1 0 0 0 0,0-1 0 0 0,-1 1-1 0 0,1-1 1 0 0,0 1 0 0 0,-1-1 0 0 0,1 1 0 0 0,-1-1-1 0 0,1 1 1 0 0,-1-1 0 0 0,1 0 0 0 0,-1 1-1 0 0,1-1 1 0 0,-1 0 0 0 0,0 1 0 0 0,1-1 0 0 0,-1 0-1 0 0,0 1 1 0 0,0-1 0 0 0,1 0 0 0 0,-1 0-1 0 0,0 0 1 0 0,0 1 0 0 0,0-1 0 0 0,0 0 0 0 0,0 0-1 0 0,0 1 1 0 0,0-1 0 0 0,0 0-16 0 0,0-4 392 0 0,4 10-4 0 0,14 12-5 0 0,-16-14-215 0 0,0 0-39 0 0,0 3 34 0 0,-2 0-85 0 0,-1 3-46 0 0,0-5 61 0 0,0 14 93 0 0,-2-1-47 0 0,-6 13 38 0 0,6-22-134 0 0,0 0-1 0 0,1 1 1 0 0,0-1 0 0 0,1 0 0 0 0,0 0-1 0 0,0 9-42 0 0,-1 47 224 0 0,1 24-7 0 0,8-9-63 0 0,3-39-78 0 0,-7-30-48 0 0,0 0 0 0 0,-1 0 0 0 0,0 0-1 0 0,-1 1 1 0 0,0 7-28 0 0,0 43 93 0 0,2-35-57 0 0,0 1 0 0 0,2-1 0 0 0,5 18-36 0 0,-6 7 43 0 0,0-2-15 0 0,4-28-21 0 0,-5-13-4 0 0,0 0 0 0 0,-1 1 0 0 0,0 0 0 0 0,0-1 0 0 0,-1 1-1 0 0,0 0 1 0 0,-1 0 0 0 0,1 0 0 0 0,-2 1-3 0 0,1-6 0 0 0,0 0-1 0 0,0 0 0 0 0,1 0 1 0 0,0 0-1 0 0,-1 0 0 0 0,1 0 1 0 0,0 0-1 0 0,1 0 0 0 0,-1-1 1 0 0,1 1-1 0 0,-1 0 0 0 0,2 0 1 0 0,-1 0-3 0 0,0 0 0 0 0,0 0 0 0 0,-1 1 0 0 0,1-1-1 0 0,-1 0 1 0 0,0 1 0 0 0,0-1 0 0 0,0 1-1 0 0,-1-1 1 0 0,1 1 0 0 0,-1-1 0 0 0,-1 2 3 0 0,9 19-111 0 0,6-6-72 0 0,-10-14-137 0 0,-2 0 112 0 0,-1-1 86 0 0,-3 6-74 0 0,2-8 69 0 0,0-2 33 0 0,0 2-144 0 0,0 0-34 0 0,0-2-38 0 0,0 0-42 0 0,0 0-344 0 0,1 0 108 0 0,0 0 100 0 0,0 1 89 0 0,0-1 80 0 0,0 0 72 0 0,0 0 63 0 0,-1 0 52 0 0,2 1-4 0 0,3 0 63 0 0,-4-1 23 0 0,1 0-43 0 0,-1 0-36 0 0,0 0-54 0 0,0-1-65 0 0,0 1-72 0 0,0 0-134 0 0,0-1-115 0 0,0 1 236 0 0,0 0-33 0 0,-1-1-35 0 0,1 1-38 0 0,0 0-39 0 0,-1-1-40 0 0,1 1-42 0 0,0-1-44 0 0,-1 1-46 0 0,1-1-46 0 0,0 1-50 0 0,-1-1-49 0 0,2-1-1 0 0,-1 1-34 0 0,3-3-913 0 0,2-2-463 0 0,3-3-1231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14419 0 0,'0'-16'1172'0'0,"0"7"-425"0"0,0 2-163 0 0,0 2-49 0 0,0 1 55 0 0,0 2-76 0 0,0 1-59 0 0,0 1-42 0 0,0 0 336 0 0,0 0-108 0 0,0 0-117 0 0,0 0-108 0 0,1 0-89 0 0,5 0-62 0 0,16 5 27 0 0,-13 7-50 0 0,5 8-30 0 0,16-5 32 0 0,-18 3-113 0 0,-11-17-124 0 0,-1 1 0 0 0,1-1 0 0 0,0 0 0 0 0,0 0 0 0 0,-1 0 0 0 0,1 0 0 0 0,0 1 0 0 0,0-1-1 0 0,0 0 1 0 0,0 0 0 0 0,0-1 0 0 0,0 1 0 0 0,1 0 0 0 0,-1 0 0 0 0,0-1 0 0 0,0 1 0 0 0,1 0 0 0 0,-1-1-1 0 0,0 1 1 0 0,1-1 0 0 0,-1 0 0 0 0,0 1 0 0 0,1-1 0 0 0,-1 0 0 0 0,1 0 0 0 0,-1 0 0 0 0,0 0-1 0 0,1 0 1 0 0,-1 0 0 0 0,1 0 0 0 0,-1-1 0 0 0,2 1-7 0 0,1 0 12 0 0,1 0 1 0 0,0 1-1 0 0,-1 0 1 0 0,1-1-1 0 0,0 2 0 0 0,-1-1 1 0 0,1 1-1 0 0,-1-1 0 0 0,0 1 1 0 0,1 0-1 0 0,-1 1 1 0 0,0-1-1 0 0,0 1 0 0 0,0 0-12 0 0,19 11 48 0 0,21 1 35 0 0,1 14-31 0 0,-1-14 3 0 0,-21-1-35 0 0,-19-11-18 0 0,0 0 0 0 0,0-1 1 0 0,0 0-1 0 0,0 1 0 0 0,1-1 0 0 0,-1-1 1 0 0,0 1-1 0 0,1-1 0 0 0,-1 0 1 0 0,1 0-1 0 0,0 0 0 0 0,-1 0 1 0 0,1-1-1 0 0,1 0-2 0 0,-2 1 4 0 0,1-1-1 0 0,0 0 1 0 0,-1 1 0 0 0,1 0 0 0 0,0 0-1 0 0,-1 0 1 0 0,1 1 0 0 0,-1 0 0 0 0,0 0 0 0 0,1 0-1 0 0,-1 0 1 0 0,0 1 0 0 0,0-1 0 0 0,0 1 0 0 0,-1 0-1 0 0,1 0 1 0 0,-1 0 0 0 0,2 3-4 0 0,-4-6 1 0 0,-1 1 1 0 0,0-1-1 0 0,1 1 1 0 0,-1-1 0 0 0,1 1-1 0 0,-1-1 1 0 0,1 1-1 0 0,-1-1 1 0 0,1 0-1 0 0,-1 1 1 0 0,1-1-1 0 0,-1 0 1 0 0,1 1-1 0 0,-1-1 1 0 0,1 0-1 0 0,0 0 1 0 0,-1 1 0 0 0,1-1-1 0 0,-1 0 1 0 0,1 0-1 0 0,0 0 1 0 0,-1 0-1 0 0,1 0 1 0 0,0 0-1 0 0,-1 0 1 0 0,1 0-2 0 0,29 0 60 0 0,-23 0 41 0 0,1 0 66 0 0,-5 0-119 0 0,2 0-25 0 0,3 0 0 0 0,-2 0 45 0 0,-2 0 57 0 0,-1 0 84 0 0,-4 0-196 0 0,0 0 0 0 0,-1 0 0 0 0,1-1 0 0 0,-1 2 0 0 0,1-1 0 0 0,0 0 0 0 0,-1 0 0 0 0,1 0 0 0 0,-1 1 1 0 0,1-1-1 0 0,0 0 0 0 0,0 1 0 0 0,-1 0 0 0 0,1-1 0 0 0,0 1 0 0 0,0 0 0 0 0,-1-1 0 0 0,1 1 0 0 0,0 0 0 0 0,0 0 0 0 0,0 0 0 0 0,0 0 0 0 0,0 0 0 0 0,0 0 0 0 0,1 0 0 0 0,-1 0 0 0 0,0 1 0 0 0,0-1 0 0 0,1 0 1 0 0,-1 0-1 0 0,1 1 0 0 0,-1-1 0 0 0,1 0 0 0 0,0 1 0 0 0,-1-1 0 0 0,1 1 0 0 0,0-1 0 0 0,0 0 0 0 0,0 1 0 0 0,0-1 0 0 0,0 1 0 0 0,0 0-13 0 0,0 6 224 0 0,-7-8-20 0 0,3 0-184 0 0,-1 0 1 0 0,1 1-1 0 0,0 0 0 0 0,0 0 0 0 0,0 0 0 0 0,0 1 0 0 0,0-1 0 0 0,0 1 1 0 0,1 0-1 0 0,-1 0 0 0 0,0 0 0 0 0,1 0 0 0 0,-3 3-20 0 0,-26 23 155 0 0,12-7-81 0 0,3-3-42 0 0,-75 74 54 0 0,5-6-44 0 0,55-42-31 0 0,7 2-57 0 0,-7-2-84 0 0,11-23 8 0 0,5-5-54 0 0,10-9-73 0 0,5 1-89 0 0,1-7 54 0 0,0 1 84 0 0,0-1 72 0 0,0 1 60 0 0,0 0 48 0 0,0 0 34 0 0,0 10 171 0 0,0-8-206 0 0,0 0-95 0 0,0-1-12 0 0,0 0-52 0 0,0-1-60 0 0,0 1-66 0 0,0 0-5 0 0,0-1-56 0 0,0 1-58 0 0,0 0-63 0 0,0-1-68 0 0,0 1-71 0 0,0 0-76 0 0,0 0-79 0 0,0 0-83 0 0,0 0-89 0 0,0 0-90 0 0,0 0-97 0 0,0 1-99 0 0,0-1-104 0 0,0 0-108 0 0,0 1-112 0 0,0 1 337 0 0,0 2-85 0 0,0 2-345 0 0,0 7-920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45 7266 0 0,'-5'0'192'0'0,"0"0"96"0"0,0 0 82 0 0,0 0 71 0 0,-1 0 120 0 0,0 0 53 0 0,-12 0 1539 0 0,10 0-1273 0 0,4 0-399 0 0,0 0-46 0 0,1 0-139 0 0,1 0-37 0 0,-1 0-42 0 0,1 0-47 0 0,0 0-52 0 0,1 0-55 0 0,-1 0-62 0 0,1 0-66 0 0,-5-1 1108 0 0,5-5-98 0 0,1-9-101 0 0,0 0-93 0 0,0 9-85 0 0,0 5-68 0 0,0 1-53 0 0,0 0-49 0 0,0 0-46 0 0,0 0-43 0 0,0 0 303 0 0,0 7-109 0 0,1 9-375 0 0,4-2-39 0 0,9 12 107 0 0,5 12 40 0 0,-14-6-73 0 0,-5 3-46 0 0,0-9-82 0 0,0 48 92 0 0,0-23-47 0 0,0-36-128 0 0,0-1-1 0 0,2 1 0 0 0,-1-1 1 0 0,4 10-50 0 0,24 72 174 0 0,-22-45-50 0 0,-3 1-1 0 0,-3-1 1 0 0,-3 44-124 0 0,0 13 164 0 0,1-97-147 0 0,2 0 1 0 0,-1 0-1 0 0,1 0 1 0 0,1 0-1 0 0,2 8-17 0 0,26 41 72 0 0,-26-41-55 0 0,-1 1 1 0 0,0 0-1 0 0,-2 0 0 0 0,0 0 1 0 0,-2 13-18 0 0,-1 30-28 0 0,1-32-40 0 0,0-5-51 0 0,1-19-53 0 0,0-7-88 0 0,0 0-115 0 0,0 0 134 0 0,0 0-42 0 0,0 0-48 0 0,1 0-57 0 0,1 0-65 0 0,3 0-75 0 0,1 0-86 0 0,3 0-98 0 0,-1 0-113 0 0,-5 0 367 0 0,0 0-34 0 0,2 0-589 0 0,-4-1-95 0 0,-7-12-1280 0 0,6 13 2456 0 0,-18-38-2921 0 0,12 23 1883 0 0,1 1-75 0 0,1 1-91 0 0,2 2-79 0 0,1-1-333 0 0,0-4-894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47 357 13443 0 0,'0'-1'1121'0'0,"-2"0"-405"0"0,0-1-156 0 0,-2-2-45 0 0,-1-1-51 0 0,-1-1-47 0 0,-2-2 36 0 0,-2-3 163 0 0,3 5 178 0 0,6 5-79 0 0,1 1-101 0 0,0 0-95 0 0,0 0-84 0 0,0 0-63 0 0,0 7 261 0 0,0 23-66 0 0,0-29-546 0 0,0-1-1 0 0,0 1 1 0 0,0 0-1 0 0,0-1 1 0 0,0 1-1 0 0,0 0 1 0 0,1-1-1 0 0,-1 1 0 0 0,0-1 1 0 0,0 1-1 0 0,0 0 1 0 0,1-1-1 0 0,-1 1 1 0 0,0-1-1 0 0,0 1 1 0 0,1 0-1 0 0,-1-1 1 0 0,1 1-1 0 0,-1-1 1 0 0,1 1-1 0 0,-1-1 0 0 0,0 0 1 0 0,1 1-1 0 0,-1-1 1 0 0,1 1-1 0 0,0-1-20 0 0,12 17 211 0 0,-4 3-34 0 0,3 24 101 0 0,-2-6-86 0 0,20 21 128 0 0,-27-44-266 0 0,-1-1 1 0 0,0 1-1 0 0,-1-1 0 0 0,-1 1 1 0 0,-1 7-55 0 0,1-12 30 0 0,0 0 0 0 0,1 0 0 0 0,0 0-1 0 0,1 1 1 0 0,2 7-30 0 0,26 41 124 0 0,-29-53-116 0 0,0 0 0 0 0,0 0 0 0 0,-1 0-1 0 0,1 0 1 0 0,-1 0 0 0 0,-1 5-8 0 0,0-4 8 0 0,1 0 1 0 0,0 0 0 0 0,0-1-1 0 0,1 1 1 0 0,0 0-1 0 0,0 0 1 0 0,0-1-1 0 0,1 1 1 0 0,0-1-1 0 0,2 6-8 0 0,10 11 19 0 0,-11-19-16 0 0,0 0 0 0 0,-1 0 0 0 0,1 0 1 0 0,-1 0-1 0 0,0 0 0 0 0,-1 1 0 0 0,1-1 0 0 0,-1 1 0 0 0,1-1 0 0 0,-1 1 1 0 0,-1 0-1 0 0,1-1 0 0 0,-1 1 0 0 0,1 0-3 0 0,-1-2 583 0 0,0 0-101 0 0,0 1-98 0 0,0 0-94 0 0,0 1-88 0 0,0-1-86 0 0,0 1-81 0 0,0 0-76 0 0,0-1-39 0 0,0 0-38 0 0,0 0-38 0 0,0 1-36 0 0,0 3-291 0 0,0 1-122 0 0,0-1-109 0 0,0 0-93 0 0,0 0-81 0 0,0-1-66 0 0,0 0-52 0 0,0-1-39 0 0,0 7-2466 0 0,0-11 2047 0 0,0-3 627 0 0,0 0 37 0 0,0-1 44 0 0,0-2 52 0 0,0-1 60 0 0,0-1 69 0 0,0-2 76 0 0,0-1 84 0 0,-1-2-269 0 0,0 1 80 0 0,-2 1 73 0 0,1 0 67 0 0,-2 2 60 0 0,0 0 55 0 0,0 0 48 0 0,0 0 42 0 0,-1-2-7 0 0,1 1 41 0 0,1 4 141 0 0,2 0-1 0 0,-1 0 1 0 0,0 0-1 0 0,1-1 1 0 0,0 1-1 0 0,0 0 1 0 0,0-1-1 0 0,1 1 1 0 0,-1-1-1 0 0,1-2 85 0 0,0-24-169 0 0,1-1 89 0 0,-1 23 75 0 0,-1 0 0 0 0,1 0-1 0 0,-1 0 1 0 0,-1 0-1 0 0,0 0 1 0 0,0 0 5 0 0,-28-51 31 0 0,23 22 27 0 0,6-6 62 0 0,0 1 84 0 0,-5 5 107 0 0,-3 19-56 0 0,-1 3 49 0 0,-1-1 123 0 0,6 4-57 0 0,2-1 44 0 0,-4-11 322 0 0,3 14-497 0 0,-1-2 93 0 0,-2-2 93 0 0,0-2 85 0 0,0-2 83 0 0,2 0 77 0 0,2 0 73 0 0,2-1 69 0 0,4 1 65 0 0,4 0 59 0 0,-5 14-666 0 0,1 0-98 0 0,-1 2-67 0 0,3-4 78 0 0,-3 5-100 0 0,1-1 34 0 0,0 0 80 0 0,1-1 82 0 0,0 0 8 0 0,1-1 70 0 0,0 0 80 0 0,1-1 89 0 0,6-4-99 0 0,39-21 884 0 0,-27 18-793 0 0,-3 2-126 0 0,-3 2-96 0 0,-17 9-290 0 0,31-9 529 0 0,3 9-66 0 0,-6 1-181 0 0,-20-1-214 0 0,0 0-1 0 0,-1 1 1 0 0,1-1-1 0 0,0 2 1 0 0,0-1-1 0 0,-1 1 1 0 0,7 3-74 0 0,-9-2 48 0 0,0-1 0 0 0,0 1 0 0 0,-1 1-1 0 0,0-1 1 0 0,0 1 0 0 0,0 0 0 0 0,0 0 0 0 0,2 3-48 0 0,1-1 74 0 0,-1 0 1 0 0,1 0-1 0 0,1-1 0 0 0,-1 0 1 0 0,1 0-1 0 0,3 0-74 0 0,33 22 330 0 0,-24-3-165 0 0,-7 21 103 0 0,-4-31-178 0 0,-9-12-74 0 0,1 0 0 0 0,-1 1 0 0 0,0-1 0 0 0,1 0 1 0 0,-1 0-1 0 0,0 1 0 0 0,0-1 0 0 0,0 1 0 0 0,-1-1 0 0 0,1 1 0 0 0,0 1-16 0 0,-11 22 143 0 0,-3 0-36 0 0,-1 48 121 0 0,-16-22-38 0 0,17-22-91 0 0,-1 0-28 0 0,11-26-69 0 0,-1 0 0 0 0,1 0 0 0 0,-1-1 0 0 0,1 0 0 0 0,-1 1 0 0 0,0-1 0 0 0,-4 1-2 0 0,-29 19-29 0 0,0-1-55 0 0,12-3-51 0 0,11-9 11 0 0,1-2-34 0 0,-18 7-457 0 0,16-8 196 0 0,2-1-57 0 0,1 2-66 0 0,2 1-72 0 0,5-5-12 0 0,2-2-94 0 0,0-1-105 0 0,-1-1-113 0 0,-16-3-1721 0 0,11-2 856 0 0,3-9-514 0 0,4-8-99 0 0,2 13 1293 0 0,0 0-80 0 0,0-2-319 0 0,0-5-846 0 0</inkml:trace>
  <inkml:trace contextRef="#ctx0" brushRef="#br0" timeOffset="276.4314">715 312 11370 0 0,'1'0'1297'0'0,"0"0"-464"0"0,1 0-175 0 0,2 0-45 0 0,4 0-5 0 0,-1 2-69 0 0,0 0-63 0 0,1 1-55 0 0,-1 1-48 0 0,0 0-42 0 0,6 4 236 0 0,11 6 251 0 0,-10-7-439 0 0,-1-1 68 0 0,-6-1-74 0 0,-2 3-65 0 0,2 4-59 0 0,-1 2-99 0 0,5 3 42 0 0,5 2-36 0 0,12 8 28 0 0,-1-8-40 0 0,-7-11-51 0 0,-19-7-85 0 0,0-1 0 0 0,1 1 0 0 0,-1-1 0 0 0,1 1 0 0 0,-1-1 1 0 0,0 1-1 0 0,0 0 0 0 0,1-1 0 0 0,-1 1 0 0 0,0 0 0 0 0,0 0 0 0 0,0 0 0 0 0,0 0 1 0 0,0 0-1 0 0,0 0 0 0 0,0 0 0 0 0,0 1 0 0 0,0-1 0 0 0,-1 0 0 0 0,1 0 0 0 0,0 1 0 0 0,-1-1 1 0 0,1 0-1 0 0,-1 1 0 0 0,0-1 0 0 0,1 1 0 0 0,-1-1 0 0 0,0 0 0 0 0,0 1 0 0 0,0-1 1 0 0,0 1-1 0 0,0-1 0 0 0,0 1 0 0 0,0-1 0 0 0,0 1 0 0 0,-1-1 0 0 0,1 0 0 0 0,0 1-8 0 0,0 35 215 0 0,0-36-205 0 0,0-1 0 0 0,0 1-1 0 0,0-1 1 0 0,0 1 0 0 0,0 0 0 0 0,0-1 0 0 0,0 1-1 0 0,0 0 1 0 0,0-1 0 0 0,0 1 0 0 0,1 0 0 0 0,-1-1-1 0 0,0 1 1 0 0,1-1 0 0 0,-1 1 0 0 0,0-1 0 0 0,1 1-1 0 0,-1-1 1 0 0,0 1 0 0 0,1-1 0 0 0,-1 1 0 0 0,1-1-1 0 0,-1 1 1 0 0,1-1 0 0 0,-1 0 0 0 0,1 1-10 0 0,2 1 26 0 0,-1 0 1 0 0,1 1-1 0 0,-1-1 1 0 0,0 1-1 0 0,0 0 1 0 0,0-1 0 0 0,0 1-1 0 0,-1 0 1 0 0,1 0-1 0 0,-1 0-26 0 0,-11 6 151 0 0,-2-3-34 0 0,11-4-100 0 0,0 0 0 0 0,0-1 0 0 0,0 1 1 0 0,1 0-1 0 0,-1 0 0 0 0,0 0 0 0 0,1-1 0 0 0,-1 1 0 0 0,1 0 0 0 0,0 0 0 0 0,0 0 0 0 0,-1 0 0 0 0,1 0 0 0 0,0 0 0 0 0,1 0-17 0 0,-1-2 0 0 0,0 7 242 0 0,-8-7-9 0 0,-21 0-6 0 0,28 1-219 0 0,0-1-1 0 0,1 0 1 0 0,-1 0 0 0 0,0 0 0 0 0,1-1 0 0 0,-1 1 0 0 0,0 0 0 0 0,1 0-1 0 0,-1 0 1 0 0,1 0 0 0 0,-1-1 0 0 0,0 1 0 0 0,1 0 0 0 0,-1 0-1 0 0,1-1 1 0 0,-1 1 0 0 0,1 0 0 0 0,-1-1 0 0 0,1 1 0 0 0,-1-1 0 0 0,1 1-1 0 0,-1-1 1 0 0,1 1 0 0 0,-1-1 0 0 0,1 1 0 0 0,0-1-8 0 0,-30-36 199 0 0,15 0 17 0 0,-3 25-84 0 0,4 1 11 0 0,9-26 0 0 0,4-4-27 0 0,1-67 173 0 0,8 49-166 0 0,22 0-3 0 0,-21 22-66 0 0,-8 31-45 0 0,0-1 0 0 0,1 1 0 0 0,0-1 0 0 0,0 1 1 0 0,0 0-1 0 0,1-1 0 0 0,-1 1 0 0 0,2 0 0 0 0,-1 1 0 0 0,1-1 0 0 0,-1 1 1 0 0,2-1-1 0 0,-1 1 0 0 0,1 0-9 0 0,28-31 34 0 0,-17 18 2 0 0,0 1 0 0 0,19-14-36 0 0,2 8-54 0 0,-17 16-16 0 0,1 5-36 0 0,6 2-163 0 0,-13 0 74 0 0,-1 0-56 0 0,-5 0 46 0 0,0 0-34 0 0,-2 0-39 0 0,0 0-42 0 0,-1 0-155 0 0,-2 1-92 0 0,3 1-105 0 0,2 2-115 0 0,6 3-124 0 0,3 1-105 0 0,1 0-82 0 0,0-1-58 0 0,-4-3 106 0 0,-2-1-53 0 0,-5-2 358 0 0,-1 1-39 0 0,1 0-46 0 0,-1 1-53 0 0,3 2-471 0 0,0 2-96 0 0,2 2-384 0 0,5 7-1020 0 0</inkml:trace>
  <inkml:trace contextRef="#ctx0" brushRef="#br0" timeOffset="527.1281">1607 624 18820 0 0,'0'-25'1726'0'0,"0"18"-1194"0"0,0 2-36 0 0,0 0 63 0 0,0 2-64 0 0,3 0-57 0 0,1-1-47 0 0,8-10 171 0 0,0-4-68 0 0,-3-3-61 0 0,-5 0-54 0 0,-3 13-157 0 0,5 1-59 0 0,9-8-50 0 0,0 0-41 0 0,-8 9-36 0 0,-6 5-43 0 0,0 1-53 0 0,5 0-79 0 0,-2 0 136 0 0,1 0-117 0 0,1 0-101 0 0,1 0-88 0 0,3 0-244 0 0,0 0-103 0 0,17 0-1725 0 0,-24 0 1915 0 0,-1 0 45 0 0,1 0-120 0 0,-1 0-43 0 0,-1 0-46 0 0,1 0-49 0 0,-1 0-53 0 0,1 0-54 0 0,0 0-59 0 0,0 0-62 0 0,1 0 137 0 0,-1 0-38 0 0,5 0-902 0 0,3 0-471 0 0,5 0-1232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0 625 13219 0 0,'0'0'1577'0'0,"0"0"-619"0"0,0 0-423 0 0,0 0-46 0 0,0 0 378 0 0,0 0-105 0 0,0 0-102 0 0,0 0-107 0 0,0 0-99 0 0,0 0-86 0 0,0 0-63 0 0,1 0-42 0 0,6-7-38 0 0,23-23 121 0 0,-30 30-337 0 0,1 0 1 0 0,-1-1 0 0 0,1 1-1 0 0,-1-1 1 0 0,1 1-1 0 0,-1 0 1 0 0,1-1 0 0 0,-1 1-1 0 0,0-1 1 0 0,1 1 0 0 0,-1-1-1 0 0,0 0 1 0 0,1 1 0 0 0,-1-1-1 0 0,0 1 1 0 0,0-1 0 0 0,1 0-1 0 0,-1 1 1 0 0,0-1-1 0 0,0 1 1 0 0,0-1 0 0 0,0 0-1 0 0,0 1 1 0 0,0-1 0 0 0,0 0-1 0 0,0 0-9 0 0,1-16 120 0 0,8-7-22 0 0,11-1 34 0 0,2 2 45 0 0,-10 8-103 0 0,-2 0 1 0 0,1-1-1 0 0,-2-1 0 0 0,3-6-74 0 0,8-16 90 0 0,-20 38-89 0 0,3-5 9 0 0,-1-1 0 0 0,0 1 0 0 0,0-1 0 0 0,-1 1-1 0 0,0-1 1 0 0,0 0 0 0 0,0 1 0 0 0,-1-1 0 0 0,0 0 0 0 0,-1-6-10 0 0,0 7 7 0 0,1 0 0 0 0,0 0-1 0 0,0 0 1 0 0,1 0 0 0 0,0 0 0 0 0,1-5-7 0 0,16-26 33 0 0,-15 33-28 0 0,-1 0-1 0 0,0 0 1 0 0,0 0 0 0 0,0 0 0 0 0,0 0 0 0 0,-1-1 0 0 0,1 1 0 0 0,-1 0 0 0 0,0-1 0 0 0,-1 1-1 0 0,1-1 1 0 0,-1 1 0 0 0,0-1-5 0 0,0-13 35 0 0,-1 14-22 0 0,0-1-1 0 0,1 0 1 0 0,0 1 0 0 0,0-1 0 0 0,0 0 0 0 0,1 0-1 0 0,0 1 1 0 0,-1-1 0 0 0,2 1 0 0 0,-1-1 0 0 0,0 1-1 0 0,3-4-12 0 0,4 1 58 0 0,2 1-11 0 0,1 0 21 0 0,-6-2 35 0 0,-3-2 45 0 0,-1-5 78 0 0,-9 15 10 0 0,-21 0-63 0 0,28 0-171 0 0,1-1 0 0 0,0 1 1 0 0,0 0-1 0 0,0 0 0 0 0,-1 0 0 0 0,1 0 0 0 0,0 0 0 0 0,0 0 1 0 0,-1 0-1 0 0,1 0 0 0 0,0 0 0 0 0,0 0 0 0 0,-1 0 0 0 0,1 0 0 0 0,0 0 1 0 0,0 0-1 0 0,-1 0 0 0 0,1 0 0 0 0,0 0 0 0 0,0 0 0 0 0,0 1 1 0 0,-1-1-1 0 0,1 0 0 0 0,0 0 0 0 0,0 0 0 0 0,0 0 0 0 0,-1 0 0 0 0,1 0 1 0 0,0 1-1 0 0,0-1 0 0 0,0 0 0 0 0,0 0 0 0 0,-1 0 0 0 0,1 1 1 0 0,0-1-1 0 0,0 0 0 0 0,0 0 0 0 0,0 0 0 0 0,0 1 0 0 0,0-1 0 0 0,0 0 1 0 0,0 0-1 0 0,0 1 0 0 0,0-1 0 0 0,0 0 0 0 0,0 0 0 0 0,0 1 0 0 0,0-1 1 0 0,0 0-1 0 0,0 0 0 0 0,0 0 0 0 0,0 1 0 0 0,0-1 0 0 0,0 0 1 0 0,0 0-1 0 0,0 1 0 0 0,0-1-2 0 0,0 51 168 0 0,0 6-54 0 0,0 113 82 0 0,0-151-169 0 0,0 171 130 0 0,0-23-76 0 0,0-162-78 0 0,0 1 0 0 0,1-1 0 0 0,0 1 0 0 0,-1-1 0 0 0,2 0 0 0 0,-1 1 0 0 0,1-1 0 0 0,-1 0 0 0 0,2 0 1 0 0,-1 0-1 0 0,0 0 0 0 0,1 0 0 0 0,3 4-3 0 0,-3-5-1 0 0,-1-1 1 0 0,0 1 0 0 0,1 1-1 0 0,-1-1 1 0 0,-1 0-1 0 0,1 0 1 0 0,-1 1-1 0 0,1-1 1 0 0,-1 1 0 0 0,-1-1-1 0 0,1 1 1 0 0,0 0-1 0 0,-1 3 1 0 0,0 32-69 0 0,0-20-2 0 0,0 1-32 0 0,0 3-101 0 0,0-3-90 0 0,1-14-45 0 0,5 1-97 0 0,9 7-108 0 0,0 0-120 0 0,-11-11 283 0 0,-2-2-34 0 0,-1-1-36 0 0,-1-1-37 0 0,0 0-38 0 0,0 0-38 0 0,0 0-37 0 0,0 0-37 0 0,0 0-735 0 0,0 0-96 0 0,0 0-1550 0 0,0 0 1582 0 0,0 0 763 0 0,0 0 38 0 0,0 0 45 0 0,-1 1 48 0 0,-1 1 50 0 0,-2 2 51 0 0,-5 5-38 0 0,-1 2 81 0 0,-1-1 30 0 0,7-6 180 0 0,1-1 45 0 0,0-3 46 0 0,-2 1 44 0 0,-1-1 42 0 0,-3 0 40 0 0,1 0 40 0 0,2 0 37 0 0,1 0 36 0 0,2 0 35 0 0,0 3 34 0 0,-1 1 35 0 0,1-1-34 0 0,0 0-41 0 0,0 0-51 0 0,-15 11 217 0 0,11-10-152 0 0,4-3-52 0 0,-1 1 35 0 0,-1-1 65 0 0,0 1 57 0 0,0-1 63 0 0,-1 0 72 0 0,0 0 80 0 0,-1 0 85 0 0,0-1 95 0 0,0 0 102 0 0,5 0-666 0 0,0 0 1 0 0,1 0 0 0 0,-1 0 0 0 0,1 1 0 0 0,-1-1 0 0 0,1 0 0 0 0,-1 1-1 0 0,1-1 1 0 0,-1 1 0 0 0,1 0 0 0 0,-1-1 0 0 0,1 1 0 0 0,-1 0 0 0 0,1 0-1 0 0,0 0 1 0 0,-2 1-121 0 0,-7 10 1241 0 0,-5 4 219 0 0,6-11-780 0 0,-5-3-40 0 0,8-2 151 0 0,5 0-76 0 0,1 0-73 0 0,0 0-71 0 0,0 0-65 0 0,0 0-61 0 0,1 0-54 0 0,5 0-42 0 0,17 1 76 0 0,2 0-99 0 0,3-1-39 0 0,-1-2-35 0 0,-3-6-35 0 0,-2-6-59 0 0,-18 12-134 0 0,0-1 1 0 0,0 0-1 0 0,0 1 1 0 0,0 0-1 0 0,1 0 1 0 0,-1 0-1 0 0,1 1 1 0 0,-1-1-1 0 0,1 1 1 0 0,-1 0-1 0 0,1 0 1 0 0,0 1-1 0 0,-1-1 1 0 0,2 1-25 0 0,27-6 101 0 0,-7-7-39 0 0,11-5-17 0 0,-31 17-42 0 0,0 0-1 0 0,0 0 1 0 0,0 0 0 0 0,0 1 0 0 0,0 0 0 0 0,6 1-3 0 0,10-1-7 0 0,2-2-38 0 0,9-8-106 0 0,-11-4-55 0 0,-8 6 20 0 0,1 0-97 0 0,-7 5 92 0 0,1 1-40 0 0,1 0-46 0 0,1 2-50 0 0,-2 0-57 0 0,2 1-85 0 0,-3-1 14 0 0,1 0-59 0 0,0 0-55 0 0,0 0-56 0 0,0-1-54 0 0,0-1-53 0 0,-1 0-54 0 0,0-1-51 0 0,3-4-288 0 0,0-1-87 0 0,-5 4 565 0 0,-1 0-34 0 0,1 0-39 0 0,-1 1-44 0 0,4-1-554 0 0,0 2-98 0 0,2 1-378 0 0,5 0-1002 0 0</inkml:trace>
  <inkml:trace contextRef="#ctx0" brushRef="#br0" timeOffset="413.5459">1070 135 15667 0 0,'0'0'1586'0'0,"0"0"-1102"0"0,0 0-37 0 0,0 0 50 0 0,0 1-61 0 0,0 6 314 0 0,0 8-96 0 0,0-1-90 0 0,1-7-102 0 0,5-6-83 0 0,16-2 37 0 0,4-1-114 0 0,2 2-53 0 0,-1 3-47 0 0,-3 4-45 0 0,-2 7-55 0 0,-18-11-89 0 0,0 0 0 0 0,0-1 1 0 0,0 0-1 0 0,0 1 0 0 0,1-1 0 0 0,-1-1 1 0 0,1 1-1 0 0,-1-1 0 0 0,1 0 1 0 0,-1 0-1 0 0,1 0 0 0 0,0 0 0 0 0,-1-1 1 0 0,2 0-14 0 0,47 0 94 0 0,1 0-40 0 0,99 0 22 0 0,-153 0-74 0 0,1 0-1 0 0,0 0 1 0 0,-1 0 0 0 0,1 0 0 0 0,-1 0 0 0 0,1 1 0 0 0,0-1 0 0 0,-1 0-1 0 0,1 0 1 0 0,0 0 0 0 0,-1 0 0 0 0,1 1 0 0 0,-1-1 0 0 0,1 0-1 0 0,0 1 1 0 0,-1-1 0 0 0,1 0 0 0 0,-1 1 0 0 0,1-1 0 0 0,-1 1 0 0 0,0-1-1 0 0,1 1 1 0 0,-1-1 0 0 0,1 1 0 0 0,-1-1 0 0 0,0 1-2 0 0,30 29 46 0 0,-22-23-6 0 0,7-7 28 0 0,7 0-41 0 0,-17 1-2 0 0,-10 5 3 0 0,-25 24 47 0 0,29-30-70 0 0,1 1 1 0 0,-1-1-1 0 0,1 1 0 0 0,-1-1 0 0 0,1 0 0 0 0,-1 1 0 0 0,1-1 1 0 0,0 1-1 0 0,-1-1 0 0 0,1 1 0 0 0,0-1 0 0 0,-1 1 1 0 0,1 0-1 0 0,0-1 0 0 0,-1 1 0 0 0,1-1 0 0 0,0 1 0 0 0,0 0 1 0 0,0-1-1 0 0,0 1 0 0 0,0 0 0 0 0,0-1 0 0 0,-1 1 1 0 0,1 0-1 0 0,1-1 0 0 0,-1 1-5 0 0,0 9 62 0 0,1-5-29 0 0,-1 0 0 0 0,0 0 1 0 0,0 0-1 0 0,0 0 0 0 0,0 1 0 0 0,-1-1 0 0 0,0 0 0 0 0,0 0 0 0 0,0 0 0 0 0,-1 0 1 0 0,-1 3-34 0 0,-34 7 254 0 0,34-13-236 0 0,0 0-1 0 0,-1 0 0 0 0,1 0 0 0 0,1 1 0 0 0,-1-1 1 0 0,0 1-1 0 0,0 0 0 0 0,1 0 0 0 0,0 0 0 0 0,0 0 1 0 0,-1 0-1 0 0,2 0 0 0 0,-1 1 0 0 0,0-1 0 0 0,1 1 1 0 0,-1-1-1 0 0,1 1 0 0 0,0-1 0 0 0,0 1 0 0 0,1 0 1 0 0,-1 0-18 0 0,-6 18 78 0 0,2-9-31 0 0,-2-1 0 0 0,1 0 0 0 0,-1 0 0 0 0,-7 8-47 0 0,-21 37 152 0 0,20-12-35 0 0,-15 0-56 0 0,15-1-34 0 0,1-21-14 0 0,-4 12 18 0 0,13 4-71 0 0,5-38-54 0 0,0 0 33 0 0,0 2 23 0 0,0-1 88 0 0,0 4 162 0 0,0-3-198 0 0,0-1-69 0 0,0 1-86 0 0,0-1 23 0 0,0-1-34 0 0,0 1-37 0 0,0 0-41 0 0,0 0-43 0 0,0 0-47 0 0,0 0-51 0 0,0 1-53 0 0,0-3-80 0 0,1 0-102 0 0,0 0 258 0 0,0 0-34 0 0,1 0-37 0 0,1 0-39 0 0,0 0-42 0 0,0 0-46 0 0,1 0-50 0 0,1 0-54 0 0,-1 0-57 0 0,0 0-62 0 0,-1 0-64 0 0,0 0-70 0 0,-1 0 130 0 0,0 0-42 0 0,0 0-922 0 0,-1 0-492 0 0,0 0-1275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30 758 13819 0 0,'-1'-11'833'0'0,"1"-7"503"0"0,-2-5 196 0 0,2 6-589 0 0,0 4-248 0 0,1-1-114 0 0,0 4-204 0 0,1 0-115 0 0,-1 5-180 0 0,1 1-34 0 0,-1-1-38 0 0,1 1-40 0 0,9-13 324 0 0,8-18 105 0 0,-18 29-348 0 0,0 0 1 0 0,0 1 0 0 0,0-1 0 0 0,-1 0 0 0 0,0 0 0 0 0,-1-6-52 0 0,3-35 274 0 0,8 15-34 0 0,19-20 24 0 0,-14-22-56 0 0,15 14-64 0 0,-29 54-130 0 0,0 1-1 0 0,0-1 1 0 0,0 0-1 0 0,-1 0 1 0 0,0 0-1 0 0,-1-6-13 0 0,1 5 16 0 0,-1 1-1 0 0,1-1 0 0 0,1 0 1 0 0,-1 0-1 0 0,1 1 0 0 0,0-1 1 0 0,1 0-1 0 0,-1 1 1 0 0,1-1-1 0 0,3-5-15 0 0,9-12 44 0 0,-11 20-31 0 0,0 0-1 0 0,-1 0 0 0 0,0 0 1 0 0,1-1-1 0 0,-1 1 0 0 0,-1 0 1 0 0,1-1-1 0 0,-1 0 0 0 0,1 1 1 0 0,-1-1-1 0 0,0-5-12 0 0,-1 10 4 0 0,0-1-1 0 0,0 0 1 0 0,0 1 0 0 0,0-1-1 0 0,0 1 1 0 0,0-1 0 0 0,0 0-1 0 0,0 1 1 0 0,1-1 0 0 0,-1 0 0 0 0,0 1-1 0 0,0-1 1 0 0,1 1 0 0 0,-1-1-1 0 0,0 1 1 0 0,1-1 0 0 0,-1 0-1 0 0,0 1 1 0 0,1-1 0 0 0,-1 1-1 0 0,1 0 1 0 0,-1-1 0 0 0,1 1 0 0 0,-1-1-1 0 0,1 1 1 0 0,-1 0-4 0 0,30-30 93 0 0,-22 22-10 0 0,-11 52 116 0 0,4-20-136 0 0,-7-2-41 0 0,-24 30 45 0 0,27-33-52 0 0,0 0 0 0 0,1 0 0 0 0,1 1 0 0 0,1-1 0 0 0,1 15-15 0 0,0-1 10 0 0,-1 108 58 0 0,0-129-71 0 0,0 0 1 0 0,0 0-1 0 0,1 1 0 0 0,1-1 1 0 0,2 9 2 0 0,26 38-94 0 0,-29-53 76 0 0,0 0 0 0 0,0 0 0 0 0,0 0 0 0 0,-1 0 0 0 0,0 0 0 0 0,-1 5 18 0 0,1 8-59 0 0,1 1-39 0 0,2 0-56 0 0,5 0-75 0 0,6 3-96 0 0,-6-9 48 0 0,0 0-105 0 0,-5-5 141 0 0,-1 0-41 0 0,0 1-46 0 0,-2 1-49 0 0,1 1-194 0 0,1 0 39 0 0,10 19-1100 0 0,-5-20 907 0 0,2 3-226 0 0,-6-7 422 0 0,1 1-44 0 0,-1 0-52 0 0,-1 1-59 0 0,-1 1-66 0 0,0 1-75 0 0,-3 8-487 0 0,-4-7 122 0 0,-2-3 128 0 0,4-5 580 0 0,-1-1 34 0 0,-2 3-263 0 0,0 0 112 0 0,3 4 116 0 0,2 3 118 0 0,2-9 163 0 0,-1-1 46 0 0,-5 5-47 0 0,-6 4 120 0 0,-14 15 13 0 0,-18 8 31 0 0,24-28 41 0 0,-5 1 42 0 0,3 7 66 0 0,11-7-13 0 0,0-1 36 0 0,-6 1 166 0 0,2-2 49 0 0,0 1 105 0 0,2 0 50 0 0,-9 9 616 0 0,18-11-570 0 0,2-2 40 0 0,1 4 693 0 0,1-5-1098 0 0,0 0 1 0 0,0 0-1 0 0,0 0 1 0 0,0 0-1 0 0,-1 0 1 0 0,1 0 0 0 0,0-1-1 0 0,-1 1 1 0 0,1 0-1 0 0,-1 0 1 0 0,0 0-1 0 0,0 0 1 0 0,0-1 0 0 0,0 1-1 0 0,0 0-184 0 0,-1 0 357 0 0,0-1-44 0 0,-3 2 205 0 0,0-2-137 0 0,-2 1 410 0 0,7-2-470 0 0,1-1 56 0 0,2 1 78 0 0,2 0 100 0 0,0-1-119 0 0,1 1 62 0 0,2 0 68 0 0,0 0 74 0 0,7 0 59 0 0,0 0-83 0 0,-7-1-79 0 0,6-5-72 0 0,17-9-68 0 0,5 0-64 0 0,-10 8-90 0 0,0-1 11 0 0,-9-2-114 0 0,18-10 48 0 0,47 6 1 0 0,-39-2-128 0 0,-35 12-55 0 0,1 1 1 0 0,-1-1 0 0 0,1 2 0 0 0,0-1-1 0 0,0 1 1 0 0,0 1 0 0 0,0 0 0 0 0,1 0-1 0 0,8 0-6 0 0,3 1 11 0 0,5 0-70 0 0,2 0-71 0 0,1 0-72 0 0,0 0-74 0 0,-1 0-76 0 0,-3 0-76 0 0,-3 0-79 0 0,-11 1 191 0 0,-1-1-79 0 0,-1 0-39 0 0,0 0-61 0 0,-1 0-59 0 0,-1-1-54 0 0,0 1-53 0 0,-1-1-48 0 0,0 0-47 0 0,-1 0-42 0 0,-1-1-40 0 0,0-1-37 0 0,2-4-972 0 0,-3-2-110 0 0,-2-4-85 0 0,-1 6-4140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0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269 223 17700 0 0,'3'-24'883'0'0,"5"12"-117"0"0,4 7-99 0 0,4 4-84 0 0,7 0 38 0 0,5-8-70 0 0,-11-1-236 0 0,18-9 124 0 0,-26 16-359 0 0,1 1 1 0 0,0 0-1 0 0,0 1 1 0 0,0 0-1 0 0,2 1-80 0 0,57 0 315 0 0,-36 1-156 0 0,7 2 51 0 0,-8 4-76 0 0,-9 2-58 0 0,26 25 40 0 0,0 2 40 0 0,-17-15-96 0 0,-16-13-24 0 0,-1 2 0 0 0,0 0 0 0 0,-1 1 0 0 0,0 0-1 0 0,-1 1 1 0 0,0 1 0 0 0,0 0 0 0 0,-2 0 0 0 0,4 6-36 0 0,-9-8 12 0 0,0 0 0 0 0,-1 1 0 0 0,0 0 0 0 0,-1-1 0 0 0,0 1 0 0 0,-1 0 0 0 0,0 1 0 0 0,-1-1 1 0 0,0 9-13 0 0,2 31 140 0 0,-3 40-140 0 0,-2-58 31 0 0,2-18-11 0 0,-2 0 1 0 0,0 0-1 0 0,-1 0 1 0 0,0 0-1 0 0,-1-1 1 0 0,-4 11-21 0 0,4-18 9 0 0,0-1 0 0 0,-1 1 0 0 0,0-1 0 0 0,0 0 0 0 0,0 0 1 0 0,-1 0-1 0 0,0 0 0 0 0,-1-1-9 0 0,-37 32 81 0 0,23-26-54 0 0,9-6-12 0 0,1 1 0 0 0,0 1 0 0 0,0-1 0 0 0,-3 5-15 0 0,-12 17 28 0 0,21-23-22 0 0,0 0 1 0 0,-1-1 0 0 0,1 0 0 0 0,-1 0-1 0 0,0-1 1 0 0,-3 3-7 0 0,3-5 7 0 0,0 1 0 0 0,-1-1 0 0 0,0 0 0 0 0,1 0 0 0 0,-1 0 0 0 0,0-1 0 0 0,0 0 0 0 0,-3 0-7 0 0,-18 5 24 0 0,7 0-4 0 0,2 1-1 0 0,-1 0 1 0 0,-15 10-20 0 0,15-8 25 0 0,0 0 0 0 0,-1-1 1 0 0,-6 1-26 0 0,19-7 9 0 0,-1 0 0 0 0,1-1 0 0 0,-1 0 1 0 0,0 0-1 0 0,1-1 0 0 0,-1 0 0 0 0,0 0 0 0 0,0-1 1 0 0,1 0-1 0 0,-1 0 0 0 0,-1-1-9 0 0,-80-28 112 0 0,55 23-68 0 0,24 5-22 0 0,-1-1 0 0 0,0 0 1 0 0,0 0-1 0 0,1-1 0 0 0,0 0 0 0 0,0-1 1 0 0,0 0-1 0 0,0-1 0 0 0,-4-4-22 0 0,2 3 16 0 0,0 0 0 0 0,1-2-1 0 0,0 1 1 0 0,1-1 0 0 0,0-1-1 0 0,0 0 1 0 0,1 0 0 0 0,0-1-1 0 0,1 0 1 0 0,0-1 0 0 0,1 0-1 0 0,-2-5-15 0 0,0-1 9 0 0,2-1-1 0 0,0 1 0 0 0,2-1 1 0 0,0 0-1 0 0,0-1 1 0 0,2 1-1 0 0,1-3-8 0 0,0 0-10 0 0,1 0 1 0 0,1 0-1 0 0,1 0 1 0 0,0 0-1 0 0,6-19 10 0 0,10-17-61 0 0,-5 20-13 0 0,-6 8-8 0 0,0 0-32 0 0,5 1-41 0 0,8-1-49 0 0,5 0-69 0 0,-1 0-88 0 0,-11 14 107 0 0,-1-1-48 0 0,-2 4 9 0 0,0 1-48 0 0,0 0-53 0 0,1 1-61 0 0,-2 3 73 0 0,0 1-34 0 0,11-7-509 0 0,4-3-275 0 0,0-4-110 0 0,-5 2 313 0 0,-1-1-53 0 0,-2 3 164 0 0,0 0-50 0 0,0 1-56 0 0,2 1-65 0 0,6-1-417 0 0,2 2-96 0 0,6 1-406 0 0,16-4-1092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981 46 12899 0 0,'-10'-1'664'0'0,"2"0"-41"0"0,1-2-39 0 0,2 1-37 0 0,-4-6 447 0 0,3 0-121 0 0,0 0-101 0 0,-2 1-85 0 0,-4 2-67 0 0,-6 3-48 0 0,6 2 1 0 0,1 0-70 0 0,-1 0-65 0 0,1 0-60 0 0,-1 0-56 0 0,1 0-50 0 0,-1 0-45 0 0,1 0-40 0 0,-9 0 64 0 0,0 0-85 0 0,-40 0 146 0 0,36 0-106 0 0,2 0-52 0 0,2-1-34 0 0,-21 1 70 0 0,-9 8-21 0 0,-10 22 13 0 0,-21-15-60 0 0,69-12-114 0 0,1 1 0 0 0,0 1 0 0 0,0-1 0 0 0,0 2 0 0 0,0-1 0 0 0,-4 5-8 0 0,-3 3 4 0 0,-24 11 1 0 0,6-15 0 0 0,29-8-5 0 0,1 0-1 0 0,-1 1 1 0 0,1 0 0 0 0,-1 0-1 0 0,1 0 1 0 0,0 1-1 0 0,0 0 1 0 0,0 0 0 0 0,0 0-1 0 0,1 1 1 0 0,-1 0 0 0 0,1 0-1 0 0,0 0 1 0 0,-1 1 0 0 0,-15 17-1 0 0,13-12 2 0 0,-1-1 1 0 0,0 0-1 0 0,-1-1 1 0 0,0 1-1 0 0,0-2 1 0 0,-2 1-2 0 0,-9 1-17 0 0,19-9 12 0 0,1 0 1 0 0,0 0 0 0 0,0 1-1 0 0,0-1 1 0 0,0 1-1 0 0,0-1 1 0 0,0 1-1 0 0,0-1 1 0 0,0 1 0 0 0,0 0-1 0 0,0-1 1 0 0,0 1-1 0 0,0 0 1 0 0,0 0 0 0 0,0 0-1 0 0,0 0 1 0 0,0 0 4 0 0,-3 38-91 0 0,3-37 86 0 0,1-1 0 0 0,0 0 0 0 0,0 1 0 0 0,0-1 0 0 0,0 0 0 0 0,1 1 0 0 0,-1-1 0 0 0,0 0 0 0 0,0 1 0 0 0,1-1 0 0 0,-1 0 0 0 0,1 0 0 0 0,-1 0 0 0 0,1 1 0 0 0,0-1 0 0 0,-1 0 0 0 0,1 0 0 0 0,0 0 0 0 0,0 0 0 0 0,0 0 0 0 0,0 0 0 0 0,0 0 0 0 0,0 0 0 0 0,0 0 0 0 0,0-1 0 0 0,0 1 0 0 0,0 0 0 0 0,0-1 0 0 0,0 1 0 0 0,1 0 5 0 0,5 0-23 0 0,0 0 1 0 0,0 0-1 0 0,0 0 0 0 0,0-1 1 0 0,0 0-1 0 0,3 0 23 0 0,8 0-18 0 0,3-1-4 0 0,-13 0 15 0 0,0 1 0 0 0,0 0-1 0 0,0 0 1 0 0,0 1 0 0 0,0 0 0 0 0,0 1-1 0 0,0 0 1 0 0,3 1 7 0 0,71 27-17 0 0,7-16 14 0 0,8 16-2 0 0,-41-21-6 0 0,-41-8 9 0 0,0 0-1 0 0,0 2 0 0 0,-1 0 0 0 0,1 0 0 0 0,-1 2 0 0 0,0-1 1 0 0,0 2-1 0 0,0 0 0 0 0,8 5 3 0 0,111 78-23 0 0,-113-75 44 0 0,-1 1 0 0 0,0 1 0 0 0,16 18-21 0 0,-28-26 28 0 0,1 0-1 0 0,-2 1 1 0 0,1 0 0 0 0,-1 0 0 0 0,1 3-28 0 0,-5-8 23 0 0,-1-1 1 0 0,1 1 0 0 0,-1 0 0 0 0,0 0 0 0 0,0-1 0 0 0,0 1 0 0 0,-1 0 0 0 0,1 0 0 0 0,-1 0 0 0 0,0 0 0 0 0,0 0 0 0 0,0 0-1 0 0,-1 1-23 0 0,0 0 45 0 0,0 0 0 0 0,0 1 0 0 0,-1-1 0 0 0,0 0 0 0 0,0 0-1 0 0,0 0 1 0 0,-1 0 0 0 0,-3 4-45 0 0,-6 7 189 0 0,-1 0 1 0 0,0-1-1 0 0,-2-1 0 0 0,-14 12-189 0 0,-4 5 299 0 0,-7 5-14 0 0,-4-6-101 0 0,4-7-74 0 0,21-14-61 0 0,0-1 0 0 0,-1 0 0 0 0,0-2 0 0 0,-1 0-49 0 0,-68 9 119 0 0,46 1-76 0 0,-7 1-33 0 0,2-13-113 0 0,1-4-74 0 0,24 0 37 0 0,10 0 7 0 0,-1 0-55 0 0,0 0-66 0 0,-2 0-78 0 0,2-1-107 0 0,0-1-60 0 0,3-2-62 0 0,0-1-64 0 0,2-1-66 0 0,1 0-67 0 0,0-1-70 0 0,2 1-72 0 0,3 3 308 0 0,1 2-37 0 0,1-1-42 0 0,0 0-42 0 0,1 1-46 0 0,-1-1-49 0 0,1 1-51 0 0,0-2-53 0 0,0-2-658 0 0,0-2-116 0 0,0-2-448 0 0,0-7-1191 0 0</inkml:trace>
  <inkml:trace contextRef="#ctx0" brushRef="#br0" timeOffset="282.161">1293 848 13811 0 0,'5'-5'354'0'0,"0"0"0"0"0,1 1 0 0 0,-1-1 0 0 0,1 1-1 0 0,0 1 1 0 0,1-1 0 0 0,-1 1 0 0 0,0 0 0 0 0,2 0-354 0 0,21-10 1228 0 0,-6-1-484 0 0,5-2 118 0 0,10 9-54 0 0,-29 6-665 0 0,-1 1 40 0 0,26 0 634 0 0,-22 1-519 0 0,-6 0-176 0 0,-1 1-42 0 0,0 0-51 0 0,-2 0-61 0 0,12 28 344 0 0,-7-24-219 0 0,2-1-6 0 0,4 6 71 0 0,-11 2 5 0 0,-1 11 106 0 0,-8 1-113 0 0,-6-1-35 0 0,-7 16 19 0 0,10-3-52 0 0,8-31-72 0 0,-1 1 1 0 0,1 0-1 0 0,-1-1 1 0 0,0 0 0 0 0,0 1-1 0 0,-1-1 1 0 0,0 0 0 0 0,0 0-1 0 0,0-1 1 0 0,-1 1-1 0 0,0 0 1 0 0,0-1 0 0 0,0 0-1 0 0,-1 0-16 0 0,-18 17 61 0 0,10-10-31 0 0,0 1 0 0 0,1 1 0 0 0,0 0-1 0 0,-5 8-29 0 0,-3 10 24 0 0,10-14-10 0 0,-1-1 0 0 0,-1-1-1 0 0,0 0 1 0 0,-12 11-14 0 0,18-20 3 0 0,1-1-1 0 0,0 1 1 0 0,0 0 0 0 0,0 1 0 0 0,0-1 0 0 0,1 1-1 0 0,-1 4-2 0 0,4-9 1 0 0,-1-1-1 0 0,1 0 1 0 0,0 1-1 0 0,1-1 1 0 0,-1 0-1 0 0,0 1 1 0 0,1-1-1 0 0,-1 1 1 0 0,1-1-1 0 0,0 1 1 0 0,0 0-1 0 0,0-1 1 0 0,0 1-1 0 0,0-1 1 0 0,1 1-1 0 0,-1-1 1 0 0,1 1-1 0 0,-1-1 1 0 0,1 1-1 0 0,0-1 1 0 0,0 0-1 0 0,0 1 1 0 0,1-1-1 0 0,-1 0 1 0 0,1 2-1 0 0,28 10 13 0 0,-18 5 4 0 0,-11-18-16 0 0,0 0 0 0 0,-1 1 0 0 0,1-1-1 0 0,0 0 1 0 0,0 0 0 0 0,0 0 0 0 0,-1 0 0 0 0,1 0 0 0 0,0 0 0 0 0,1 0 0 0 0,-1 0 0 0 0,0 0 0 0 0,0 0 0 0 0,0 0 0 0 0,0-1 0 0 0,1 1 0 0 0,-1-1 0 0 0,0 1 0 0 0,1-1 0 0 0,-1 1 0 0 0,0-1 0 0 0,1 0 0 0 0,-1 1 0 0 0,1-1 0 0 0,-1 0 0 0 0,0 0 0 0 0,1 0 0 0 0,-1 0 0 0 0,1 0 0 0 0,-1-1 0 0 0,0 1 0 0 0,2 0-1 0 0,18 0 16 0 0,-13 1-8 0 0,0-1 1 0 0,0 0-1 0 0,0 0 1 0 0,0-1 0 0 0,0 0-1 0 0,0-1 1 0 0,0 0-1 0 0,3-1-8 0 0,19-9 8 0 0,22-8-3 0 0,0 15-39 0 0,-12 2-45 0 0,1-6-60 0 0,-1-2-88 0 0,-4-1-113 0 0,-29 10 255 0 0,48-9-1376 0 0,-26 11 421 0 0,-16 1 501 0 0,-1-1-33 0 0,0-2-38 0 0,0-1-46 0 0,-4 0 103 0 0,0-1-34 0 0,-1 0-38 0 0,0 0-40 0 0,0 0-33 0 0,0 0-45 0 0,1 0-49 0 0,0 1-50 0 0,6 0-624 0 0,1 0-112 0 0,6 2-424 0 0,10 1-1122 0 0,-31 0 3124 0 0</inkml:trace>
  <inkml:trace contextRef="#ctx0" brushRef="#br0" timeOffset="551.6117">2318 536 19740 0 0,'17'-2'612'0'0,"-1"-2"-89"0"0,-2-2-79 0 0,-1-1-73 0 0,-2-3-64 0 0,0 0-55 0 0,0-2-47 0 0,0 0-40 0 0,9-10 74 0 0,-15 17-194 0 0,0 0-1 0 0,0 1 0 0 0,0 0 0 0 0,0 0 0 0 0,0 0 0 0 0,1 0 0 0 0,0 1 0 0 0,0 0 1 0 0,0 0-1 0 0,1 0-44 0 0,30-4 99 0 0,1 0-36 0 0,-9-8-34 0 0,1 0-32 0 0,-12 10 71 0 0,4 2-95 0 0,3 1-88 0 0,2 1-81 0 0,1 1-73 0 0,0 1-67 0 0,-1-1-59 0 0,-1 1-51 0 0,3 0-160 0 0,-6 0-54 0 0,-2 0-183 0 0,-4 2-44 0 0,2 4-406 0 0,11 17-1780 0 0,-28-22 2859 0 0,6 5-2084 0 0,-1-7 876 0 0,11 3-879 0 0,-15-1 1767 0 0,-2 0-37 0 0,-3 4-263 0 0,-2 0-70 0 0,-5 4-248 0 0,-6 6-651 0 0</inkml:trace>
  <inkml:trace contextRef="#ctx0" brushRef="#br0" timeOffset="716.2116">2585 892 10850 0 0,'0'0'1887'0'0,"0"0"-1298"0"0,0 0-33 0 0,0 0 80 0 0,0-1-61 0 0,0-1-58 0 0,0-2-53 0 0,0-5-49 0 0,2 1-45 0 0,0 2-41 0 0,3 1-38 0 0,8-2 186 0 0,10 5-120 0 0,-2 0-129 0 0,-4-4-66 0 0,-3-1-57 0 0,0-2-44 0 0,9-4-30 0 0,-11 8-60 0 0,2 1-51 0 0,-2 2-29 0 0,2-2-49 0 0,-7 1 190 0 0,0 1-69 0 0,1-1-64 0 0,0 0-60 0 0,0 0-55 0 0,1 0-51 0 0,0-1-46 0 0,0 1-41 0 0,7-3-277 0 0,-1 1-74 0 0,11-5-595 0 0,17-5-945 0 0,-26 10 1313 0 0,0 0 44 0 0,-1 0 93 0 0,2 2-306 0 0,0 1-99 0 0,3 0-334 0 0,11 2-873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0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714 715 12715 0 0,'-25'0'1339'0'0,"13"0"-518"0"0,7 0-357 0 0,3-1-36 0 0,1-5 343 0 0,1-9-84 0 0,0 0-88 0 0,1 8-97 0 0,6-1-85 0 0,10-15 23 0 0,-1-8-40 0 0,2-1-58 0 0,3 0-53 0 0,5 6-59 0 0,9 7-67 0 0,22 10 57 0 0,46 9 261 0 0,-47 1-210 0 0,-51 0-250 0 0,1-1-1 0 0,-1 1 1 0 0,0 0-1 0 0,1 0 1 0 0,-1 0-1 0 0,0 1 1 0 0,0 0-1 0 0,0 0 1 0 0,0 0-1 0 0,0 0 1 0 0,0 1-1 0 0,2 2-20 0 0,-2-2 15 0 0,0 1-1 0 0,0 0 1 0 0,-1 0 0 0 0,1 0-1 0 0,-1 1 1 0 0,0 0-1 0 0,0 0 1 0 0,0 0 0 0 0,-1 0-1 0 0,0 0 1 0 0,0 1-1 0 0,0-1 1 0 0,-1 1 0 0 0,0 0-1 0 0,0 0 1 0 0,0 0-1 0 0,-1 0 1 0 0,0 0 0 0 0,0 0-1 0 0,0 0 1 0 0,-1 1-1 0 0,0-1 1 0 0,0 0 0 0 0,-1 0-1 0 0,1 0 1 0 0,-1 1-1 0 0,-1-1 1 0 0,-1 5-15 0 0,0-2 9 0 0,-58 158 243 0 0,43-127-210 0 0,2-12-11 0 0,-1 0 0 0 0,-1-1 1 0 0,-2-1-1 0 0,-1 0-31 0 0,-13 17 31 0 0,11-10-13 0 0,-13 15 3 0 0,-39 12 3 0 0,31-2-11 0 0,35-43-8 0 0,-2 0 1 0 0,0-1 0 0 0,-10 10-6 0 0,16-19 7 0 0,0 0-1 0 0,0 0 1 0 0,1 0-1 0 0,-1 1 1 0 0,1-1-1 0 0,1 1 1 0 0,-3 4-7 0 0,4-5 9 0 0,1-1 0 0 0,0 0 0 0 0,0 0 0 0 0,0 1 0 0 0,0-1 0 0 0,1 1 0 0 0,-1-1 0 0 0,1 3-9 0 0,1 9 31 0 0,-1-8-26 0 0,0-1 35 0 0,0-1 33 0 0,-1 2 50 0 0,9-8-39 0 0,3 0-63 0 0,-4 1-12 0 0,-1-1 0 0 0,1 0 0 0 0,0 0 0 0 0,-1 0 0 0 0,1-1 0 0 0,-1 0 0 0 0,1 0 0 0 0,-1-1 0 0 0,5-2-9 0 0,12-8 22 0 0,-9 5-15 0 0,1-1 0 0 0,0 2 0 0 0,15-5-7 0 0,0-2-4 0 0,11-3-45 0 0,-13 10-11 0 0,7 4-34 0 0,2 1-111 0 0,-18-1 59 0 0,-1-3-35 0 0,-3-1-40 0 0,0-3-48 0 0,-1 1-56 0 0,1 2-64 0 0,4 0-32 0 0,-1 2-105 0 0,-7 2 132 0 0,0 0-60 0 0,0-2-67 0 0,0 0-76 0 0,0-1-82 0 0,1-2-91 0 0,-1-1-97 0 0,1-2-105 0 0,4-6-562 0 0,-6 6 437 0 0,-1 4 103 0 0,0 0-97 0 0,0 3-111 0 0,0 1-96 0 0,2 0-352 0 0,5 2-928 0 0</inkml:trace>
  <inkml:trace contextRef="#ctx0" brushRef="#br0" timeOffset="464.6651">1249 314 9234 0 0,'-22'-21'1361'0'0,"4"4"-347"0"0,1 0-55 0 0,3 0-60 0 0,3 0-68 0 0,3 1-86 0 0,2 3-87 0 0,1 0-56 0 0,-1 1-69 0 0,-5-5 170 0 0,-5-1-77 0 0,0 2 2 0 0,0-3-46 0 0,-9-8 178 0 0,-1 0-85 0 0,-2 5-77 0 0,-2 7-73 0 0,4 9-255 0 0,-3 2 63 0 0,-72 5 804 0 0,67 0-810 0 0,1-1-48 0 0,24 0-239 0 0,1 0 0 0 0,-1 1 0 0 0,0 0 0 0 0,1 0 0 0 0,-1 1 0 0 0,1 0 0 0 0,-1 1 0 0 0,1 0 0 0 0,0 0 0 0 0,0 0 0 0 0,0 1 0 0 0,1 0 0 0 0,-1 1 0 0 0,1 0 0 0 0,-4 3-40 0 0,-9 6 64 0 0,-116 73 350 0 0,77-54-299 0 0,49-29-96 0 0,-1 2-1 0 0,2-1 1 0 0,-1 1-1 0 0,1 1 1 0 0,0 0 0 0 0,0 0-1 0 0,1 1 1 0 0,0 0-1 0 0,0 0 1 0 0,0 1 0 0 0,2 0-1 0 0,-1 0 1 0 0,1 1-1 0 0,0 0 1 0 0,-4 10-19 0 0,5-8 19 0 0,-1 0-1 0 0,-1 0 1 0 0,0-1 0 0 0,-1 0-1 0 0,0 0 1 0 0,-3 2-19 0 0,-63 46 105 0 0,66-50-92 0 0,0 1-1 0 0,0 0 0 0 0,1 0 1 0 0,0 0-1 0 0,1 1 0 0 0,1 0 0 0 0,-1 0 1 0 0,2 0-1 0 0,-4 11-12 0 0,-2 14 38 0 0,2-1 1 0 0,-2 22-39 0 0,1-3 22 0 0,-8 13 1 0 0,12-49-21 0 0,1-1 1 0 0,0 1-1 0 0,1-1 1 0 0,1 1 0 0 0,0 13-3 0 0,2-7-2 0 0,2-1 0 0 0,1 1 1 0 0,0-1-1 0 0,2 1 1 0 0,1-1-1 0 0,0-1 0 0 0,2 2 2 0 0,17 36-24 0 0,29 51 24 0 0,-32-68-6 0 0,-17-31 1 0 0,1 0 0 0 0,1 0-1 0 0,0-1 1 0 0,1 0 0 0 0,0 0-1 0 0,3 2 6 0 0,63 46-40 0 0,-50-30 22 0 0,-18-21 11 0 0,0-1-1 0 0,0 1 1 0 0,1-1 0 0 0,0-1 0 0 0,4 4 7 0 0,9 2-26 0 0,1 0 1 0 0,0-2-1 0 0,1 0 1 0 0,12 3 25 0 0,56 26-120 0 0,-20-7-129 0 0,23 5 249 0 0,-41-17-74 0 0,-24-9 17 0 0,1-2-1 0 0,0-1 0 0 0,0-2 1 0 0,0 0-1 0 0,6-2 58 0 0,16 4-73 0 0,-3 2 2 0 0,-32-6 29 0 0,0-1 0 0 0,0 0 0 0 0,14-1 42 0 0,-20-2-25 0 0,0-1 0 0 0,0-1 0 0 0,0 0 1 0 0,0 0-1 0 0,6-3 25 0 0,22-5-68 0 0,89-5-106 0 0,-97 9 143 0 0,0-2-1 0 0,0-1 0 0 0,-1-1 1 0 0,16-9 31 0 0,117-61-96 0 0,-87 41 82 0 0,-63 33 16 0 0,-1 0-1 0 0,1-1 1 0 0,-1-1-1 0 0,0 0 1 0 0,-1 0-1 0 0,0-1 1 0 0,6-7-2 0 0,6-10 15 0 0,-2-1 0 0 0,11-19-15 0 0,-19 28 6 0 0,8-15 22 0 0,-2 0 0 0 0,-1-1 0 0 0,10-30-28 0 0,-26 59 7 0 0,0 0-1 0 0,0-1 1 0 0,0 1 0 0 0,0 0 0 0 0,-1-1-1 0 0,0 1 1 0 0,0-1 0 0 0,0 1 0 0 0,-1-1-1 0 0,0 1 1 0 0,0-1 0 0 0,0 1-1 0 0,-1 0 1 0 0,0 0 0 0 0,0 0 0 0 0,0 0-1 0 0,0 0 1 0 0,-1 0 0 0 0,0 0-7 0 0,-12-31 57 0 0,-1-39 69 0 0,14 58-90 0 0,-1 0 0 0 0,-1 1 0 0 0,0-1 0 0 0,-1 1 0 0 0,-1 0 0 0 0,-1 1 0 0 0,-5-11-36 0 0,-37-39 142 0 0,23 33-67 0 0,-33-57 125 0 0,-23-7-43 0 0,41 41-95 0 0,23 29-25 0 0,-1 1 0 0 0,-2 1-1 0 0,0 0 1 0 0,-1 2 0 0 0,-14-10-37 0 0,-53-28 85 0 0,47 26-51 0 0,31 24-27 0 0,0 0 0 0 0,-1 0 0 0 0,0 1 0 0 0,-1 0 0 0 0,0 2 0 0 0,0-1 0 0 0,-1 1 0 0 0,0 1 1 0 0,-9-2-8 0 0,-47-3-47 0 0,21 10-34 0 0,9 2-43 0 0,0 0-73 0 0,8 1-51 0 0,3-2-85 0 0,15 0 61 0 0,1-1-60 0 0,3 1 23 0 0,0 0-50 0 0,1 0-55 0 0,0 0-61 0 0,2 1-66 0 0,0 1-72 0 0,1 0-77 0 0,2 2-83 0 0,1-1 215 0 0,1 0-41 0 0,1 1-44 0 0,-1 0-45 0 0,1 1-49 0 0,-1-2-52 0 0,0 1-53 0 0,0-1-57 0 0,-1-1 138 0 0,0 0-34 0 0,-3 0-882 0 0,-4-1-453 0 0,-5 0-1197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8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89 449 11554 0 0,'-12'0'1052'0'0,"0"-1"-65"0"0,-1 0 134 0 0,0 2-98 0 0,2 0-96 0 0,2 3-97 0 0,1 2-95 0 0,2 4-95 0 0,2 3-96 0 0,3 6-94 0 0,3-4-158 0 0,3 0-44 0 0,11 13 160 0 0,-2-4-105 0 0,1 20 253 0 0,15 8-48 0 0,-15 23-57 0 0,14-23-58 0 0,-14 0-85 0 0,-2-23-212 0 0,6 23 34 0 0,-14 0-10 0 0,-5-41-103 0 0,0 0 1 0 0,1 0 0 0 0,0 0-1 0 0,1 0 1 0 0,2 8-18 0 0,14 19 48 0 0,-15-34-41 0 0,-1-1 0 0 0,0 1 0 0 0,0 0 0 0 0,0 0 0 0 0,0 1-1 0 0,-1-1 1 0 0,0 0 0 0 0,0 1 0 0 0,0-1 0 0 0,0 0-1 0 0,0 1 1 0 0,-1-1 0 0 0,0 1-7 0 0,-1 15 18 0 0,1-14-13 0 0,-1 0 0 0 0,1 0 0 0 0,0 0 0 0 0,1 1 0 0 0,-1-1 0 0 0,1 0 0 0 0,0 0 0 0 0,1 0 0 0 0,-1 0 0 0 0,2 2-5 0 0,11 12 4 0 0,1 2 22 0 0,-8-6-42 0 0,-4-1-41 0 0,-4 1-56 0 0,-7-16-66 0 0,-22 0-62 0 0,30 0 236 0 0,0 0 0 0 0,0 1-1 0 0,0-1 1 0 0,-1 0 0 0 0,1 0 0 0 0,0 0-1 0 0,0 0 1 0 0,-1 0 0 0 0,1 0 0 0 0,0 0 0 0 0,0 0-1 0 0,-1 0 1 0 0,1 0 0 0 0,0 0 0 0 0,0 0 0 0 0,-1 0-1 0 0,1 0 1 0 0,0 0 0 0 0,0 0 0 0 0,0-1-1 0 0,-1 1 1 0 0,1 0 0 0 0,0 0 0 0 0,0 0 0 0 0,0 0-1 0 0,-1 0 1 0 0,1 0 0 0 0,0-1 0 0 0,0 1-1 0 0,0 0 1 0 0,0 0 0 0 0,-1 0 0 0 0,1 0 0 0 0,0-1-1 0 0,0 1 1 0 0,0 0 0 0 0,0 0 0 0 0,0-1 0 0 0,0 1-1 0 0,0 0 1 0 0,-1 0 0 0 0,1 0 0 0 0,0-1-1 0 0,0 1 1 0 0,0 0 0 0 0,0 0 0 0 0,0-1 0 0 0,0 1-1 0 0,0 0 1 0 0,0 0 0 0 0,0-1 0 0 0,0 1 0 0 0,1 0-1 0 0,-1 0 1 0 0,0-1 0 0 0,0 1 0 0 0,0 0 5 0 0,0-36-255 0 0,0 0 54 0 0,0 1 48 0 0,0-1 40 0 0,0-7 22 0 0,0 0 37 0 0,0-91 8 0 0,0 59 12 0 0,0 23-24 0 0,0 52 58 0 0,0-28-14 0 0,1 0 0 0 0,1 0 0 0 0,2-7 14 0 0,26-62-30 0 0,-15 8 4 0 0,-9 68 24 0 0,2 0 0 0 0,0 1-1 0 0,1-1 1 0 0,1 2 0 0 0,1-1 0 0 0,1 1 0 0 0,0 1 0 0 0,2 0 0 0 0,1 0 2 0 0,51-54 31 0 0,-62 68-25 0 0,0-1 1 0 0,0 2 0 0 0,1-1-1 0 0,0 0 1 0 0,0 1-1 0 0,0 0 1 0 0,0 0 0 0 0,0 0-1 0 0,0 1 1 0 0,1 0 0 0 0,0 0-7 0 0,6-1 36 0 0,0 1 1 0 0,0 1 0 0 0,0 0-1 0 0,-1 1 1 0 0,4 0-37 0 0,4 0 44 0 0,-15-1-27 0 0,1 0 1 0 0,0 1-1 0 0,-1 0 0 0 0,1 0 1 0 0,0 0-1 0 0,-1 1 1 0 0,1 0-1 0 0,0-1 1 0 0,-1 2-1 0 0,1-1 1 0 0,-1 0-1 0 0,4 3-17 0 0,7 33 146 0 0,-1-14-79 0 0,2 5 37 0 0,-9 10 45 0 0,-7-10-56 0 0,0 7 15 0 0,0-28-88 0 0,0 1 0 0 0,-1-1 0 0 0,0 0 0 0 0,0 0-1 0 0,-1 0 1 0 0,0 0 0 0 0,0 0 0 0 0,-1 0 0 0 0,1 0-1 0 0,-3 2-19 0 0,-20 34 114 0 0,-11 14-13 0 0,-26 40 28 0 0,18-43-98 0 0,28-39-29 0 0,-1-1 0 0 0,-1 0 0 0 0,-4 0-2 0 0,-5 4-38 0 0,1-4-48 0 0,4-7-62 0 0,0 1-82 0 0,-1 5-90 0 0,15-7 168 0 0,-1-1-39 0 0,1-1-52 0 0,-2 0-65 0 0,3-2 60 0 0,0-1-38 0 0,-2 0-42 0 0,1 0-47 0 0,-3-1-230 0 0,0 0-96 0 0,2 0-99 0 0,2 0-107 0 0,2-1-315 0 0,-4-6-1863 0 0,-10-13 505 0 0,13 12 1660 0 0,1-1-73 0 0,1 0-92 0 0,2 0-80 0 0,1-1-311 0 0,0-6-823 0 0</inkml:trace>
  <inkml:trace contextRef="#ctx0" brushRef="#br0" timeOffset="257.3555">802 226 14531 0 0,'12'1'616'0'0,"-3"2"-48"0"0,0 1-47 0 0,-2 2-46 0 0,-1 0-44 0 0,-1 2-43 0 0,0 0-41 0 0,1 1-40 0 0,0 2-4 0 0,1 0-48 0 0,1 1-47 0 0,1-2-45 0 0,12 10 155 0 0,8 7-20 0 0,-10-3-144 0 0,-6 2-37 0 0,2 48 55 0 0,15-22-57 0 0,-15-7-27 0 0,-2-22-44 0 0,3 5 27 0 0,-8 10 34 0 0,-8 7 61 0 0,0-8 57 0 0,0-30 35 0 0,-8-7 26 0 0,-2 0-187 0 0,-31-1 437 0 0,32 0-426 0 0,0-1-36 0 0,4-1-66 0 0,1-2 57 0 0,0-7-12 0 0,4 6-1 0 0,0-2 43 0 0,1-6 124 0 0,-6-19-5 0 0,-6 1-77 0 0,8 25-107 0 0,1-1 1 0 0,-1 1-1 0 0,1-1 1 0 0,1 0-1 0 0,-1 1 1 0 0,1-1 0 0 0,1 0-29 0 0,1-1 31 0 0,0 1 0 0 0,0 0 0 0 0,1-1 1 0 0,0 1-1 0 0,0 0 0 0 0,2-2-31 0 0,5-19 91 0 0,-6 13-27 0 0,-1 0 0 0 0,0 1-1 0 0,-1-1 1 0 0,-1-11-64 0 0,-1 12 48 0 0,2-1 0 0 0,0 0 0 0 0,0 0 0 0 0,4-10-48 0 0,25-55 124 0 0,-28 72-111 0 0,18-42 59 0 0,10 14-49 0 0,-9 9-28 0 0,-4-4-98 0 0,-7 12-41 0 0,1 1-79 0 0,3 3-95 0 0,2 5-110 0 0,-5 6 31 0 0,0 2-118 0 0,2 1-121 0 0,0 1-123 0 0,0 1-125 0 0,0 0-127 0 0,-6 1 457 0 0,-1-1-34 0 0,1 0-32 0 0,-1 1-34 0 0,3-1-312 0 0,0 1-66 0 0,-1-1-67 0 0,-1 0-67 0 0,2 0-207 0 0,0 0-102 0 0,2 0-395 0 0,5 0-1046 0 0</inkml:trace>
  <inkml:trace contextRef="#ctx0" brushRef="#br0" timeOffset="509.1513">1649 627 16267 0 0,'0'0'1387'0'0,"0"0"-511"0"0,0 0-200 0 0,0 0-67 0 0,0 0 41 0 0,-1-1-107 0 0,-1-1-86 0 0,-2-2-63 0 0,-9-10 172 0 0,5 2-65 0 0,11 4-64 0 0,15 5-63 0 0,-12 2-173 0 0,-5-6-69 0 0,-1-8-47 0 0,0 1-41 0 0,1 7-40 0 0,5 6-63 0 0,8 0-32 0 0,-6-3-38 0 0,-3-1-58 0 0,-1-3-73 0 0,2-1-120 0 0,-3 4 143 0 0,2 0-33 0 0,3 0-264 0 0,-3 3 219 0 0,0 1-37 0 0,4-2-278 0 0,1-1-109 0 0,0-2-176 0 0,0-2-38 0 0,0-1-38 0 0,0 0-39 0 0,2-4-298 0 0,1 2-63 0 0,-1 1-65 0 0,0 2-66 0 0,-3 4 269 0 0,0 2-87 0 0,2 1-351 0 0,5 0-938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0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0 847 17276 0 0,'0'-11'778'0'0,"0"0"-86"0"0,0 1-79 0 0,1 1-74 0 0,0 0-68 0 0,0 1-62 0 0,0-1-56 0 0,1 2-52 0 0,3-5 92 0 0,0 0-92 0 0,4-2-25 0 0,11-8 48 0 0,-3 3-64 0 0,-2 1-56 0 0,3-8 22 0 0,-2 0-64 0 0,19-26 117 0 0,-3 15-7 0 0,-7 10-107 0 0,-5-1-36 0 0,0-5-12 0 0,6-17 17 0 0,17-28 93 0 0,-4 21-4 0 0,7-13 7 0 0,-42 64-209 0 0,33-46 213 0 0,-22 7-16 0 0,-1 21-116 0 0,-11 20-80 0 0,0 0 0 0 0,-1 0 0 0 0,1 0-1 0 0,-1 0 1 0 0,0-1 0 0 0,0 1-1 0 0,-1-1 1 0 0,1 0 0 0 0,-1 1 0 0 0,0-1-1 0 0,0-5-21 0 0,-1 3 114 0 0,0 7-28 0 0,0 0-31 0 0,0 0-32 0 0,0 0-13 0 0,-1 2-12 0 0,1 1 0 0 0,-1-1 0 0 0,1 0 0 0 0,-1 1 0 0 0,1-1 0 0 0,0 0 0 0 0,0 1 0 0 0,0-1 0 0 0,0 1 0 0 0,1-1 0 0 0,-1 0 0 0 0,1 2 2 0 0,0 9-16 0 0,-1 202-16 0 0,0 8 22 0 0,0-216 6 0 0,0 1 1 0 0,0-1 0 0 0,1 0-1 0 0,0 1 1 0 0,0-1-1 0 0,1 0 1 0 0,-1 1 0 0 0,2-1-1 0 0,-1 0 1 0 0,1 0 0 0 0,0-1-1 0 0,2 4 4 0 0,11 26-41 0 0,-14-27 19 0 0,0 1-1 0 0,-1-1 1 0 0,0 1 0 0 0,0-1-1 0 0,-1 5 23 0 0,1 23-92 0 0,5 0-36 0 0,12 0-105 0 0,-10-24 100 0 0,-2 0-40 0 0,-2 2-53 0 0,-3 4-64 0 0,0-10-59 0 0,-1-1 83 0 0,2-1 67 0 0,0 0 56 0 0,0 0 24 0 0,8 11-99 0 0,-6-10 82 0 0,-1-4 25 0 0,-1 0-35 0 0,1 0-42 0 0,-1 1-49 0 0,1 0-56 0 0,-1 0-65 0 0,0 0-71 0 0,0 1-78 0 0,-1-2 121 0 0,0 0-40 0 0,0 1-43 0 0,0-1-45 0 0,-1 1-47 0 0,1 1-49 0 0,-1-1-51 0 0,0 1-54 0 0,0-3 398 0 0,0 0-119 0 0,0 1-103 0 0,0 0-86 0 0,0 0-53 0 0,0 1-49 0 0,0 11-1788 0 0,0-10 1472 0 0,0 1 69 0 0,0-4 535 0 0,0 0 41 0 0,0 0 40 0 0,0 0 54 0 0,0-1 61 0 0,0 0 68 0 0,0 0 73 0 0,0 0 80 0 0,0-1 87 0 0,0 0 92 0 0,-3 6-1541 0 0,1-7 1052 0 0,-1 1-35 0 0,-2-1-187 0 0,-2 0-65 0 0,-2 0-185 0 0,-7 0-471 0 0</inkml:trace>
  <inkml:trace contextRef="#ctx0" brushRef="#br0" timeOffset="204.7207">357 1114 6977 0 0,'-11'0'675'0'0,"-1"0"38"0"0,1 0 40 0 0,0 0 41 0 0,0 0 42 0 0,1 0 41 0 0,1 0 44 0 0,2 0 43 0 0,-2 2 1305 0 0,3 3-852 0 0,-1 2-606 0 0,-1 1-63 0 0,0 0-60 0 0,1-1-60 0 0,3-3-59 0 0,2-1-55 0 0,1-2-52 0 0,1-1-49 0 0,0 0-45 0 0,0 0-40 0 0,0 0 221 0 0,1 0-112 0 0,5 0-83 0 0,6 0-124 0 0,22 0 175 0 0,2-8-100 0 0,16-22-46 0 0,-4 23-140 0 0,9 7-36 0 0,1-1-55 0 0,-6-5-69 0 0,-5-7-43 0 0,-16 4-13 0 0,0 1-53 0 0,2 3-70 0 0,4 3-89 0 0,-28 2 307 0 0,1 0-69 0 0,1 0-66 0 0,0 0-63 0 0,1 0-60 0 0,-1 0-57 0 0,1 0-55 0 0,0 0-51 0 0,6 0-302 0 0,0 0-100 0 0,-1 0-90 0 0,-1 0-80 0 0,-1 0-72 0 0,-1 0-60 0 0,-2 0-53 0 0,-2 0-41 0 0,-6 0 477 0 0,-1 0-36 0 0,1 0-873 0 0,-1 0-455 0 0,-3 0-1194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9:0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157 394 9802 0 0,'-1'0'1468'0'0,"-2"0"-591"0"0,-1 0-514 0 0,0 1-33 0 0,-1 2 239 0 0,0 1-106 0 0,1 1-89 0 0,1-1-126 0 0,0 0-36 0 0,-13 1 299 0 0,13-5-314 0 0,2 0-52 0 0,-4 4-16 0 0,0-1-59 0 0,1 1-42 0 0,0 2-37 0 0,0-1 29 0 0,4-4-20 0 0,-1-1 1 0 0,0 1-1 0 0,1-1 1 0 0,-1 1-1 0 0,1-1 1 0 0,-1 1-1 0 0,1-1 1 0 0,0 1-1 0 0,-1-1 1 0 0,1 1-1 0 0,-1 0 0 0 0,1-1 1 0 0,0 1-1 0 0,0 0 1 0 0,-1-1-1 0 0,1 1 1 0 0,0 0-1 0 0,0-1 1 0 0,0 1-1 0 0,0 0 1 0 0,0 0-1 0 0,0-1 1 0 0,0 1-1 0 0,0 0 1 0 0,0 0-1 0 0,0-1 1 0 0,0 1-1 0 0,-2 7-9 0 0,-9 0-11 0 0,10-7 19 0 0,1-1 0 0 0,-1 0 0 0 0,1 0 0 0 0,-1 1 0 0 0,0-1 0 0 0,1 1 0 0 0,-1-1 0 0 0,1 1 0 0 0,-1-1-1 0 0,1 1 1 0 0,-1-1 0 0 0,1 1 0 0 0,-1-1 0 0 0,1 1 0 0 0,0-1 0 0 0,-1 1 0 0 0,1 0 0 0 0,0-1 0 0 0,-1 1-1 0 0,1 0 1 0 0,0-1 0 0 0,0 1 0 0 0,0 0 0 0 0,-1-1 0 0 0,1 1 0 0 0,0 0 0 0 0,0-1 0 0 0,0 1 0 0 0,0 0-1 0 0,0-1 1 0 0,1 2 1 0 0,-6 6-20 0 0,-12 10 15 0 0,10-2-43 0 0,13 19-141 0 0,-5-34 183 0 0,10 4-106 0 0,34-5-329 0 0,-33 0 371 0 0,-2-1 40 0 0,-7 2 26 0 0,0-1 0 0 0,0 1 0 0 0,0 0 0 0 0,0 0 0 0 0,0 0 0 0 0,0 0 0 0 0,0 0 0 0 0,-1 1 0 0 0,1-1 0 0 0,-1 1 0 0 0,1-1 0 0 0,-1 1 0 0 0,1 0 0 0 0,-1 0 0 0 0,1 1 4 0 0,-2-2-1 0 0,-1 0 1 0 0,1-1-1 0 0,0 1 1 0 0,0 0-1 0 0,0-1 1 0 0,0 1-1 0 0,-1-1 1 0 0,1 1-1 0 0,0-1 1 0 0,0 1-1 0 0,0-1 1 0 0,0 0-1 0 0,0 0 1 0 0,0 1-1 0 0,0-1 1 0 0,0 0-1 0 0,0 0 1 0 0,0 0-1 0 0,0 0 1 0 0,0 0-1 0 0,1 0 1 0 0,8 1 1 0 0,8 16 16 0 0,-12-2 34 0 0,-5-4 21 0 0,0 1 45 0 0,-1 1 54 0 0,0 0 68 0 0,0-3-26 0 0,0-1 42 0 0,-3 6 72 0 0,2-14-284 0 0,0 1 0 0 0,0-1-1 0 0,0 1 1 0 0,0-1 0 0 0,0 0 0 0 0,-1 1 0 0 0,1-1-1 0 0,-1 0 1 0 0,1 0 0 0 0,-1 0 0 0 0,1 0-1 0 0,-1 0 1 0 0,0 0 0 0 0,0 0-43 0 0,-14 9 342 0 0,8-4-126 0 0,-1 2 42 0 0,1-2-218 0 0,-19 5 282 0 0,14-8-259 0 0,6-2-85 0 0,-1-1-51 0 0,1 1-62 0 0,-1-1-72 0 0,1 0-82 0 0,-1 0-92 0 0,1 0-104 0 0,0 0-113 0 0,3 0 230 0 0,0 0-37 0 0,0 0-38 0 0,1 0-39 0 0,0 0-282 0 0,1-1-95 0 0,2 1 381 0 0,-1-1-39 0 0,0 0-45 0 0,-1 0-51 0 0,0-1-138 0 0,-1-1-61 0 0,1 0-50 0 0,-2 0-41 0 0,0-1-268 0 0,-3-3-634 0 0</inkml:trace>
  <inkml:trace contextRef="#ctx0" brushRef="#br0" timeOffset="196.7575">288 447 7626 0 0,'1'0'786'0'0,"3"0"-295"0"0,3-1-148 0 0,-1-1-42 0 0,0 0-39 0 0,0-1-33 0 0,4-5 147 0 0,0-2-80 0 0,19-12 355 0 0,-18 16-482 0 0,-1 2-50 0 0,7-1 11 0 0,19-11-33 0 0,9-11-25 0 0,-31 19-74 0 0,1 0-33 0 0,-3 1-28 0 0,0 1-40 0 0,0 0-46 0 0,-1 1-54 0 0,3-2-137 0 0,-8 5 134 0 0,1 0-36 0 0,6 2-329 0 0,-2-1 18 0 0,0-3-342 0 0,-7-1 472 0 0,0-1-111 0 0,0 0-41 0 0,0 3 135 0 0,0 2 0 0 0,3 0-94 0 0,-5 1-15 0 0,-1 0-90 0 0,0 0-213 0 0,-1 0-524 0 0</inkml:trace>
  <inkml:trace contextRef="#ctx0" brushRef="#br0" timeOffset="412.6212">445 185 8698 0 0,'0'-5'2524'0'0,"-1"-3"-1571"0"0,-2 2-98 0 0,-1 2-91 0 0,-1 3-85 0 0,1 2-77 0 0,-1 3-72 0 0,2 2-64 0 0,2 2-57 0 0,2-3 65 0 0,3-1-82 0 0,10 20 149 0 0,-11 4-101 0 0,-1-4-208 0 0,5 5-99 0 0,0-12-88 0 0,-4-12-32 0 0,-1 0-1 0 0,0 0 1 0 0,0 0 0 0 0,-1 0 0 0 0,0 1-1 0 0,1-1 1 0 0,-2 0 0 0 0,1 1-1 0 0,-1-1 1 0 0,1 4-13 0 0,-2 16 30 0 0,1 38 23 0 0,5-28-60 0 0,6-13-44 0 0,-4-7-72 0 0,-4-6 5 0 0,-2 1-54 0 0,-1 0-54 0 0,0 0-88 0 0,0 0-96 0 0,0 0-103 0 0,0 0-109 0 0,0-1-116 0 0,0-1-124 0 0,0-4 383 0 0,0 0-34 0 0,0-2-337 0 0,4 4-1190 0 0,1-1 1449 0 0,-3-2 73 0 0,0-2 63 0 0,-1 0 58 0 0,-2-1 49 0 0,0-2 42 0 0,-3-2-210 0 0,-13-15-714 0 0,15 15 918 0 0,0 1-47 0 0,1-1-297 0 0,2 2-66 0 0,3 0-210 0 0,5 2-539 0 0</inkml:trace>
  <inkml:trace contextRef="#ctx0" brushRef="#br0" timeOffset="676.3253">655 316 7098 0 0,'1'-11'968'0'0,"0"3"-100"0"0,2 0-96 0 0,2 1-86 0 0,0 2-81 0 0,0 1-72 0 0,2 0-66 0 0,0 1-58 0 0,6 0 142 0 0,1 2-101 0 0,3 0-2 0 0,10 2 144 0 0,-14 0-271 0 0,0-1 41 0 0,1 2-163 0 0,-3 2-47 0 0,3 5 6 0 0,-2 3-53 0 0,15 9 70 0 0,-22-18-144 0 0,19 9 100 0 0,-20-10-109 0 0,-1 0 0 0 0,0 0 0 0 0,1 0 0 0 0,-1 1 0 0 0,0-1 1 0 0,0 1-1 0 0,0 0 0 0 0,0 0 0 0 0,-1 0 0 0 0,1 0 0 0 0,0 3-22 0 0,6 11 107 0 0,-1 5 38 0 0,-2-10-59 0 0,4 9 11 0 0,-5-6 5 0 0,-5-2 26 0 0,-3 0 55 0 0,1-10-188 0 0,-1 1 52 0 0,-3 2 100 0 0,-1 1 61 0 0,-10 12 366 0 0,12-12-431 0 0,1-1-56 0 0,-3 11 160 0 0,1-5-66 0 0,5-10-159 0 0,0-1 1 0 0,1 1 0 0 0,-1-1-1 0 0,0 0 1 0 0,0 1-1 0 0,0-1 1 0 0,0 0 0 0 0,0 0-1 0 0,0 0 1 0 0,-1 0-1 0 0,1 0 1 0 0,0 0 0 0 0,0 0-1 0 0,-1 0 1 0 0,1 0 0 0 0,-2 0-23 0 0,-21 2 270 0 0,0-2 26 0 0,-13 0 91 0 0,14-3-162 0 0,-2-6-4 0 0,8-10-93 0 0,7 0-33 0 0,-5-11-9 0 0,9-7-69 0 0,5-3-79 0 0,-1-5-37 0 0,2 22 14 0 0,1 0-33 0 0,1-4-105 0 0,3 5-91 0 0,-4 16 277 0 0,1 1-45 0 0,0-1-43 0 0,-1 1-40 0 0,1-1-37 0 0,0 1-37 0 0,3-5-335 0 0,-2 4 174 0 0,0-1-38 0 0,3-4-531 0 0,2-1-323 0 0,5-4-789 0 0,-4 5 800 0 0,-4 4 368 0 0,-1 1 76 0 0,-1 0-96 0 0,0-1-114 0 0,-2 1-98 0 0,0-1-324 0 0,-1-3-840 0 0</inkml:trace>
  <inkml:trace contextRef="#ctx0" brushRef="#br0" timeOffset="997.4999">1048 106 11955 0 0,'0'0'952'0'0,"0"0"-346"0"0,0 0-134 0 0,0 0-41 0 0,0 0 42 0 0,0 1-66 0 0,0 0-52 0 0,0 2-40 0 0,0 4 54 0 0,3-2-40 0 0,0-2-38 0 0,1 0-37 0 0,2 0-20 0 0,0 2-37 0 0,-2 3 21 0 0,0 1-55 0 0,6 0-6 0 0,6 13 66 0 0,7 5-128 0 0,-2-2-46 0 0,-20-23-45 0 0,24 57 106 0 0,-20-15 7 0 0,-5-18-20 0 0,0-4 34 0 0,0-18 45 0 0,0 1 41 0 0,0 12 16 0 0,0-13 7 0 0,0-4 8 0 0,-5 0 12 0 0,-2-1-138 0 0,1-4 41 0 0,1-3 75 0 0,0-11 171 0 0,4-20 277 0 0,1 24-492 0 0,1 1-33 0 0,0-4-14 0 0,-1 2-95 0 0,-1 0 13 0 0,1 10-48 0 0,-1 0-1 0 0,1 0 1 0 0,0 0 0 0 0,0 0-1 0 0,1 0 1 0 0,0 0 0 0 0,0 0-1 0 0,0 0 1 0 0,2-2-17 0 0,4-10 7 0 0,4-12-14 0 0,-7 3-84 0 0,-4 18-75 0 0,6-12-136 0 0,-3 14 148 0 0,-1 1-22 0 0,1 0-58 0 0,1 0-72 0 0,-1 0-85 0 0,-1 2 45 0 0,1 0-58 0 0,-1-1-63 0 0,0 1-69 0 0,5-6-669 0 0,-1 5 316 0 0,-1 1 53 0 0,-2 2 375 0 0,0 1-34 0 0,2-1-414 0 0,0 1-122 0 0,-3 0 464 0 0,1 1-36 0 0,-1 0-40 0 0,1 0-41 0 0,-1 0-533 0 0,-1 0-102 0 0,0 0-363 0 0,-1 0-952 0 0</inkml:trace>
  <inkml:trace contextRef="#ctx0" brushRef="#br0" timeOffset="1316.1009">1362 237 10906 0 0,'0'0'1076'0'0,"0"0"-389"0"0,0 0-148 0 0,0 0-41 0 0,0 0 54 0 0,0 0-70 0 0,0 0-59 0 0,0 0-48 0 0,0 0 268 0 0,4 0-114 0 0,19-6 628 0 0,-12 2-820 0 0,-1-1-43 0 0,-2 1-90 0 0,0 0-47 0 0,-2 0-52 0 0,-2 1-60 0 0,4-7 164 0 0,15-7 176 0 0,29-26 174 0 0,-34 35-360 0 0,-16 8-179 0 0,0-1 0 0 0,0 0 1 0 0,0 1-1 0 0,-1-1 0 0 0,1 0 0 0 0,0 0 0 0 0,0 0 0 0 0,-1 0 0 0 0,1 0 0 0 0,-1-1 0 0 0,1 1 0 0 0,-1 0 1 0 0,1-1-1 0 0,-1 1 0 0 0,0-1 0 0 0,0 1 0 0 0,0-1 0 0 0,1-1-20 0 0,15-20 350 0 0,-15 22-325 0 0,-1 0-1 0 0,0 0 1 0 0,0 0-1 0 0,0 0 1 0 0,0 0 0 0 0,0-1-1 0 0,-1 1 1 0 0,1 0-1 0 0,0-1 1 0 0,0 1-1 0 0,-1 0 1 0 0,1-1-1 0 0,-1 1 1 0 0,1-1 0 0 0,-1 1-1 0 0,0-1 1 0 0,0 1-1 0 0,1-1-24 0 0,-2-18 434 0 0,-1 6-83 0 0,-1 3-69 0 0,-2 4-56 0 0,-7 2 56 0 0,-17 5 60 0 0,2 0-85 0 0,23 1-252 0 0,1-1 1 0 0,-1 1-1 0 0,0 0 1 0 0,1 0-1 0 0,-1 0 1 0 0,1 0-1 0 0,0 1 0 0 0,-1-1 1 0 0,1 1-1 0 0,0 0 1 0 0,0 0-1 0 0,0 0 0 0 0,0 0 1 0 0,0 1-1 0 0,0-1 1 0 0,1 1-1 0 0,-1-1 0 0 0,1 1 1 0 0,0 0-1 0 0,-1 0 1 0 0,2 0-1 0 0,-1 1 1 0 0,0-1-6 0 0,-8 15 22 0 0,2 0 0 0 0,0 0 0 0 0,-5 19-22 0 0,-5 8 38 0 0,18-42-36 0 0,-1 0 0 0 0,1 0 0 0 0,-1 0 0 0 0,1 0 0 0 0,0 0-1 0 0,0 0 1 0 0,0 0 0 0 0,0 0 0 0 0,1 0 0 0 0,-1 1-1 0 0,1-1 1 0 0,0 0 0 0 0,0 0 0 0 0,0-1 0 0 0,0 1 0 0 0,1 0-1 0 0,-1 0 1 0 0,1-1 0 0 0,1 3-2 0 0,3 8 1 0 0,11 25-11 0 0,6-23 6 0 0,-6-7 10 0 0,31 11-28 0 0,-44-18 14 0 0,0 0 0 0 0,0-1 0 0 0,1 1 0 0 0,-1-1 0 0 0,0 0-1 0 0,0 0 1 0 0,0-1 0 0 0,0 1 0 0 0,0-1 0 0 0,0 0-1 0 0,3-1 9 0 0,20-10-179 0 0,-14 4 52 0 0,-1 0-33 0 0,3-3-112 0 0,1 2-84 0 0,-3 3-4 0 0,0 0-104 0 0,-3 1 21 0 0,0 1-88 0 0,0-1-99 0 0,0-1-111 0 0,0 1-123 0 0,-6 2 383 0 0,1 0-35 0 0,0 0-37 0 0,0 0-37 0 0,0-1-40 0 0,0 1-40 0 0,0-1-79 0 0,0-1-43 0 0,6-4-896 0 0,1-2-481 0 0,7-8-1247 0 0,-19 19 3364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0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4 179 19284 0 0,'0'0'1184'0'0,"0"0"-502"0"0,0 0-328 0 0,0 0-51 0 0,0 0 197 0 0,0 1-77 0 0,0 6-65 0 0,0 19 42 0 0,-1 5-81 0 0,-1 10-26 0 0,1 3-88 0 0,3 6-49 0 0,8 10-44 0 0,19 0-22 0 0,-14 22-9 0 0,15 7-18 0 0,-15-8-3 0 0,14-21-14 0 0,-14 14-15 0 0,3-39-9 0 0,-16-31-19 0 0,1 1 1 0 0,-1-1-1 0 0,0 0 0 0 0,0 0 0 0 0,0 1 1 0 0,-1-1-1 0 0,1 1 0 0 0,-1 0 1 0 0,0-1-1 0 0,0 1 0 0 0,-1 0 0 0 0,0 0 1 0 0,1-1-1 0 0,-2 2-3 0 0,1 5 4 0 0,0 0 1 0 0,1 0-1 0 0,0 0 0 0 0,1 0 0 0 0,2 8-4 0 0,15 22 1 0 0,-6-18-21 0 0,-8 2-38 0 0,-5-17-109 0 0,0-8-99 0 0,-7 0-109 0 0,-23 0-100 0 0,22 0-80 0 0,10-8 186 0 0,-2 0 66 0 0,-1 0 59 0 0,-1 1 51 0 0,-1-1 16 0 0,-1 0 47 0 0,-11-14-112 0 0,6 10 74 0 0,4 4-7 0 0,-10-37-464 0 0,3 23 377 0 0,5 7 50 0 0,-1 1-1 0 0,2-1 1 0 0,-5-15 212 0 0,-2 0-95 0 0,-3-12 4 0 0,13 33 89 0 0,1-1-1 0 0,1 1 0 0 0,0-1 1 0 0,0 0-1 0 0,1-4 3 0 0,-7-47 114 0 0,-7 0 66 0 0,-2-6 98 0 0,8-4 104 0 0,8 31-130 0 0,0-42 265 0 0,0 52-290 0 0,0-6 78 0 0,0-6 90 0 0,0 31-299 0 0,0 0-1 0 0,1 0 0 0 0,0 0 1 0 0,0 0-1 0 0,4-9-95 0 0,24-32 407 0 0,-15 23-186 0 0,-3 5-53 0 0,16-12 23 0 0,-22 31-158 0 0,1 1-1 0 0,-1-1 0 0 0,1 1 1 0 0,0 0-1 0 0,0 0 0 0 0,0 1 1 0 0,0 0-1 0 0,1 0 0 0 0,0 0-32 0 0,22-11 131 0 0,-6 1-42 0 0,-19 10-69 0 0,0 0-1 0 0,0 1 1 0 0,0-1-1 0 0,0 1 0 0 0,0 0 1 0 0,1 0-1 0 0,-1 1 1 0 0,1-1-1 0 0,-1 1 1 0 0,1 0-1 0 0,0 0 0 0 0,-1 1 1 0 0,1-1-1 0 0,1 1-19 0 0,28 0 118 0 0,-1-1-27 0 0,11 6-1 0 0,-39-3-76 0 0,1 0 0 0 0,0 0 0 0 0,-1 0 0 0 0,1 1 0 0 0,-1 0 0 0 0,0 0 1 0 0,1 0-1 0 0,-2 1 0 0 0,1 0 0 0 0,0 0 0 0 0,-1 0 0 0 0,1 1-14 0 0,128 128 423 0 0,-110-105-325 0 0,-5 12 7 0 0,-13 3 0 0 0,-6-10-6 0 0,1 2 25 0 0,-5 9 29 0 0,-15 8-29 0 0,8-22-53 0 0,-4 6 29 0 0,-3-10-33 0 0,-25 7-16 0 0,32-27-60 0 0,1 1 0 0 0,1 1-1 0 0,-1 0 1 0 0,-7 9 9 0 0,6-6-62 0 0,0 0 0 0 0,-1-1 0 0 0,0 0 0 0 0,-2 0 62 0 0,4-4-91 0 0,0 1 0 0 0,0-2-1 0 0,-1 0 1 0 0,-5 2 91 0 0,-27 10-582 0 0,14-2-70 0 0,8-3 89 0 0,13-7 323 0 0,0-2-40 0 0,0-1-40 0 0,1-1-39 0 0,0-1-41 0 0,1 0-41 0 0,0-2-41 0 0,0 0-41 0 0,2-1-43 0 0,0 0-43 0 0,0-1-43 0 0,2-1-44 0 0,0 0-44 0 0,1 0-44 0 0,0 0-45 0 0,2-1-46 0 0,0 0-724 0 0,0 3 475 0 0,0 0 119 0 0,0 0-87 0 0,0-3-102 0 0,0 0-87 0 0,0-4-341 0 0,0-5-906 0 0</inkml:trace>
  <inkml:trace contextRef="#ctx0" brushRef="#br0" timeOffset="267.4337">762 179 9330 0 0,'7'8'3322'0'0,"11"10"-1375"0"0,-6-6-748 0 0,-8-8-516 0 0,-1-2-54 0 0,0-1-49 0 0,2-1-47 0 0,4 1-54 0 0,0 0-46 0 0,-1 2-43 0 0,1 1-40 0 0,0 1-37 0 0,0 0-34 0 0,9 8 189 0 0,-4-1-168 0 0,-1 1-53 0 0,4 4-3 0 0,6 8 59 0 0,9 10 135 0 0,3-4-143 0 0,9 10-48 0 0,-38-35-219 0 0,0-1 0 0 0,-1 2 0 0 0,0-1 0 0 0,0 1 1 0 0,0 0-1 0 0,-1 0 0 0 0,0 0 0 0 0,0 0 0 0 0,0 3-28 0 0,11 64 136 0 0,14-22-41 0 0,-14-7-35 0 0,-1-23-26 0 0,5 13 19 0 0,-15 4 80 0 0,-3-34-101 0 0,1 14 12 0 0,-2-12 8 0 0,-3-1 39 0 0,-4-6 22 0 0,-23 0 13 0 0,30 0-125 0 0,0 1 1 0 0,0-1 0 0 0,-1 0 0 0 0,1 0 0 0 0,0 0 0 0 0,0 0 0 0 0,-1 0 0 0 0,1 0 0 0 0,0 0 0 0 0,0 0 0 0 0,-1 0 0 0 0,1 0-1 0 0,0 0 1 0 0,0 0 0 0 0,-1 0 0 0 0,1 0 0 0 0,0 0 0 0 0,0 0 0 0 0,0 0 0 0 0,-1 0 0 0 0,1-1 0 0 0,0 1 0 0 0,0 0 0 0 0,-1 0-1 0 0,1 0 1 0 0,0 0 0 0 0,0 0 0 0 0,0-1 0 0 0,0 1 0 0 0,-1 0 0 0 0,1 0 0 0 0,0 0 0 0 0,0 0 0 0 0,0-1 0 0 0,0 1 0 0 0,0 0-1 0 0,0 0 1 0 0,-1 0 0 0 0,1-1 0 0 0,0 1 0 0 0,0 0 0 0 0,0 0 0 0 0,0-1 0 0 0,0 1 0 0 0,0 0 0 0 0,0 0 0 0 0,0-1 0 0 0,0 1-1 0 0,0 0 1 0 0,0 0 0 0 0,0-1 0 0 0,0 1 0 0 0,0 0 0 0 0,0 0 0 0 0,0 0 0 0 0,1-1 0 0 0,-1 1-2 0 0,0-2 7 0 0,0 1 0 0 0,0-1 0 0 0,-1 0 1 0 0,1 1-1 0 0,0-1 0 0 0,-1 0 0 0 0,1 1 1 0 0,-1-1-1 0 0,1 1 0 0 0,-1-1 0 0 0,0 1 0 0 0,1-1 1 0 0,-1 1-1 0 0,0 0 0 0 0,0-1 0 0 0,0 1 0 0 0,0 0 1 0 0,0-1-1 0 0,-1 1 0 0 0,1 0 0 0 0,0 0 0 0 0,0 0 1 0 0,-1 0-1 0 0,-1 0-7 0 0,2 0 7 0 0,-1 0 1 0 0,0-1 0 0 0,0 1-1 0 0,1 0 1 0 0,-1-1-1 0 0,1 1 1 0 0,-1-1 0 0 0,1 0-1 0 0,0 1 1 0 0,0-1-1 0 0,0 0 1 0 0,0 0 0 0 0,0 0-1 0 0,0 0 1 0 0,0 0-1 0 0,0 0 1 0 0,1 0-1 0 0,-1 0 1 0 0,1 0 0 0 0,-1 0-1 0 0,1 0 1 0 0,0 0-1 0 0,0 0 1 0 0,0 0 0 0 0,0-1-8 0 0,-4-28 105 0 0,-13-2 8 0 0,-1-5 6 0 0,13-1-8 0 0,5 39-111 0 0,-1-11 29 0 0,2 0 1 0 0,-1 0 0 0 0,1 0-1 0 0,1 0 1 0 0,2-8-30 0 0,26-41 104 0 0,-21 24-64 0 0,-8 29-33 0 0,0 1 0 0 0,0-1 0 0 0,1 1 0 0 0,0-1 0 0 0,1 1 0 0 0,-1 0 0 0 0,1 0 0 0 0,0 0-1 0 0,1 0 1 0 0,-1 1 0 0 0,1-1 0 0 0,0 1 0 0 0,1 0 0 0 0,0-1-7 0 0,24-33 13 0 0,-14 11-37 0 0,4-6-76 0 0,7 1-112 0 0,-4 14 3 0 0,-8 10 1 0 0,-3 3-39 0 0,2 2-93 0 0,-6 2 72 0 0,1 1-50 0 0,1 0-55 0 0,0 0-61 0 0,0 0-65 0 0,1 1-73 0 0,0 0-76 0 0,2 0-82 0 0,-2 0-257 0 0,2 0-41 0 0,-1 0-50 0 0,0 0-54 0 0,0 0-63 0 0,-1 0-69 0 0,-1 0-75 0 0,-2 0-83 0 0,-3 0 141 0 0,-2 0-89 0 0,-1 0-359 0 0,0 0-960 0 0</inkml:trace>
  <inkml:trace contextRef="#ctx0" brushRef="#br0" timeOffset="526.14">1697 759 14291 0 0,'0'0'1874'0'0,"0"0"-690"0"0,0 0-270 0 0,0 0-90 0 0,0 0-364 0 0,0 0-39 0 0,0 0-38 0 0,0 0-33 0 0,0 0 263 0 0,0 0-90 0 0,0 0-68 0 0,0-1-57 0 0,0-1-52 0 0,0-3-48 0 0,0-1-41 0 0,0-3-38 0 0,0-5 120 0 0,0 7-110 0 0,0 6-90 0 0,0 1-75 0 0,0 0-74 0 0,0 0-82 0 0,0 0-111 0 0,1 0 48 0 0,-1-1-44 0 0,3-1-53 0 0,1-2-60 0 0,6-5-146 0 0,-5 4 176 0 0,2 1-49 0 0,1-2-208 0 0,-3 4 221 0 0,0-1-38 0 0,3 0-329 0 0,-3 1 295 0 0,-1 1-34 0 0,0 0-36 0 0,0 0-38 0 0,1 1-41 0 0,-1 0-41 0 0,1 0-586 0 0,-2-1-104 0 0,-2 0 587 0 0,1-1-37 0 0,0 1-41 0 0,0-2-45 0 0,3-2-580 0 0,2-2-99 0 0,2-2-394 0 0,7-7-1046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1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404 182 13355 0 0,'-12'0'1239'0'0,"2"-2"-90"0"0,2-1-98 0 0,2-1-103 0 0,2-1-109 0 0,2-1-115 0 0,0-2-120 0 0,2-1-127 0 0,0 5-13 0 0,-1 2-41 0 0,-6 1 325 0 0,-6 2-318 0 0,5 3-35 0 0,-2 9 298 0 0,5-4-372 0 0,-3 1-35 0 0,-10-2 103 0 0,-1-1-131 0 0,-6 9 27 0 0,0 5-46 0 0,0 5-40 0 0,1 0-36 0 0,-11 11 25 0 0,14-18-115 0 0,-8 9-8 0 0,25-24-59 0 0,0 1 0 0 0,0 0 0 0 0,1-1 1 0 0,0 1-1 0 0,-1 0 0 0 0,1 1 1 0 0,1-1-1 0 0,-3 6-6 0 0,4-6 4 0 0,0 1 0 0 0,0 0 0 0 0,0-1 0 0 0,0 1 0 0 0,1 0 0 0 0,0-1 0 0 0,1 5-4 0 0,-1-1 2 0 0,0 1-1 0 0,0-1 0 0 0,-1 0 0 0 0,0 1 1 0 0,0-1-1 0 0,-1 0 0 0 0,0 0 1 0 0,-2 1-2 0 0,-5 14-13 0 0,-17 46-26 0 0,25-65 30 0 0,0 0 0 0 0,0-1 0 0 0,0 1 0 0 0,1 0 0 0 0,0 0 0 0 0,0 0 0 0 0,0 0 0 0 0,1 0 0 0 0,-1 0 0 0 0,1 0 0 0 0,0 0 0 0 0,1 0 0 0 0,-1 0 0 0 0,3 3 9 0 0,25 37-109 0 0,-15-16 18 0 0,-12-22 70 0 0,1-1 1 0 0,1 0-1 0 0,-1 1 0 0 0,1-1 0 0 0,0 0 1 0 0,0-1-1 0 0,0 1 0 0 0,1-1 0 0 0,0 1 21 0 0,19 19-86 0 0,-18-18 56 0 0,-1 0-1 0 0,2-1 1 0 0,-1 0 0 0 0,1 0-1 0 0,0-1 1 0 0,0 1-1 0 0,7 2 31 0 0,-9-5-23 0 0,0-1-1 0 0,0 0 0 0 0,1-1 1 0 0,-1 1-1 0 0,0-1 0 0 0,1 0 1 0 0,-1-1-1 0 0,1 1 0 0 0,4-1 24 0 0,29 0-88 0 0,73 0-178 0 0,-55 0 159 0 0,-47 0 86 0 0,0-1 0 0 0,0 1 0 0 0,0-2 0 0 0,0 1 0 0 0,5-3 21 0 0,-6 1-5 0 0,0-1-1 0 0,0 0 1 0 0,0 0 0 0 0,-1-1 0 0 0,0 0 0 0 0,4-3 5 0 0,-7 4-4 0 0,13-9-2 0 0,24-11 5 0 0,-8 17 18 0 0,13-5 40 0 0,-43 10-46 0 0,0 0-1 0 0,0-1 0 0 0,0 0 0 0 0,0 1 0 0 0,0-1 0 0 0,-1 0 0 0 0,0-1 1 0 0,1 1-1 0 0,-1-1 0 0 0,-1 1 0 0 0,1-1 0 0 0,0 0-10 0 0,5-9 50 0 0,-1 0 0 0 0,0-1-1 0 0,0 1 1 0 0,1-8-50 0 0,7-31 272 0 0,15 0 40 0 0,-27 34-238 0 0,0 0 0 0 0,-1 0 0 0 0,-1-1 0 0 0,-1 1 0 0 0,0 0 0 0 0,-1-2-74 0 0,0-22 120 0 0,1 23-58 0 0,-2 1 1 0 0,0-1-1 0 0,0 1 0 0 0,-4-11-62 0 0,0 10 39 0 0,0 0-1 0 0,-2 0 1 0 0,0 0-1 0 0,-1 1 1 0 0,0 1 0 0 0,-2-1-1 0 0,0 2 1 0 0,-1-1-1 0 0,0 2 1 0 0,-2-1 0 0 0,-9-8-39 0 0,-51-50 74 0 0,68 68-79 0 0,-1 1-1 0 0,1-1 0 0 0,-1 1 0 0 0,0 0 0 0 0,0 1 1 0 0,-7-4 5 0 0,-22-4-63 0 0,-9 8-108 0 0,22 4 30 0 0,-1 1-44 0 0,0 1-49 0 0,-1-2-58 0 0,-8 1-285 0 0,23 0 335 0 0,0 0-52 0 0,2 0-1 0 0,0 1-55 0 0,1 0-66 0 0,-1 1-74 0 0,2-1 19 0 0,0 1-64 0 0,0 1-68 0 0,0 0-74 0 0,-1 0-79 0 0,1 1-84 0 0,0 1-90 0 0,0 0-96 0 0,1-2 165 0 0,1 1-43 0 0,-1-1-38 0 0,1 1-34 0 0,-2 0-232 0 0,1 0-33 0 0,-11 11-2599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1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137 401 14923 0 0,'0'0'1935'0'0,"0"0"-726"0"0,0 0-291 0 0,0 0-112 0 0,0 0-131 0 0,0 0-118 0 0,0 0-203 0 0,0 0-45 0 0,0 0 212 0 0,0 0-147 0 0,0 0-41 0 0,0 0 234 0 0,0 0-98 0 0,0 0-92 0 0,0 1-91 0 0,0 6-75 0 0,0 8-56 0 0,0-1-42 0 0,0-13-107 0 0,0 0 0 0 0,0-1-1 0 0,0 1 1 0 0,0 0 0 0 0,0-1 0 0 0,-1 1 0 0 0,1 0-1 0 0,0-1 1 0 0,0 1 0 0 0,0-1 0 0 0,0 1 0 0 0,-1 0-1 0 0,1-1 1 0 0,0 1 0 0 0,-1-1 0 0 0,1 1 0 0 0,0-1-1 0 0,-1 1 1 0 0,1-1 0 0 0,-1 1 0 0 0,1-1 0 0 0,-1 1-1 0 0,1-1 1 0 0,-1 1 0 0 0,1-1 0 0 0,-1 0-6 0 0,1 1 1 0 0,-27 31 73 0 0,26-31-72 0 0,0 0-1 0 0,1 0 1 0 0,-1 0-1 0 0,0 0 0 0 0,0 1 1 0 0,1-1-1 0 0,-1 0 1 0 0,1 1-1 0 0,-1-1 1 0 0,1 0-1 0 0,-1 1 1 0 0,1-1-1 0 0,0 1 0 0 0,0-1 1 0 0,-1 1-1 0 0,1-1 1 0 0,0 0-1 0 0,0 1 1 0 0,1-1-1 0 0,-1 1 0 0 0,0-1 1 0 0,0 1-1 0 0,1-1 1 0 0,-1 0-1 0 0,1 1 1 0 0,-1-1-1 0 0,1 0 1 0 0,0 1-1 0 0,-1-1 0 0 0,1 1-1 0 0,18 10 11 0 0,-18-11-10 0 0,0-1 0 0 0,1 1-1 0 0,-1 0 1 0 0,0-1 0 0 0,0 1 0 0 0,0 0 0 0 0,0 0 0 0 0,0 0 0 0 0,0 0 0 0 0,0 0 0 0 0,0 0 0 0 0,0 0 0 0 0,0 1 0 0 0,0-1 0 0 0,-1 0 0 0 0,1 0 0 0 0,0 1 0 0 0,-1-1 0 0 0,0 0 0 0 0,1 1 0 0 0,-1-1 0 0 0,1 0 0 0 0,-1 1 0 0 0,0-1 0 0 0,0 1 0 0 0,0-1 0 0 0,0 0 0 0 0,0 1 0 0 0,0-1 0 0 0,0 1 0 0 0,-1-1 0 0 0,1 2-1 0 0,-1 19 12 0 0,0 39 46 0 0,1-57-55 0 0,0-1-1 0 0,0 1 1 0 0,0-1 0 0 0,1 1-1 0 0,-1-1 1 0 0,1 0-1 0 0,0 1 1 0 0,0-1-1 0 0,0 0 1 0 0,1 1-1 0 0,0 1-2 0 0,17 8 13 0 0,-18-12-12 0 0,1-1 0 0 0,-1 1 0 0 0,0-1 0 0 0,0 1 0 0 0,0 0 0 0 0,0-1 0 0 0,0 1 0 0 0,0 0 0 0 0,-1 0 0 0 0,1-1 0 0 0,0 1 0 0 0,0 0 0 0 0,0 0 0 0 0,-1 0 0 0 0,1 0 0 0 0,-1 0 0 0 0,1 0 0 0 0,-1 0 0 0 0,1 1 0 0 0,-1-1 0 0 0,1 0 0 0 0,-1 0 0 0 0,0 0 0 0 0,0 0 0 0 0,1 1 0 0 0,-1-1 0 0 0,0 0 0 0 0,0 0 0 0 0,0 0 0 0 0,-1 1 0 0 0,1-1-1 0 0,0 7 14 0 0,0-1-6 0 0,0-5-9 0 0,0 0 0 0 0,0 0 0 0 0,0 0 1 0 0,0 0-1 0 0,0 0 0 0 0,1 0 0 0 0,-1 0 0 0 0,1 0 1 0 0,-1-1-1 0 0,1 1 0 0 0,0 0 0 0 0,0 0 0 0 0,0 0 1 0 0,-1-1-1 0 0,2 1 1 0 0,35 13 4 0 0,0 15 13 0 0,-30-23 8 0 0,-7-7-9 0 0,0 0 10 0 0,0-13 3 0 0,0-3-24 0 0,0 10 31 0 0,0-4 39 0 0,-7 10-35 0 0,7 0-40 0 0,-2 1 2 0 0,0-1 0 0 0,0 0 0 0 0,0 0 0 0 0,0-1 0 0 0,0 1 0 0 0,0 0 0 0 0,0-1 0 0 0,1 1 0 0 0,-1-1 0 0 0,0 1 0 0 0,0-1 0 0 0,0 0 0 0 0,1 0 0 0 0,-1 0 0 0 0,0 0-2 0 0,1-1 0 0 0,0 1 1 0 0,0-1 0 0 0,0 0 0 0 0,1 0 0 0 0,-1 1 0 0 0,0-1 0 0 0,1 0 0 0 0,-1 0 0 0 0,1 0-1 0 0,0 0 1 0 0,0 0 0 0 0,-1 0 0 0 0,1 0 0 0 0,1 0 0 0 0,-1 0-1 0 0,0 2 0 0 0,0-1 1 0 0,0 0 0 0 0,0 1-1 0 0,0-1 1 0 0,0 0-1 0 0,0 1 1 0 0,-1-1-1 0 0,1 0 1 0 0,0 1 0 0 0,0-1-1 0 0,0 1 1 0 0,-1-1-1 0 0,1 0 1 0 0,0 1-1 0 0,0-1 1 0 0,-1 1-1 0 0,1-1 1 0 0,-1 1 0 0 0,1-1-1 0 0,0 1 1 0 0,-1-1-1 0 0,1 1 1 0 0,-1 0-1 0 0,1-1 1 0 0,-1 1 0 0 0,0-1-1 0 0,-28-28 17 0 0,21 21 4 0 0,1 1 2 0 0,3 4-19 0 0,1-1-1 0 0,0 1 1 0 0,0-1-1 0 0,0 0 1 0 0,0 1 0 0 0,0-1-1 0 0,1-1 1 0 0,0 1 0 0 0,0 0-1 0 0,0 0 1 0 0,0-1-1 0 0,1 1 1 0 0,0-1 0 0 0,0 0-1 0 0,0 1 1 0 0,0-1 0 0 0,1 0-1 0 0,0-2-3 0 0,-1 2 2 0 0,1 1 0 0 0,0-1 1 0 0,-1 0-1 0 0,0 1 0 0 0,0-1 0 0 0,-1 1 0 0 0,1-1 0 0 0,-1 1 0 0 0,0-1 0 0 0,0 1 0 0 0,0 0 0 0 0,-1 0 0 0 0,0 0 1 0 0,0 0-3 0 0,-11-19 8 0 0,0-22-2 0 0,-16 1 2 0 0,15-1-16 0 0,-15-7 6 0 0,27 33 0 0 0,0-1 1 0 0,1 0-1 0 0,1 0 1 0 0,1 0-1 0 0,1-9 2 0 0,0-13-6 0 0,-1 40 5 0 0,-1 1 0 0 0,1-1 0 0 0,0 1 0 0 0,0 0 0 0 0,0-1 0 0 0,-1 1 0 0 0,2-1-1 0 0,-1 1 1 0 0,0 0 0 0 0,0-1 0 0 0,0 1 0 0 0,1-1 0 0 0,-1 1 0 0 0,1 0 0 0 0,-1-1 0 0 0,1 1 0 0 0,-1 0 0 0 0,1 0-1 0 0,0-1 1 0 0,0 1 0 0 0,-1 0 0 0 0,1 0 0 0 0,0 0 0 0 0,0 0 0 0 0,0 0 0 0 0,0 0 0 0 0,0 0 0 0 0,1 0 0 0 0,-1 1-1 0 0,0-1 1 0 0,0 0 0 0 0,2 0 1 0 0,15-11-22 0 0,-3-26-29 0 0,-13 35 49 0 0,-1 1 0 0 0,1-1 1 0 0,0 0-1 0 0,0 1 0 0 0,1-1 0 0 0,-1 1 0 0 0,0 0 0 0 0,1-1 0 0 0,0 1 0 0 0,-1 0 0 0 0,1 1 1 0 0,0-1-1 0 0,0 0 0 0 0,0 1 0 0 0,0-1 0 0 0,0 1 0 0 0,0 0 0 0 0,0 0 0 0 0,4 0 2 0 0,8-1-2 0 0,0 0 0 0 0,1 1 0 0 0,-1 0 0 0 0,2 1 2 0 0,-6 1 3 0 0,0-1-1 0 0,1-1 1 0 0,-1 0 0 0 0,0-1 0 0 0,8-2-3 0 0,7-8 6 0 0,0 2 1 0 0,-23 11-7 0 0,0-1 1 0 0,1 1-1 0 0,-1 0 1 0 0,0 0-1 0 0,0 0 1 0 0,0 0-1 0 0,1 1 1 0 0,-1-1-1 0 0,1 2 0 0 0,1 0 2 0 0,-1-1 1 0 0,1 0-1 0 0,-1 0 0 0 0,1 0 0 0 0,0 0 0 0 0,0-1 0 0 0,0 0 0 0 0,0 0 0 0 0,0 0 0 0 0,3 0-2 0 0,-5-1 2 0 0,1-1-1 0 0,-1 1 0 0 0,1 1 1 0 0,-1-1-1 0 0,1 0 0 0 0,-1 1 1 0 0,1 0-1 0 0,-1 0 0 0 0,1 0 1 0 0,-1 0-1 0 0,0 1 0 0 0,0-1 1 0 0,0 1-1 0 0,0-1 1 0 0,0 1-1 0 0,1 1-1 0 0,0 1 3 0 0,-1 0 0 0 0,0 1 1 0 0,0-1-1 0 0,0 1 0 0 0,0-1 1 0 0,-1 1-1 0 0,0 0 0 0 0,2 4-3 0 0,9 19 26 0 0,-10-21-20 0 0,2-1 1 0 0,-1 1-1 0 0,1-1 1 0 0,0 0-1 0 0,1 0 1 0 0,2 2-7 0 0,-4-5 2 0 0,0 1 1 0 0,0-1 0 0 0,-1 1 0 0 0,0-1 0 0 0,1 1 0 0 0,-1 0 0 0 0,-1 1 0 0 0,1-1 0 0 0,-1 0 0 0 0,1 1 0 0 0,-1-1 0 0 0,-1 1 0 0 0,1 0 0 0 0,-1 0 0 0 0,1 0-1 0 0,-1 0 1 0 0,-1 0 0 0 0,1 0 0 0 0,-1 1-3 0 0,1 24 18 0 0,0-20 18 0 0,0 1-1 0 0,0-1 0 0 0,-2 1 1 0 0,1-1-1 0 0,-1 1 1 0 0,-1-1-1 0 0,0 0 1 0 0,-3 10-36 0 0,-25 25 92 0 0,21-26-54 0 0,9-17-35 0 0,0-1 0 0 0,-1 1 0 0 0,1-1 0 0 0,-1 0 0 0 0,1 1 0 0 0,-1-1 0 0 0,0 0 0 0 0,0 0 0 0 0,1 1 0 0 0,-1-1 0 0 0,0 0 0 0 0,0 0 0 0 0,0 0 0 0 0,0 0 0 0 0,0 0 0 0 0,-1 0 0 0 0,1 0 0 0 0,0-1 0 0 0,0 1 0 0 0,0 0 0 0 0,-1-1 0 0 0,1 1 0 0 0,0-1 0 0 0,-1 1 0 0 0,1-1 0 0 0,-1 1 0 0 0,1-1 0 0 0,-1 0 0 0 0,1 0 0 0 0,0 0 0 0 0,-1 0 0 0 0,1 0 0 0 0,-1 0 0 0 0,1 0 0 0 0,-1 0 0 0 0,1-1 0 0 0,0 1 0 0 0,-1-1-3 0 0,-4 2 5 0 0,-1 0 0 0 0,1 0 0 0 0,0 0 0 0 0,0 1-1 0 0,0 0 1 0 0,0 0 0 0 0,0 1 0 0 0,0-1 0 0 0,1 1 0 0 0,-6 4-5 0 0,-38 14-29 0 0,22-20-32 0 0,-4-10-41 0 0,8-5-8 0 0,-5-2-99 0 0,11 10 49 0 0,-4 4-52 0 0,-8-3-208 0 0,22-1 158 0 0,3-1-42 0 0,0-2-35 0 0,-4-1-51 0 0,0 5-4 0 0,-1 0-54 0 0,-1 0-185 0 0,3-2-103 0 0,5-5-113 0 0,4 4 378 0 0,2-2-33 0 0,3-1-263 0 0,1 0-66 0 0,0 0-62 0 0,-1 0-60 0 0,-3 3 200 0 0,-1 0 48 0 0,0 1 43 0 0,-1 0 38 0 0,1 1 3 0 0,-1 0 33 0 0,4-6-510 0 0,1 2 174 0 0,22-15-1169 0 0,-15 16 1164 0 0,2 0-60 0 0,4-2-258 0 0,12-5-689 0 0</inkml:trace>
  <inkml:trace contextRef="#ctx0" brushRef="#br0" timeOffset="251.6403">894 45 8530 0 0,'25'0'1926'0'0,"-13"0"-582"0"0,-2 2 1135 0 0,-5 3-1448 0 0,20 33 1826 0 0,-16-22-1962 0 0,0 0-70 0 0,-1-1-140 0 0,0-2-105 0 0,-4-7-336 0 0,0 0-35 0 0,0-1-37 0 0,-1-1-39 0 0,5 4 432 0 0,-1 6-103 0 0,8 17-89 0 0,0 5-66 0 0,-6-11-73 0 0,-2-6-51 0 0,7 11 69 0 0,15 45 111 0 0,-16-45-295 0 0,-9-22-50 0 0,0 1 1 0 0,-1-1-1 0 0,0 1 0 0 0,0 0 0 0 0,-1 0 1 0 0,0 1-1 0 0,0-1 0 0 0,-1 0 0 0 0,0 7-18 0 0,-2-14 4 0 0,1 0-1 0 0,0 0 1 0 0,0 0-1 0 0,0 0 1 0 0,1 0-1 0 0,-1 0 1 0 0,0-1-1 0 0,1 1 0 0 0,-1 0 1 0 0,1 0-1 0 0,0 0 1 0 0,-1 0-1 0 0,1-1 1 0 0,0 1-1 0 0,0 0 1 0 0,0-1-1 0 0,0 1 1 0 0,1-1-1 0 0,-1 1 0 0 0,0-1 1 0 0,1 1-1 0 0,-1-1 1 0 0,1 0-1 0 0,-1 0 1 0 0,1 0-1 0 0,0 1-3 0 0,-1-1 4 0 0,1 0 1 0 0,0 0-1 0 0,-1 0 0 0 0,1 0 0 0 0,-1 1 0 0 0,0-1 1 0 0,1 0-1 0 0,-1 1 0 0 0,0-1 0 0 0,0 1 0 0 0,0 0 0 0 0,0-1 1 0 0,0 1-1 0 0,0 0 0 0 0,0 0 0 0 0,-1 0 0 0 0,1-1 1 0 0,-1 1-1 0 0,1 0 0 0 0,-1 0 0 0 0,0 0 0 0 0,0 0 0 0 0,0 0 1 0 0,0 0-1 0 0,0 0 0 0 0,0 0-4 0 0,0 3 33 0 0,-1 3-38 0 0,-1 3-13 0 0,2-3 59 0 0,1-1 62 0 0,1-1 86 0 0,-9-6-135 0 0,5 0-51 0 0,1 0-1 0 0,0 0 0 0 0,-1 0 1 0 0,1 0-1 0 0,0 0 0 0 0,-1 0 0 0 0,1-1 1 0 0,0 1-1 0 0,-1 0 0 0 0,1-1 1 0 0,0 1-1 0 0,0-1 0 0 0,0 1 0 0 0,-1-1 1 0 0,1 1-1 0 0,0-1 0 0 0,0 0 0 0 0,0 0 1 0 0,0 0-1 0 0,0 1 0 0 0,0-1 1 0 0,0 0-1 0 0,0 0 0 0 0,0 0 0 0 0,1-1 1 0 0,-1 1-1 0 0,0 0 0 0 0,1 0 1 0 0,-1 0-1 0 0,0-1-2 0 0,0-5 12 0 0,0 0 0 0 0,0 0 0 0 0,0 1 0 0 0,1-1 0 0 0,0 0 0 0 0,0-4-12 0 0,1-6 25 0 0,-4-32 44 0 0,2 34-50 0 0,0 0 0 0 0,0 0 0 0 0,2 1 0 0 0,0-1-1 0 0,0 0 1 0 0,1 0 0 0 0,1 1 0 0 0,2-5-19 0 0,3-5 16 0 0,25-73-30 0 0,-13 48-52 0 0,1 11-56 0 0,4 4-172 0 0,-6 11-10 0 0,-2 4-62 0 0,-8 11 135 0 0,-1-1-37 0 0,7-4-273 0 0,-8 8 222 0 0,0-1-36 0 0,0 1-36 0 0,-1 1-41 0 0,1 0-42 0 0,-1 0-43 0 0,0 2 34 0 0,-1 0-34 0 0,7-1-598 0 0,-3 0 168 0 0,4-2-530 0 0,0-3-39 0 0,-4 2 465 0 0,2-3-341 0 0,-5 6 650 0 0,-1 0-37 0 0,4-1-552 0 0,0 2-88 0 0,2 1-367 0 0,5 0-987 0 0</inkml:trace>
  <inkml:trace contextRef="#ctx0" brushRef="#br0" timeOffset="505.118">1919 580 16259 0 0,'0'0'2330'0'0,"-2"0"-873"0"0,0 0-351 0 0,1 0-601 0 0,-1 0-37 0 0,-4 0 326 0 0,0 0-120 0 0,-2 0-106 0 0,-1 0-92 0 0,-1 0-5 0 0,-1 0-87 0 0,0 0-2 0 0,-3 0 119 0 0,8 0-78 0 0,5 0-119 0 0,1 0-98 0 0,0 0-81 0 0,0 0-71 0 0,0 0-64 0 0,1-1-65 0 0,5-6-75 0 0,9-8-91 0 0,-7 7 74 0 0,-1 1-41 0 0,-3 3-46 0 0,-1 2-62 0 0,1 1-76 0 0,0 1-93 0 0,10-1-605 0 0,0-1 83 0 0,1-2-54 0 0,19-9-1344 0 0,-23 8 1504 0 0,-3 2 198 0 0,0-1-40 0 0,-1 1-48 0 0,1 1-56 0 0,-2 0 15 0 0,0 0-35 0 0,5 0-957 0 0,1 1-485 0 0,5 0-1291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0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804 223 19140 0 0,'-4'-27'1911'0'0,"-3"18"-673"0"0,1 6-503 0 0,0 1-43 0 0,-2 1-54 0 0,-1 1-65 0 0,-2 0 3 0 0,5-1-333 0 0,0 0-34 0 0,0 0-35 0 0,-1 0-38 0 0,1-2-40 0 0,-1 0-42 0 0,-15-10 234 0 0,18 10-245 0 0,0 0 0 0 0,0 1 1 0 0,0-1-1 0 0,0 1 0 0 0,-1 0 1 0 0,1 0-1 0 0,-1 1 1 0 0,1-1-1 0 0,-1 1 0 0 0,1 0 1 0 0,-1 0-1 0 0,0 1 0 0 0,1 0 1 0 0,-2-1-44 0 0,-27 1 174 0 0,1-2-56 0 0,-17 1-17 0 0,36 0-83 0 0,-1 1 0 0 0,1 1 0 0 0,0 0 0 0 0,0 1 0 0 0,-1 0 0 0 0,-7 4-18 0 0,-39 23 55 0 0,55-27-52 0 0,-1-1 0 0 0,1 0 1 0 0,-1 0-1 0 0,0-1 0 0 0,0 1 0 0 0,1-2 1 0 0,-5 1-4 0 0,1-1-4 0 0,0 1 1 0 0,-1 1 0 0 0,1-1 0 0 0,-1 1 0 0 0,1 1 0 0 0,0 0-1 0 0,0 0 1 0 0,-1 1 3 0 0,-65 27-85 0 0,53-23 22 0 0,19-6 45 0 0,-1-1 1 0 0,0 1 0 0 0,0 0-1 0 0,1 0 1 0 0,-1 1-1 0 0,1-1 1 0 0,-1 1-1 0 0,1-1 1 0 0,0 1-1 0 0,0 0 1 0 0,-1 0 0 0 0,1 1-1 0 0,0-1 1 0 0,1 1-1 0 0,-1-1 1 0 0,0 1-1 0 0,1 0 1 0 0,0 0-1 0 0,0 0 1 0 0,0 0 0 0 0,-1 1 17 0 0,-11 33-298 0 0,-5-24 94 0 0,18-13 192 0 0,-1 1 1 0 0,1 0-1 0 0,0-1 0 0 0,0 1 0 0 0,0 0 0 0 0,0 0 0 0 0,0 0 0 0 0,-1 0 1 0 0,2 0-1 0 0,-1 0 0 0 0,0 0 0 0 0,0 0 0 0 0,0 0 0 0 0,0 0 1 0 0,1 1-1 0 0,-1-1 0 0 0,0 0 0 0 0,1 0 0 0 0,-1 1 0 0 0,1-1 1 0 0,0 1-1 0 0,-1-1 0 0 0,1 0 0 0 0,0 1 0 0 0,0-1 0 0 0,0 1 1 0 0,0-1-1 0 0,0 0 0 0 0,0 1 0 0 0,0-1 0 0 0,1 1 0 0 0,-1 0 12 0 0,0 35-221 0 0,0-36 215 0 0,0 0 1 0 0,0-1-1 0 0,0 1 1 0 0,0 0 0 0 0,0-1-1 0 0,0 1 1 0 0,1-1-1 0 0,-1 1 1 0 0,0 0-1 0 0,0-1 1 0 0,0 1-1 0 0,1-1 1 0 0,-1 1-1 0 0,0 0 1 0 0,1-1-1 0 0,-1 1 1 0 0,0-1-1 0 0,1 1 1 0 0,-1-1-1 0 0,1 1 1 0 0,-1-1-1 0 0,1 1 1 0 0,-1-1-1 0 0,1 0 1 0 0,-1 1-1 0 0,1-1 6 0 0,11 10-45 0 0,1-1 0 0 0,1 0 0 0 0,-1-1-1 0 0,7 3 46 0 0,34 16-63 0 0,-54-27 63 0 0,5 2-5 0 0,1 0 0 0 0,-1 0 1 0 0,1-1-1 0 0,-1 0 0 0 0,1 0 0 0 0,-1 0 0 0 0,1-1 0 0 0,0 0 0 0 0,-1 0 0 0 0,1-1 1 0 0,1 1 4 0 0,22-1-7 0 0,-18 1 7 0 0,0 0 0 0 0,0 0 0 0 0,0 2 0 0 0,0-1 0 0 0,8 3 0 0 0,40 26 14 0 0,23-15-1 0 0,-70-11-12 0 0,-1 0 0 0 0,1 0 0 0 0,-1 2 0 0 0,0-1 0 0 0,-1 2 0 0 0,1-1 1 0 0,-1 1-1 0 0,3 3-1 0 0,27 19 10 0 0,-20-17-6 0 0,-9-6-2 0 0,-1 1 0 0 0,0 0 1 0 0,0 1-1 0 0,3 3-2 0 0,11 18 11 0 0,-1 1 0 0 0,-1 1 0 0 0,15 30-11 0 0,-2-4 22 0 0,-29-48-20 0 0,1 1 2 0 0,0 1 0 0 0,-1-1 0 0 0,0 2 0 0 0,0-1 0 0 0,-1 1 0 0 0,-1-1 0 0 0,1 7-4 0 0,7 6 10 0 0,-9-19-8 0 0,0 0 0 0 0,0-1 0 0 0,-1 1 0 0 0,0 1 0 0 0,1-1 0 0 0,-2 0 1 0 0,1 0-1 0 0,-1 1 0 0 0,0-1 0 0 0,0 1 0 0 0,0-1 0 0 0,-1 1 0 0 0,0 0 0 0 0,0-1 0 0 0,0 1 0 0 0,-1-1 0 0 0,0 1 0 0 0,0-1 1 0 0,-1 4-3 0 0,-6 15 10 0 0,-4 15 17 0 0,-1-1 0 0 0,-2-1 1 0 0,-19 33-28 0 0,26-58 4 0 0,0-1 1 0 0,-1 0 0 0 0,-1-1 0 0 0,0 0 0 0 0,-1-1 0 0 0,0 1 0 0 0,-6 3-5 0 0,-12 5-1 0 0,-1 0 1 0 0,-8 1 0 0 0,-40 26-21 0 0,52-28 0 0 0,-94 58-116 0 0,43-41-13 0 0,69-32 109 0 0,0 0 0 0 0,0 0 0 0 0,0 1 0 0 0,1 0 0 0 0,-1 1 0 0 0,1 0 1 0 0,0 0-1 0 0,0 0 0 0 0,0 1 0 0 0,1 0 0 0 0,-2 2 41 0 0,0 0-291 0 0,8-7-27 0 0,0 0-12 0 0,8 0 29 0 0,21 0 77 0 0,-28 0 218 0 0,0 0 1 0 0,-1 0-1 0 0,1 0 1 0 0,0 0-1 0 0,-1 0 1 0 0,1 0-1 0 0,-1 0 0 0 0,1 0 1 0 0,0 1-1 0 0,-1-1 1 0 0,1 0-1 0 0,0 0 1 0 0,-1 1-1 0 0,1-1 1 0 0,-1 0-1 0 0,1 1 1 0 0,-1-1-1 0 0,1 0 1 0 0,-1 1-1 0 0,1-1 0 0 0,-1 1 1 0 0,1-1-1 0 0,-1 1 1 0 0,0-1-1 0 0,1 1 1 0 0,-1-1 5 0 0,44 31-97 0 0,38 12 25 0 0,-82-42 71 0 0,31 12-33 0 0,-28-12 33 0 0,1 0-1 0 0,-1 0 1 0 0,0 0-1 0 0,0 0 0 0 0,0 1 1 0 0,0-1-1 0 0,0 1 1 0 0,0 0-1 0 0,-1 0 0 0 0,1 0 1 0 0,-1 0-1 0 0,1 1 1 0 0,-1-1-1 0 0,0 1 0 0 0,0-1 1 0 0,0 1-1 0 0,0 0 1 0 0,1 2 1 0 0,12 39-8 0 0,-1-22 14 0 0,-11-18-1 0 0,-1 0 0 0 0,1 0 1 0 0,-1 0-1 0 0,0 1 0 0 0,0-1 0 0 0,0 0 1 0 0,0 1-1 0 0,-1 0 0 0 0,0-1 1 0 0,0 1-1 0 0,0 0 0 0 0,0-1 0 0 0,-1 1 1 0 0,0 0-1 0 0,0 3-5 0 0,1 34 31 0 0,-1 65 49 0 0,-8-41-55 0 0,-22 23-9 0 0,15 0 8 0 0,8-67-19 0 0,0-1 0 0 0,-2-1 0 0 0,0 0 0 0 0,-3 3-5 0 0,-26 57 21 0 0,27-50-11 0 0,1 0 0 0 0,-6 29-10 0 0,1 37 22 0 0,4-53-15 0 0,5-26 2 0 0,1 1 0 0 0,1 0 0 0 0,0 0 1 0 0,1 0-1 0 0,1 1 0 0 0,1-1 0 0 0,0 1 0 0 0,2-1 0 0 0,0 0 1 0 0,1 1-1 0 0,2 6-9 0 0,25 57 37 0 0,-8-38 12 0 0,-18-40-46 0 0,0 0 0 0 0,0 0 1 0 0,1-1-1 0 0,-1 1 1 0 0,1-1-1 0 0,0 0 1 0 0,0 0-1 0 0,3 1-3 0 0,27 23 11 0 0,-10 3-4 0 0,-20-24-6 0 0,0-1 1 0 0,1 1-1 0 0,0-1 0 0 0,-1 0 0 0 0,2-1 0 0 0,1 2-1 0 0,-2-3 0 0 0,1 0-1 0 0,-1-1 1 0 0,1 0-1 0 0,-1 0 1 0 0,1 0-1 0 0,0-1 1 0 0,0 0-1 0 0,3 0 1 0 0,19 5-14 0 0,10 6-29 0 0,20 5-98 0 0,-31-12 132 0 0,-12-4-42 0 0,0 1-34 0 0,1-1-34 0 0,0 0-36 0 0,0-1-36 0 0,1 1-39 0 0,0-1-39 0 0,0 0-41 0 0,0 0-41 0 0,0 0-44 0 0,1 0-43 0 0,-1-1-47 0 0,0 1-46 0 0,0-1-48 0 0,7 1-330 0 0,-1-1-102 0 0,-1 1-107 0 0,-1 0-111 0 0,-7 0 456 0 0,-1 0-43 0 0,0 0-37 0 0,1 0-33 0 0,18 0-1346 0 0,16 0-1278 0 0</inkml:trace>
  <inkml:trace contextRef="#ctx0" brushRef="#br0" timeOffset="1723.2756">1562 847 14003 0 0,'-16'0'1284'0'0,"7"0"-484"0"0,2 0-193 0 0,2 0-77 0 0,1 0-89 0 0,2 1-79 0 0,1 0-8 0 0,0 5 72 0 0,1 9 76 0 0,0-1-65 0 0,1-7-57 0 0,6-6-62 0 0,-1-1-207 0 0,46-1 537 0 0,-39-1-558 0 0,-2-3-48 0 0,11-8 33 0 0,-18 10-62 0 0,0 0-1 0 0,0 1 0 0 0,0-1 1 0 0,0 1-1 0 0,0 0 0 0 0,1 0 1 0 0,-1 1-1 0 0,1-1 0 0 0,0 1 1 0 0,-1 0-1 0 0,1 0 0 0 0,0 1 1 0 0,-1-1-1 0 0,1 1 0 0 0,3 0-12 0 0,6 0-88 0 0,1 0 38 0 0,15 0 45 0 0,5 0 107 0 0,51 0 264 0 0,-55 0-295 0 0,-8 0-73 0 0,1 0-65 0 0,0 0-78 0 0,-1 0-95 0 0,-6 0 3 0 0,-1 0-61 0 0,0 0-66 0 0,0 0-72 0 0,0 0-77 0 0,-1 0-83 0 0,0 0-87 0 0,0 0-94 0 0,-11 0 162 0 0,-2 0-51 0 0,-1 0-184 0 0,-1 0-489 0 0,1 0-52 0 0,0-1 389 0 0,1-1 87 0 0,2-2-95 0 0,-1 0 234 0 0,2 0-50 0 0,0-1-64 0 0,0-1-35 0 0,14-12-1974 0 0</inkml:trace>
  <inkml:trace contextRef="#ctx0" brushRef="#br0" timeOffset="2724.3419">2943 45 6529 0 0,'0'-1'875'0'0,"0"-5"-261"0"0,0-24 1047 0 0,0 24-840 0 0,0 5-40 0 0,0 1-48 0 0,0 0-54 0 0,0 0-53 0 0,0 0-49 0 0,8 0 468 0 0,22 0-97 0 0,-23 0-63 0 0,-7 0-35 0 0,0 0-34 0 0,0 0-59 0 0,0 0-50 0 0,0 0-69 0 0,0 0-83 0 0,0 0-85 0 0,0 0-99 0 0,0 0-35 0 0,0 0-16 0 0,0 0-16 0 0,0 0-24 0 0,0 0-46 0 0,0 0-25 0 0,0 7-34 0 0,0 4-115 0 0,1 33 228 0 0,1-29-230 0 0,2-3-53 0 0,10 11 47 0 0,-11-20-41 0 0,0 1 0 0 0,-1 0-1 0 0,1 0 1 0 0,-1 1 0 0 0,0-1 0 0 0,-1 0 0 0 0,1 1 0 0 0,-1-1-1 0 0,1 1 1 0 0,-1-1 0 0 0,-1 1 0 0 0,1 0 0 0 0,-1 0 0 0 0,1 0-11 0 0,-3 61 96 0 0,0-48-80 0 0,1 1 0 0 0,1 0 0 0 0,1-1 0 0 0,0 1 0 0 0,2 0 0 0 0,0-1 0 0 0,1 1-16 0 0,26 41 45 0 0,-27-44-33 0 0,0 0 1 0 0,-1 1-1 0 0,-1-1 0 0 0,-1 1 1 0 0,0-1-1 0 0,-2 13-12 0 0,1-12 10 0 0,0-1 1 0 0,1 0 0 0 0,1 0-1 0 0,0 0 1 0 0,1 0-1 0 0,4 12-10 0 0,23 32 27 0 0,-24-27-18 0 0,-1 1 1 0 0,-2-1-1 0 0,-1 1 1 0 0,-4 33-10 0 0,2-16 2 0 0,1-6 5 0 0,0-45-7 0 0,0 1 1 0 0,0 0 0 0 0,0-1 0 0 0,0 1 0 0 0,0 0 0 0 0,0-1-1 0 0,0 1 1 0 0,0-1 0 0 0,0 1 0 0 0,0 0 0 0 0,1-1-1 0 0,-1 1 1 0 0,0-1 0 0 0,1 1 0 0 0,-1 0 0 0 0,0-1 0 0 0,1 1-1 0 0,-1-1 1 0 0,0 1 0 0 0,1-1 0 0 0,-1 1 0 0 0,1-1 0 0 0,-1 0-1 0 0,1 1 1 0 0,-1-1 0 0 0,1 1-1 0 0,29 28-11 0 0,-30-28 7 0 0,1-1 0 0 0,-1 0 0 0 0,1 1 0 0 0,-1-1 0 0 0,1 1 0 0 0,-1-1 0 0 0,1 1 0 0 0,-1-1 0 0 0,1 1 0 0 0,-1-1 0 0 0,0 1 0 0 0,1-1 0 0 0,-1 1 0 0 0,0-1 0 0 0,0 1 0 0 0,1 0 0 0 0,-1-1 0 0 0,0 1 0 0 0,0-1 0 0 0,0 1 0 0 0,0 0 0 0 0,0-1 0 0 0,0 1 0 0 0,0 0 0 0 0,0-1 0 0 0,0 1 4 0 0,0 0-213 0 0,0 0 56 0 0,0-1 51 0 0,0 1 46 0 0,0 0 42 0 0,0 0 48 0 0,0 1 88 0 0,0-1 60 0 0,0 3 217 0 0,0-3-250 0 0,0 1-31 0 0,0 0-73 0 0,0-1-81 0 0,0 1-81 0 0,0-1-97 0 0,0 0-110 0 0,0 0-40 0 0,0 0-93 0 0,0 0-104 0 0,0 0-110 0 0,0 0-119 0 0,0 0-127 0 0,0 0 410 0 0,0-1-34 0 0,0 0-37 0 0,0 1-36 0 0,0-2 340 0 0,0-1 47 0 0,0 1 44 0 0,0 0 37 0 0,0 0-54 0 0,0-1 92 0 0,0-2-52 0 0,0 1-6 0 0,0 2 8 0 0,0-1-64 0 0,0 1-77 0 0,0-2-90 0 0,0 1-12 0 0,0 0-78 0 0,0 0-87 0 0,0-1-93 0 0,0 0-100 0 0,0 0-109 0 0,0-1-115 0 0,0 0-122 0 0,0-1-51 0 0,0-2-90 0 0,0-2-338 0 0,0-7-890 0 0</inkml:trace>
  <inkml:trace contextRef="#ctx0" brushRef="#br0" timeOffset="3085.991">3924 223 12883 0 0,'-16'-15'1374'0'0,"7"5"-499"0"0,2 4-193 0 0,2 0-58 0 0,0 2 61 0 0,2 2-91 0 0,0 1-72 0 0,-1 1-49 0 0,-9 1 97 0 0,4 3-51 0 0,4 1-49 0 0,1 3-46 0 0,-2 1-21 0 0,-2 1-50 0 0,-7-3 85 0 0,1 1-68 0 0,6 7-51 0 0,1 0-39 0 0,-30-1 195 0 0,29-9-400 0 0,1 0-1 0 0,-1 0 1 0 0,2 1-1 0 0,-1 0 1 0 0,-3 3-75 0 0,4-2 55 0 0,0-1-1 0 0,0 1 1 0 0,0 0 0 0 0,1 0 0 0 0,-2 5-55 0 0,-8 40 207 0 0,10-38-171 0 0,-1 0 0 0 0,-1 0 1 0 0,0-1-1 0 0,-5 6-36 0 0,5-9 21 0 0,1 0 1 0 0,0 0 0 0 0,0 1-1 0 0,1-1 1 0 0,-2 10-22 0 0,4-10 11 0 0,1 0 1 0 0,1 0 0 0 0,0 0 0 0 0,0 0 0 0 0,1 11-12 0 0,1-9 5 0 0,-1 0 0 0 0,-1 0 1 0 0,0 0-1 0 0,-1 0 0 0 0,-2 9-5 0 0,-13 22 11 0 0,14-38-11 0 0,1 0 1 0 0,-1 0-1 0 0,1 0 1 0 0,0 0-1 0 0,1 1 1 0 0,0-1-1 0 0,-1 1 1 0 0,2-1-1 0 0,-1 1 1 0 0,1-1-1 0 0,-1 1 1 0 0,2-1-1 0 0,-1 1 0 0 0,0-1 1 0 0,1 1-1 0 0,0-1 1 0 0,1 2-1 0 0,14 38-7 0 0,-12-37 5 0 0,-1 1 0 0 0,0-1 0 0 0,0 1 0 0 0,-1 0 0 0 0,0 0 1 0 0,0 0-1 0 0,-1 0 0 0 0,0 0 0 0 0,-1 1 2 0 0,1-4-6 0 0,-1 0 0 0 0,1-1 0 0 0,0 1-1 0 0,1 0 1 0 0,0-1 0 0 0,-1 1 0 0 0,2-1 0 0 0,-1 1 0 0 0,1-1 0 0 0,-1 0 0 0 0,2 0-1 0 0,-1 0 1 0 0,0 0 0 0 0,1-1 0 0 0,4 4 6 0 0,-3-2-17 0 0,1-1 0 0 0,0 1 0 0 0,0-2-1 0 0,0 1 1 0 0,1-1 0 0 0,-1 0 0 0 0,1 0 17 0 0,38 11-163 0 0,-23-1 76 0 0,7 2-53 0 0,-24-14 113 0 0,0-1 0 0 0,0 1 1 0 0,1-1-1 0 0,-1-1 0 0 0,1 1 0 0 0,-1-1 0 0 0,4 0 27 0 0,32 1-115 0 0,67 0-158 0 0,-50-10 171 0 0,-51 6 93 0 0,-1 0 0 0 0,0 0 1 0 0,-1 0-1 0 0,1-1 0 0 0,-1 0 1 0 0,1 0-1 0 0,-1 0 0 0 0,0-1 0 0 0,-1 1 1 0 0,2-3 8 0 0,37-31-29 0 0,-11 18 23 0 0,43-29 25 0 0,-68 43-9 0 0,-1 1 0 0 0,1-1 0 0 0,-1 0-1 0 0,0-1 1 0 0,0 1 0 0 0,-1-1 0 0 0,0 0 0 0 0,4-8-10 0 0,6-29 80 0 0,14-8 16 0 0,-26 43-79 0 0,0 0 0 0 0,-2 0 0 0 0,1 0 1 0 0,-1 0-1 0 0,0 0 0 0 0,-1-7-17 0 0,0 7 22 0 0,-1-1 0 0 0,0 1 0 0 0,0 0 0 0 0,-1 0 0 0 0,-1 0-1 0 0,0 0-21 0 0,-5-15 41 0 0,-33-93 80 0 0,25 80-127 0 0,0 7-42 0 0,-7 1-73 0 0,16 21 80 0 0,-1 1 0 0 0,0 1 0 0 0,0-1 0 0 0,0 2 0 0 0,-9-6 41 0 0,-4-1-112 0 0,2 1-38 0 0,-1-1-61 0 0,1-3-77 0 0,-2-3-93 0 0,13 10 127 0 0,-1-2-46 0 0,1 1-51 0 0,-1-1-55 0 0,-3-3-219 0 0,-1 0-111 0 0,1 0-121 0 0,6 6 381 0 0,-1 1-34 0 0,1 1-34 0 0,0-1-37 0 0,-1 1-36 0 0,1 0-39 0 0,0 0-39 0 0,0 1-40 0 0,0 0-42 0 0,0 1-42 0 0,-3-1-539 0 0,0 2-110 0 0,-2 1-400 0 0,-5 0-1052 0 0</inkml:trace>
  <inkml:trace contextRef="#ctx0" brushRef="#br0" timeOffset="3398.8664">4592 223 14851 0 0,'-16'16'1237'0'0,"7"-6"-463"0"0,2-4-183 0 0,2 0-69 0 0,1-3-81 0 0,3 0-72 0 0,1 0 79 0 0,5 2-85 0 0,8 10 68 0 0,-1 3-46 0 0,-3 2-43 0 0,-6 2-42 0 0,-2-15-125 0 0,6 1-42 0 0,50 30 128 0 0,11-2-33 0 0,-67-36-226 0 0,3 1 17 0 0,0 1 1 0 0,-1-1 0 0 0,1 0-1 0 0,1 0 1 0 0,-1 0 0 0 0,0-1 0 0 0,0 0-1 0 0,0 1 1 0 0,0-1 0 0 0,0-1-20 0 0,1 1 23 0 0,-1 0 1 0 0,0 0 0 0 0,0 0 0 0 0,0 1 0 0 0,0 0-1 0 0,0-1 1 0 0,0 1 0 0 0,0 1 0 0 0,0-1-1 0 0,0 1-23 0 0,48 27 284 0 0,-26-23-191 0 0,5-4 38 0 0,41-2 224 0 0,-30 0-105 0 0,-38 0-224 0 0,1 0 1 0 0,-1 1-1 0 0,1-1 1 0 0,-1 1 0 0 0,1 0-1 0 0,-1 0 1 0 0,0 1-1 0 0,3 0-26 0 0,-2 1 31 0 0,0-1 1 0 0,-1 1-1 0 0,1 0 0 0 0,0 1 0 0 0,-1-1 0 0 0,0 1 0 0 0,4 3-31 0 0,-8-6 7 0 0,0-1 0 0 0,1 1 0 0 0,-1-1 0 0 0,0 1-1 0 0,1-1 1 0 0,-1 1 0 0 0,1-1 0 0 0,-1 0-1 0 0,1 1 1 0 0,-1-1 0 0 0,1 0 0 0 0,-1 1-1 0 0,1-1 1 0 0,0 0 0 0 0,-1 1 0 0 0,1-1 0 0 0,-1 0-1 0 0,1 0 1 0 0,0 0 0 0 0,-1 0 0 0 0,1 0-1 0 0,0 0 1 0 0,-1 1 0 0 0,1-1 0 0 0,0-1-1 0 0,-1 1-6 0 0,10 0 57 0 0,41 2 354 0 0,-43 1-353 0 0,-2 0-33 0 0,-5-2-8 0 0,0 1-1 0 0,0 0 0 0 0,-1 0 0 0 0,1-1 1 0 0,0 1-1 0 0,-1 0 0 0 0,1 0 0 0 0,-1 0 1 0 0,1 0-1 0 0,-1 0 0 0 0,0 0 0 0 0,0 0 1 0 0,0 0-1 0 0,0-1 0 0 0,0 2-16 0 0,0-3 0 0 0,0 7 235 0 0,-7 0-14 0 0,-23 23-29 0 0,29-30-186 0 0,1 1-1 0 0,-1-1 1 0 0,1 1-1 0 0,-1-1 0 0 0,1 0 1 0 0,-1 1-1 0 0,1-1 1 0 0,0 1-1 0 0,-1-1 0 0 0,1 1 1 0 0,-1-1-1 0 0,1 1 0 0 0,0 0 1 0 0,0-1-1 0 0,-1 1 1 0 0,1-1-1 0 0,0 1 0 0 0,0 0 1 0 0,0-1-1 0 0,0 1 1 0 0,-1 0-1 0 0,1-1 0 0 0,0 1 1 0 0,0-1-1 0 0,0 1 0 0 0,0 0-5 0 0,0 1 7 0 0,0-1 0 0 0,0 1 0 0 0,0-1 0 0 0,0 1 0 0 0,-1 0-1 0 0,1-1 1 0 0,-1 1 0 0 0,1-1 0 0 0,-1 1 0 0 0,0-1 0 0 0,1 1-1 0 0,-1-1 1 0 0,0 0 0 0 0,0 1 0 0 0,0-1 0 0 0,0 0-1 0 0,0 0 1 0 0,-1 1-7 0 0,-28 18 80 0 0,-17 14-9 0 0,10 0-10 0 0,23-22-42 0 0,1 0 0 0 0,0 1 0 0 0,1 1 0 0 0,0 0 0 0 0,1 0 0 0 0,-3 6-19 0 0,1 10 12 0 0,10-24-12 0 0,0 1-1 0 0,0-1 1 0 0,0 0 0 0 0,-1 0-1 0 0,0 0 1 0 0,0 0 0 0 0,-1 0-1 0 0,1-1 1 0 0,-2 0 0 0 0,-21 31-26 0 0,6 2-46 0 0,5-8-38 0 0,-2-7-57 0 0,12-17-41 0 0,5-5-79 0 0,1 0-107 0 0,-1 1 64 0 0,1-1 62 0 0,0 0 56 0 0,0 1 51 0 0,0-1 46 0 0,-1 0 41 0 0,1 1 37 0 0,0 0 41 0 0,0 0 59 0 0,0 4 377 0 0,0-4-357 0 0,1-1-43 0 0,-1 0-43 0 0,0 0-62 0 0,0 1-76 0 0,0-2-89 0 0,0 1-102 0 0,0 0-127 0 0,0-1 179 0 0,1 0-35 0 0,-1 1-37 0 0,0-1-39 0 0,0 0-41 0 0,0 0-43 0 0,0 0-44 0 0,0 0-46 0 0,0 0-48 0 0,0 0-50 0 0,0 0-52 0 0,0-1-52 0 0,0 1-56 0 0,0 0-56 0 0,0-21-898 0 0,0 5 552 0 0,0 4 150 0 0,0 1-71 0 0,0 4-85 0 0,0 3-72 0 0,0 1-333 0 0,0 3-895 0 0</inkml:trace>
  <inkml:trace contextRef="#ctx0" brushRef="#br0" timeOffset="6424.7795">2409 2986 10250 0 0,'0'16'1643'0'0,"0"-7"-586"0"0,0-2-219 0 0,0-2-55 0 0,0 0 107 0 0,0-3-95 0 0,0-1-82 0 0,0-1-73 0 0,0 0-61 0 0,0 0-52 0 0,0 0-43 0 0,0 0-33 0 0,0 0 369 0 0,0 0-108 0 0,0 0-116 0 0,0 0-109 0 0,0 0-99 0 0,0 0-71 0 0,0-1-44 0 0,0-6-36 0 0,0-22 151 0 0,0 28-376 0 0,0 0 0 0 0,0 1 1 0 0,0-1-1 0 0,0 0 0 0 0,0 1 0 0 0,0-1 1 0 0,0 1-1 0 0,0-1 0 0 0,0 0 0 0 0,0 1 1 0 0,1-1-1 0 0,-1 0 0 0 0,0 1 0 0 0,1-1 1 0 0,-1 1-1 0 0,0-1 0 0 0,1 1 0 0 0,-1-1 1 0 0,0 1-1 0 0,1-1 0 0 0,-1 1 0 0 0,1-1 1 0 0,-1 1-1 0 0,1 0 0 0 0,-1-1 1 0 0,1 1-13 0 0,29-30 261 0 0,-30 30-253 0 0,1-1 1 0 0,-1 1 0 0 0,1 0-1 0 0,-1-1 1 0 0,1 1-1 0 0,-1-1 1 0 0,1 1-1 0 0,-1-1 1 0 0,1 1 0 0 0,-1-1-1 0 0,0 1 1 0 0,1-1-1 0 0,-1 1 1 0 0,0-1-1 0 0,0 0 1 0 0,1 1 0 0 0,-1-1-1 0 0,0 1 1 0 0,0-1-1 0 0,0 0 1 0 0,0 1-1 0 0,0-1 1 0 0,0 0-1 0 0,0 1 1 0 0,0-1 0 0 0,0 0-9 0 0,7-29 151 0 0,9 3-58 0 0,-2 3-37 0 0,1-21 40 0 0,-3 23-57 0 0,-4 7 10 0 0,-1 1-1 0 0,0-1 1 0 0,4-16-49 0 0,1 2 40 0 0,-7 21-27 0 0,-2-1 0 0 0,1 1 0 0 0,-1-1 0 0 0,-1 0 0 0 0,1 0 1 0 0,-2 0-1 0 0,1 0 0 0 0,-1 0 0 0 0,0 0 0 0 0,-1-7-13 0 0,0 5 15 0 0,0 0 0 0 0,0 0 0 0 0,2 0 0 0 0,-1 0-1 0 0,3-8-14 0 0,26-41 60 0 0,-27 49-50 0 0,-1-1-1 0 0,0 1 0 0 0,-1-1 1 0 0,0 1-1 0 0,-1-1 0 0 0,0 0-9 0 0,-1-32 48 0 0,0-9 67 0 0,1 51-110 0 0,0 1-1 0 0,0 0 0 0 0,0-1 1 0 0,0 1-1 0 0,0-1 0 0 0,0 1 1 0 0,1 0-1 0 0,-1-1 1 0 0,0 1-1 0 0,1 0 0 0 0,-1-1 1 0 0,1 1-1 0 0,-1 0 1 0 0,1-1-1 0 0,-1 1 0 0 0,1 0 1 0 0,0 0-1 0 0,0 0 0 0 0,0 0 1 0 0,0 0-1 0 0,0 0 1 0 0,0 0-1 0 0,0 0 0 0 0,0 0 1 0 0,0 0-1 0 0,0 0 0 0 0,0 0 1 0 0,0 1-1 0 0,1-1 1 0 0,-1 1-1 0 0,0-1 0 0 0,1 1 1 0 0,-1-1-1 0 0,0 1 1 0 0,1 0-1 0 0,-1 0 0 0 0,1-1 1 0 0,-1 1-1 0 0,0 0 0 0 0,1 0 1 0 0,-1 0-1 0 0,2 1-4 0 0,4-1 112 0 0,-7 0 16 0 0,0 20 34 0 0,0 0-52 0 0,0 73 148 0 0,0-88-249 0 0,0-1 0 0 0,1 1 1 0 0,0-1-1 0 0,0 1 0 0 0,0-1 0 0 0,0 0 1 0 0,0 1-1 0 0,1-1 0 0 0,0 0 0 0 0,0 0 1 0 0,0 0-1 0 0,0 0 0 0 0,1 0-9 0 0,15 33 40 0 0,-14-12-23 0 0,-1 1 1 0 0,-1 0-1 0 0,-1 0 1 0 0,-2 0-1 0 0,-2 17-17 0 0,3-32 5 0 0,0 0 0 0 0,1 0 0 0 0,0 0 0 0 0,0 0 0 0 0,1-1 0 0 0,2 5-5 0 0,26 45 29 0 0,-15 14-7 0 0,2-38-19 0 0,-14-32-3 0 0,-1 0-1 0 0,1 0 1 0 0,-1 0 0 0 0,0 1-1 0 0,-1-1 1 0 0,1 1 0 0 0,-1-1-1 0 0,0 1 1 0 0,0 0 0 0 0,0-1-1 0 0,-1 1 1 0 0,1 0 0 0 0,-1 0-1 0 0,0 0 1 0 0,-1 6 2 0 0,2 0-1 0 0,-1 0 0 0 0,1 0 1 0 0,1 0-1 0 0,2 8-1 0 0,14 17 9 0 0,-16-32-7 0 0,1 0 0 0 0,-1 0 0 0 0,0 0 0 0 0,0 0 0 0 0,0 1 1 0 0,-1-1-1 0 0,1 0 0 0 0,-1 1 0 0 0,0-1 0 0 0,0 1 0 0 0,-1 0 0 0 0,0-1 1 0 0,1 1-1 0 0,-2 2-2 0 0,1 68-75 0 0,0-68-28 0 0,0 0-63 0 0,0 23-94 0 0,0-22-116 0 0,-7-1-121 0 0,4-5 331 0 0,2 0 77 0 0,-2 0 60 0 0,1 1 85 0 0,-2 1 57 0 0,2-2-116 0 0,-2 2-104 0 0,3-3 5 0 0,-2 1-40 0 0,1 0-9 0 0,0 1-33 0 0,0-1-37 0 0,-1 1-38 0 0,1-1-42 0 0,-2 2-45 0 0,1-1-47 0 0,-1 1-50 0 0,-6 6 205 0 0,-9 9-112 0 0,11-12 124 0 0,1-6 45 0 0,-21-1-38 0 0,6 0 135 0 0,6 0 76 0 0,7 0 70 0 0,-5 0 2 0 0,4 0 112 0 0,2 0 96 0 0,4 0 74 0 0,2 0 320 0 0,10 0 436 0 0,2 0-475 0 0,3 0-93 0 0,-3 0-259 0 0,1 0-83 0 0,-2 0-108 0 0,1 0-79 0 0,0 0-88 0 0,-1 0-99 0 0,31 1 311 0 0,93 0 185 0 0,-92-4-259 0 0,-9-4-51 0 0,27-22 18 0 0,-12 21-42 0 0,-23 7-14 0 0,4 1-77 0 0,-13 0 15 0 0,0 1-36 0 0,6-1-134 0 0,0 0-104 0 0,-9 0 11 0 0,26-12-978 0 0,-30 7 921 0 0,1 0-59 0 0,-3 1 21 0 0,1 0-66 0 0,1 0-75 0 0,-1 1-87 0 0,2 0-98 0 0,0 1-107 0 0,1 0-119 0 0,-5 2 455 0 0,0 0-33 0 0,11-1-1187 0 0,-6 0 516 0 0,-4-1 133 0 0,0-2-91 0 0,-3-1-104 0 0,-1-2-89 0 0,0-2-367 0 0,-2-7-982 0 0</inkml:trace>
  <inkml:trace contextRef="#ctx0" brushRef="#br0" timeOffset="7896.1204">1651 2050 9634 0 0,'0'0'1620'0'0,"0"0"-593"0"0,0 0 157 0 0,0 0-106 0 0,0 0-94 0 0,0 0-99 0 0,0 0-106 0 0,0 0-97 0 0,0 1-87 0 0,0 6-75 0 0,0 17 57 0 0,0 0-112 0 0,0 2-97 0 0,0 0-79 0 0,0-2-83 0 0,0 0-38 0 0,0 88 453 0 0,6-50-326 0 0,9-6-44 0 0,1 12-29 0 0,-13-49-153 0 0,-1 0-1 0 0,-1 1 0 0 0,-1 13-68 0 0,-1-7 83 0 0,2 1 0 0 0,1 0 0 0 0,5 24-83 0 0,5 1 62 0 0,-5-25-33 0 0,-1 1 1 0 0,-1-1-1 0 0,-1 1 0 0 0,-2 0 1 0 0,-1 5-30 0 0,-1-5 18 0 0,1 0 0 0 0,1 0 1 0 0,3 7-19 0 0,24 62 30 0 0,-14-16-14 0 0,15-21-64 0 0,-29-55 39 0 0,0 1 0 0 0,0 0 0 0 0,0 0 0 0 0,-1 0 0 0 0,0 0 0 0 0,-1 6 9 0 0,1 11-38 0 0,2 1-37 0 0,8 8-114 0 0,4-9-11 0 0,-6-10 36 0 0,0 2-59 0 0,-3 2-85 0 0,-3 4-109 0 0,-2-18 48 0 0,0 0 86 0 0,0 0 78 0 0,0 0 68 0 0,0 1 48 0 0,0-1 68 0 0,1 1 63 0 0,-1 3 96 0 0,0 0 29 0 0,0-2-130 0 0,0 0-93 0 0,1-1-107 0 0,-1-1-77 0 0,0 1-110 0 0,0-2 128 0 0,0-1-33 0 0,0 1-36 0 0,0 0-38 0 0,0 1-308 0 0,-1 0-120 0 0,1-1 331 0 0,0-1-34 0 0,0 1-35 0 0,0-1-35 0 0,0 1-37 0 0,0-1-38 0 0,0 1-40 0 0,0-1-39 0 0,-1 1-43 0 0,1-1-42 0 0,0 1-45 0 0,0-1-44 0 0,0-1-261 0 0,0 0-93 0 0,0 0-334 0 0,0 0-874 0 0</inkml:trace>
  <inkml:trace contextRef="#ctx0" brushRef="#br0" timeOffset="8310.1793">3701 2362 12595 0 0,'0'0'1257'0'0,"0"0"-456"0"0,0 0-176 0 0,0 0-52 0 0,0 0 57 0 0,0 0-84 0 0,0 0-67 0 0,0 0-49 0 0,0 0 331 0 0,0 0-117 0 0,0 1-106 0 0,0 6-101 0 0,0 8-92 0 0,0 0-70 0 0,1-9-44 0 0,5-5-37 0 0,-4-1-182 0 0,-1 0 1 0 0,0 0 0 0 0,0-1-1 0 0,0 1 1 0 0,1 1 0 0 0,-1-1 0 0 0,0 0-1 0 0,0 0 1 0 0,0 0 0 0 0,0 1-1 0 0,1-1 1 0 0,-1 0 0 0 0,0 1 0 0 0,0-1-1 0 0,0 1 1 0 0,0 0 0 0 0,0-1-1 0 0,0 1 1 0 0,0 0 0 0 0,0-1 0 0 0,0 1-1 0 0,0 0 1 0 0,-1 0 0 0 0,1 0-1 0 0,0 0 1 0 0,0 0 0 0 0,-1 0 0 0 0,1 0-1 0 0,-1 0 1 0 0,1 0 0 0 0,-1 1-13 0 0,14 17 170 0 0,23-4 6 0 0,8 15-47 0 0,-1-15-8 0 0,1 14-21 0 0,-1-14-6 0 0,-21-1-44 0 0,-19-11-42 0 0,0-1 1 0 0,0 1 0 0 0,0-1-1 0 0,0 0 1 0 0,0 0-1 0 0,1 0 1 0 0,-1 0 0 0 0,1-1-1 0 0,-1 0 1 0 0,1 0 0 0 0,0 0-1 0 0,-1 0 1 0 0,1-1 0 0 0,0 0-9 0 0,40 5 51 0 0,-3 12-26 0 0,5 1 14 0 0,5-13 40 0 0,34-5-24 0 0,-46 0 66 0 0,-40 7-2 0 0,0 23 49 0 0,0-23 47 0 0,0 1 37 0 0,1-7-241 0 0,-1 0 1 0 0,0 0-1 0 0,0 1 0 0 0,0-1 1 0 0,0 0-1 0 0,0 0 1 0 0,0 0-1 0 0,-1 0 1 0 0,1 1-1 0 0,0-1 1 0 0,-1 0-1 0 0,1 0 0 0 0,-1 0 1 0 0,1 0-1 0 0,-1 0 1 0 0,1 0-1 0 0,-1 0 1 0 0,0 0-1 0 0,1 0 0 0 0,-1 0 1 0 0,0 0-1 0 0,0 0 1 0 0,0 0-1 0 0,0-1 1 0 0,1 1-1 0 0,-1 0 0 0 0,-1 0 1 0 0,1-1-1 0 0,0 1 1 0 0,0-1-1 0 0,0 1-11 0 0,-19 12 178 0 0,5 24 11 0 0,10-27-149 0 0,-1-1 0 0 0,-1 0 0 0 0,1-1-1 0 0,-2 0 1 0 0,-7 8-40 0 0,-27 23 103 0 0,5-4-49 0 0,0 0-12 0 0,-15 14-22 0 0,46-42-23 0 0,-1 0 1 0 0,1 1-1 0 0,1-1 0 0 0,-1 1 0 0 0,-1 5 3 0 0,-8 18-43 0 0,2-3-52 0 0,-4-5-73 0 0,11-17-71 0 0,5-5 74 0 0,1-1-37 0 0,0 2-166 0 0,0 0 45 0 0,0-1 44 0 0,0 1 39 0 0,0-1 36 0 0,0 1 34 0 0,0 0-81 0 0,0 1 99 0 0,0-2 70 0 0,0 5 19 0 0,0-4-11 0 0,0-1-6 0 0,0 0-40 0 0,0 0-48 0 0,0 0-58 0 0,0 1-70 0 0,0-1-78 0 0,0 1-86 0 0,0 0-94 0 0,0 0-104 0 0,0 0-113 0 0,0 1-122 0 0,0-2 398 0 0,0 1-34 0 0,0-2-1117 0 0,1 0 459 0 0,2 0 114 0 0,0 0-99 0 0,3 0-112 0 0,0 0-95 0 0,4 0-369 0 0,5 0-977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2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5793 0 0,'0'-7'1565'0'0,"0"4"-1439"0"0,0 0 60 0 0,0-1 53 0 0,0 0 43 0 0,0-1 76 0 0,0-1 34 0 0,0-12 983 0 0,0 11-811 0 0,0-1 25 0 0,0 2-228 0 0,0 1-105 0 0,0 3-174 0 0,0 1-36 0 0,0 0-37 0 0,0 0-41 0 0,0-6 742 0 0,0 6-59 0 0,0 0-62 0 0,0-5-62 0 0,0-9-56 0 0,0 0-47 0 0,0 8-37 0 0,0 7-35 0 0,0 0 263 0 0,0 0-94 0 0,0 0-71 0 0,0 0-26 0 0,0 0 19 0 0,0 0 35 0 0,0 0 21 0 0,0 7-24 0 0,0-6-453 0 0,0 1 0 0 0,0-1 0 0 0,0 1 0 0 0,0-1 0 0 0,0 0 0 0 0,0 1 0 0 0,0-1 0 0 0,0 1-1 0 0,1-1 1 0 0,-1 0 0 0 0,1 1 0 0 0,-1-1 0 0 0,1 0 0 0 0,-1 0 0 0 0,1 1 0 0 0,0-1 0 0 0,0 0 0 0 0,-1 0 0 0 0,1 0 0 0 0,0 0 0 0 0,0 0 0 0 0,0 0 0 0 0,0 0 0 0 0,0 0 0 0 0,1 0-1 0 0,-1 0 1 0 0,0-1 0 0 0,0 1 0 0 0,0 0 0 0 0,1-1 0 0 0,-1 1 0 0 0,0-1 0 0 0,1 1 0 0 0,-1-1 0 0 0,0 0 0 0 0,1 0 0 0 0,-1 0 0 0 0,1 1 0 0 0,-1-1 0 0 0,0 0 0 0 0,1-1-1 0 0,0 1-20 0 0,6 0 428 0 0,-8 8-13 0 0,0 65 249 0 0,0-46-484 0 0,0 1-32 0 0,0 15 5 0 0,0-23-130 0 0,0-3-41 0 0,0 50 140 0 0,0 7-62 0 0,0-22-6 0 0,-1-41-48 0 0,2 0 1 0 0,-1 0-1 0 0,1 0 1 0 0,1 0-1 0 0,2 8-7 0 0,26 40 10 0 0,-26-40-7 0 0,-1-1 1 0 0,0 1-1 0 0,-2-1 1 0 0,0 1-1 0 0,-1 0 1 0 0,-1-1-1 0 0,-1 2-3 0 0,0 46 9 0 0,2 172 92 0 0,0-75-131 0 0,0-155-52 0 0,0 0 46 0 0,0 19 44 0 0,0-15-48 0 0,0 1-93 0 0,0-7 17 0 0,0 1-42 0 0,0 0-73 0 0,0 0-66 0 0,0 0-75 0 0,0 1-83 0 0,0-1-90 0 0,0 1-99 0 0,0 0-107 0 0,0 0-116 0 0,0-3 228 0 0,0 1-57 0 0,0 2-196 0 0,0 3-516 0 0,0-6-53 0 0,0-4 408 0 0,0 0 91 0 0,0-1-103 0 0,0 0-119 0 0,0 0-101 0 0,0 0-355 0 0,0 0-931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2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10546 0 0,'0'-25'2202'0'0,"0"13"-840"0"0,0 8-584 0 0,0 2-58 0 0,0 1-53 0 0,0 1-48 0 0,0 0-44 0 0,0 0-40 0 0,0 0 429 0 0,0 1-120 0 0,0 5-122 0 0,0 9-126 0 0,0 0-109 0 0,1-8-90 0 0,6 1-68 0 0,11 15 1 0 0,-9-5-153 0 0,-3 2-36 0 0,-2 26 115 0 0,-4-7-35 0 0,0-7-16 0 0,0-17-123 0 0,2-1 0 0 0,0 1 1 0 0,0-1-1 0 0,3 9-82 0 0,19 53 279 0 0,-22-70-253 0 0,8 42 189 0 0,-9-10-86 0 0,-2-30-101 0 0,1 0 0 0 0,0 0 0 0 0,1 1 0 0 0,0-1 0 0 0,2 6-28 0 0,10 34 90 0 0,-7-29-55 0 0,-1 0 0 0 0,-1 0 1 0 0,0 1-1 0 0,-1-1 0 0 0,-1 8-35 0 0,-2 93 68 0 0,0-10-105 0 0,0-72-26 0 0,0-11-12 0 0,0-5-26 0 0,0-1-46 0 0,0-4-20 0 0,0 0-47 0 0,0-2-54 0 0,0-1-60 0 0,0-9 76 0 0,0-3-38 0 0,0-1-47 0 0,0-1-51 0 0,0 0-59 0 0,0 1-67 0 0,0 1-78 0 0,0 2-87 0 0,0 3-94 0 0,0 1-88 0 0,0 0-79 0 0,0-1-68 0 0,0-3-68 0 0,0-2-95 0 0,0-1 540 0 0,0-1-37 0 0,0 0-40 0 0,0 0-46 0 0,0 0-549 0 0,0 0-102 0 0,0 0-378 0 0,0 0-1001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2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1 12083 0 0,'0'0'1234'0'0,"0"0"-450"0"0,0 0-175 0 0,0 0-53 0 0,0 0-64 0 0,0 0-56 0 0,0 0 136 0 0,0 0-65 0 0,0 0 265 0 0,0 0-90 0 0,0 0-103 0 0,0 0-106 0 0,-1 1-105 0 0,-6 5-81 0 0,3-2-196 0 0,-1 1-24 0 0,-1 1 0 0 0,-1 2 39 0 0,-2 1 62 0 0,-4 4 101 0 0,-38 37 88 0 0,-5 6-58 0 0,1 0-71 0 0,1-3-49 0 0,42-40-131 0 0,1 1 0 0 0,0 0 0 0 0,-7 13-48 0 0,-26 31 77 0 0,-14-14-21 0 0,43-34-41 0 0,0 0 0 0 0,1 1 0 0 0,-10 11-15 0 0,16-16-1 0 0,1 0 0 0 0,-1 0 0 0 0,-1-1 0 0 0,1 0 0 0 0,-1 0 0 0 0,-3 0 1 0 0,7-3-1 0 0,0 0 0 0 0,-1 1 0 0 0,1 0 0 0 0,0 0 0 0 0,0 0 0 0 0,1 0 0 0 0,-1 1 0 0 0,0 0 0 0 0,1 0 0 0 0,0 0-1 0 0,0 0 1 0 0,1 1 0 0 0,-3 2 1 0 0,-2 12-9 0 0,8-18 8 0 0,-1 0 1 0 0,1 1-1 0 0,0-1 1 0 0,-1 0-1 0 0,1 0 0 0 0,-1 0 1 0 0,1 1-1 0 0,-1-1 1 0 0,0 0-1 0 0,0 0 0 0 0,1 0 1 0 0,-1 0-1 0 0,0 0 1 0 0,0 0-1 0 0,0 0 1 0 0,0 0-1 0 0,0 0 0 0 0,0 0 1 0 0,0-1-1 0 0,0 1 1 0 0,0 0-1 0 0,-1-1 0 0 0,1 1 1 0 0,0-1-1 0 0,0 1 1 0 0,-1-1-1 0 0,1 0 1 0 0,0 1-1 0 0,-1-1 0 0 0,1 0 1 0 0,0 0-1 0 0,-1 0 1 0 0,1 0-1 0 0,0 0 0 0 0,-1 0 1 0 0,1-1 0 0 0,-7 1-23 0 0,8 6 0 0 0,0-4 19 0 0,0-1 1 0 0,0 1-1 0 0,0 0 1 0 0,0-1-1 0 0,0 1 1 0 0,0 0-1 0 0,0-1 1 0 0,0 1 0 0 0,0-1-1 0 0,1 1 1 0 0,-1 0-1 0 0,1-1 1 0 0,0 1-1 0 0,-1-1 1 0 0,1 1-1 0 0,0-1 1 0 0,0 0-1 0 0,0 1 1 0 0,0 0 3 0 0,1-1-4 0 0,0 0 0 0 0,0 0 0 0 0,1 0 0 0 0,-1 0 0 0 0,0-1 0 0 0,0 1 0 0 0,1 0 0 0 0,-1-1 0 0 0,1 0 0 0 0,-1 1 0 0 0,0-1 0 0 0,1 0 0 0 0,-1 0 0 0 0,3-1 4 0 0,32 1-10 0 0,-15 7 25 0 0,-11-1-10 0 0,-2-1-2 0 0,-1-1 0 0 0,0 0 0 0 0,1 0 0 0 0,0-1 0 0 0,0 0 0 0 0,0-1 0 0 0,0 0 0 0 0,1 0 1 0 0,-1-1-1 0 0,1 0 0 0 0,-1 0-3 0 0,1-1 2 0 0,-1 1 0 0 0,0 0 1 0 0,0 1-1 0 0,1 0 0 0 0,-1 0 0 0 0,0 1 1 0 0,-1 0-1 0 0,1 0 0 0 0,6 4-2 0 0,14 6 2 0 0,105 31-10 0 0,-82-29-6 0 0,0 15-6 0 0,-42-28 12 0 0,0 0 0 0 0,0 0 1 0 0,0-1-1 0 0,0 0 0 0 0,7-1 8 0 0,14-1-74 0 0,-10 1-39 0 0,-14 1-66 0 0,1 6-104 0 0,4 3-11 0 0,-2-2 49 0 0,-2-3-23 0 0,2 0-83 0 0,-2-1-20 0 0,1-2-87 0 0,-1 0-101 0 0,1-1-112 0 0,-5-1 61 0 0,-2 0-56 0 0,-1 0-414 0 0,0 0-66 0 0,-1 0-299 0 0,1 0 394 0 0,1 0 90 0 0,2 0-100 0 0,1 0-116 0 0,2 0-98 0 0,2 0-349 0 0,7 0-919 0 0</inkml:trace>
  <inkml:trace contextRef="#ctx0" brushRef="#br0" timeOffset="419.3066">1383 90 13147 0 0,'-5'0'343'0'0,"0"0"66"0"0,-1-1 57 0 0,-1 1 46 0 0,-5 0 406 0 0,-18-1 1330 0 0,20 1-1600 0 0,1 0-49 0 0,2 1-150 0 0,0-1-57 0 0,0 1-65 0 0,1 0-77 0 0,1 0-87 0 0,1 1-96 0 0,0-1-106 0 0,2 1-117 0 0,-6 13 387 0 0,1 0-36 0 0,-30 0 117 0 0,34-14-294 0 0,0 1 1 0 0,0 0 0 0 0,0 0 0 0 0,1 0 0 0 0,-1 0 0 0 0,1 1 0 0 0,0-1-1 0 0,-1 1 1 0 0,1-1 0 0 0,0 1 0 0 0,0 0 0 0 0,1 0 0 0 0,-1 0 0 0 0,1 0-1 0 0,-1 0 1 0 0,1 0 0 0 0,0 0 0 0 0,0 3-19 0 0,-12 24 158 0 0,-17 15 46 0 0,15 0-37 0 0,-15 7-46 0 0,22-7-54 0 0,5 16-40 0 0,5 69-46 0 0,0-69-15 0 0,-2-57 33 0 0,0 1-1 0 0,0 0 0 0 0,0 0 0 0 0,1-1 1 0 0,0 1-1 0 0,0 0 0 0 0,0-1 0 0 0,1 1 0 0 0,-1 0 1 0 0,1-1-1 0 0,0 0 0 0 0,1 0 0 0 0,-1 1 0 0 0,1-1 1 0 0,1 2 1 0 0,10 16-7 0 0,-7-8 5 0 0,-7-12-1 0 0,1 0 0 0 0,0 0 0 0 0,0-1 0 0 0,-1 1 1 0 0,1 0-1 0 0,0 0 0 0 0,1-1 0 0 0,-1 1 0 0 0,0-1 0 0 0,0 1 1 0 0,1-1-1 0 0,-1 0 0 0 0,1 1 0 0 0,-1-1 0 0 0,1 0 0 0 0,-1 0 1 0 0,1 0-1 0 0,0 0 0 0 0,0 0 0 0 0,-1 0 0 0 0,1-1 1 0 0,1 1 2 0 0,11 6-25 0 0,-8-3 9 0 0,0-1-1 0 0,0 2 1 0 0,-1-1 0 0 0,1 0 0 0 0,-1 1-1 0 0,0 0 1 0 0,0 1 16 0 0,0-1-21 0 0,-1-1 0 0 0,1 1 0 0 0,0-1 0 0 0,0 0-1 0 0,0 0 1 0 0,0-1 0 0 0,1 1 0 0 0,1-1 21 0 0,-2-1-24 0 0,0 0 0 0 0,0 0 1 0 0,0-1-1 0 0,0 0 0 0 0,0 0 0 0 0,1-1 0 0 0,-1 1 0 0 0,4-1 24 0 0,32 1-103 0 0,67-1-170 0 0,-49-9 169 0 0,0-20 11 0 0,23 14 24 0 0,-70 11 64 0 0,-1 0 0 0 0,0 0 1 0 0,0-1-1 0 0,0-1 1 0 0,-1 0-1 0 0,0 0 1 0 0,0-1-1 0 0,8-7 5 0 0,73-72-2 0 0,-63 57 30 0 0,-22 23-11 0 0,0 0 1 0 0,0 0 0 0 0,1 1-1 0 0,0-1 1 0 0,6-2-18 0 0,6-1 56 0 0,1-3 95 0 0,-19 10-130 0 0,0 0-1 0 0,0-1 0 0 0,-1 1 0 0 0,1-1 0 0 0,-1 1 0 0 0,1-1 1 0 0,-1 1-1 0 0,0 0 0 0 0,0-1 0 0 0,0 1 0 0 0,0-3-20 0 0,0-25 217 0 0,0 3-60 0 0,0-42 172 0 0,0 63-284 0 0,0 1 0 0 0,0-1-1 0 0,-1 1 1 0 0,0-1 0 0 0,0 1-1 0 0,-1 0 1 0 0,0-3-45 0 0,-14-21 248 0 0,2 7-90 0 0,8 7-53 0 0,5 12-85 0 0,0 1 0 0 0,0-1 0 0 0,0 0 0 0 0,0 0 0 0 0,0 1 0 0 0,-1-1 0 0 0,0 1 0 0 0,1 0 0 0 0,-1-1 0 0 0,-1 0-20 0 0,-64-49 308 0 0,37 8-145 0 0,27 38-144 0 0,0 1 1 0 0,0-1 0 0 0,0 1 0 0 0,-1-1-1 0 0,0 1 1 0 0,0 0 0 0 0,0 1 0 0 0,-1-1 0 0 0,1 1-1 0 0,-1 0 1 0 0,0 0 0 0 0,0 0 0 0 0,-1 1-1 0 0,1-1 1 0 0,-6-1-20 0 0,-71-10 147 0 0,60 8-112 0 0,0-2 1 0 0,0 0-1 0 0,-15-10-35 0 0,-31-11 13 0 0,64 28-27 0 0,-1 1 0 0 0,1 0 1 0 0,-1 0-1 0 0,0 0 1 0 0,1 1-1 0 0,-1 0 0 0 0,0 0 1 0 0,1 0-1 0 0,-1 0 0 0 0,0 1 1 0 0,1 0-1 0 0,-4 0 14 0 0,-39 20-242 0 0,24-10 19 0 0,14-8 110 0 0,-7 3-162 0 0,2-2-34 0 0,3 1-43 0 0,1-1-46 0 0,1 2-53 0 0,1 0-59 0 0,-1 2-64 0 0,-2 2-71 0 0,1 1-329 0 0,-2-1-43 0 0,-5 7-669 0 0,0 0-122 0 0,9-8 856 0 0,1 0-34 0 0,1-1-35 0 0,1 0-36 0 0,2 1-210 0 0,1 0-91 0 0,0 2-361 0 0,2 5-958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2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12595 0 0,'0'0'996'0'0,"0"0"-369"0"0,0 0-144 0 0,0 0-51 0 0,0 0-60 0 0,0 0-51 0 0,0 0 11 0 0,0 0 96 0 0,-1 1 108 0 0,-5 5-54 0 0,-9 9-62 0 0,0 0-69 0 0,8-8-75 0 0,6-6-56 0 0,1 6 132 0 0,-4 17-148 0 0,-12 8 4 0 0,-3 6-13 0 0,14-6-23 0 0,5 16 79 0 0,0 2-41 0 0,0 2-37 0 0,0-1-34 0 0,0 50 49 0 0,0-9-96 0 0,-1-63-75 0 0,0-24-13 0 0,1 1 1 0 0,0 0-1 0 0,0-1 0 0 0,0 1 1 0 0,0 0-1 0 0,1-1 0 0 0,0 1 0 0 0,1-1 1 0 0,-1 1-1 0 0,1-1 0 0 0,0 1-4 0 0,28 39 15 0 0,-15 0-3 0 0,15-1-9 0 0,-17-13-6 0 0,-13-28 1 0 0,1 0 0 0 0,0 1 0 0 0,1-1 0 0 0,-1 0 0 0 0,1 0 0 0 0,-1 0-1 0 0,1 0 1 0 0,0-1 0 0 0,0 1 0 0 0,0 0 0 0 0,0-1 0 0 0,1 1 0 0 0,-1-1 0 0 0,0 0 0 0 0,1 0 0 0 0,0 0 0 0 0,0 0 0 0 0,2 1 2 0 0,39 12-40 0 0,-22-2 20 0 0,-18-10 13 0 0,0 0 0 0 0,0 0 0 0 0,0-1 0 0 0,1 0 0 0 0,-1 0 0 0 0,0 0 0 0 0,1 0 0 0 0,-1-1 0 0 0,1 0 0 0 0,0 0-1 0 0,-1 0 1 0 0,1-1 0 0 0,0 1 0 0 0,0-1 0 0 0,3 0 7 0 0,16 2-28 0 0,37-1-34 0 0,-20-12-15 0 0,-19-1 41 0 0,-7 5 15 0 0,-1-1-1 0 0,1 2 0 0 0,15-5 22 0 0,45-19-23 0 0,-69 28 23 0 0,27-11 8 0 0,-22-4 17 0 0,-2-3-6 0 0,-5 13-9 0 0,0 1 0 0 0,1-1 0 0 0,0 1 0 0 0,0 0 0 0 0,0 1 0 0 0,4-4-10 0 0,-4 4 13 0 0,0 0 0 0 0,0-1 0 0 0,0 1-1 0 0,-1-1 1 0 0,1 0 0 0 0,2-6-13 0 0,-6 8 11 0 0,1 1 0 0 0,-1-1 0 0 0,0 0 0 0 0,0-1 0 0 0,0 1 0 0 0,0 0 0 0 0,-1 0 0 0 0,1 0 0 0 0,-1-3-11 0 0,0-12 64 0 0,1 12-38 0 0,0 1 0 0 0,-1 0-1 0 0,0 0 1 0 0,-1 0-1 0 0,1 0 1 0 0,-1 0 0 0 0,-1 0-1 0 0,1 0 1 0 0,-1 0 0 0 0,-1-3-26 0 0,-9-13 92 0 0,5 8 12 0 0,-1-1 1 0 0,2 0-1 0 0,-5-15-104 0 0,5 15 28 0 0,0 1-1 0 0,-1 0 1 0 0,-1 1-1 0 0,0 0 1 0 0,0 0 0 0 0,-1 0-1 0 0,-1 1 1 0 0,0 1-1 0 0,-1 0 1 0 0,0 0 0 0 0,-1 1-1 0 0,0 0 1 0 0,-4-1-28 0 0,-4-1 17 0 0,10 5-8 0 0,-1 0-1 0 0,1 0 0 0 0,0-1 0 0 0,-3-3-8 0 0,-14-23 4 0 0,10 12-7 0 0,1 9-35 0 0,-2 3-30 0 0,-8 0-44 0 0,14 5 0 0 0,-6-3 37 0 0,1 1 6 0 0,5 2-27 0 0,1 1-39 0 0,-1 1-69 0 0,2 1-29 0 0,-1 0-69 0 0,0 1-79 0 0,-1 1-87 0 0,3 0-73 0 0,0-1-50 0 0,-1 1-1 0 0,1 0-56 0 0,0 0-62 0 0,0 0-69 0 0,0 1-77 0 0,2 1-82 0 0,1 0-89 0 0,1 1-97 0 0,1 2-177 0 0,2 2-114 0 0,1 3-393 0 0,1 5-1028 0 0</inkml:trace>
  <inkml:trace contextRef="#ctx0" brushRef="#br0" timeOffset="394.1096">894 134 11314 0 0,'0'0'1262'0'0,"0"0"-456"0"0,0 0-173 0 0,0 0-49 0 0,0 0 66 0 0,0 0-79 0 0,0 0-65 0 0,0 0-50 0 0,0 0 352 0 0,0 0-107 0 0,0 0-84 0 0,0 0-96 0 0,0 0-109 0 0,0 0-93 0 0,1 1-66 0 0,5 5-47 0 0,-1-1-130 0 0,5 5 10 0 0,-3-4-9 0 0,2 4 60 0 0,5 4 98 0 0,1-3-121 0 0,1 0 0 0 0,0-1 1 0 0,0 0-1 0 0,8 2-114 0 0,15 8 144 0 0,-39-20-142 0 0,30 13 103 0 0,-24-10-85 0 0,1 0 0 0 0,-1 0-1 0 0,0 1 1 0 0,0-1 0 0 0,0 1-1 0 0,0 0 1 0 0,0 1 0 0 0,-1 0-1 0 0,0 0-19 0 0,2 1 19 0 0,1 0 0 0 0,-1 0 0 0 0,1 0 0 0 0,0-1 0 0 0,0 0-1 0 0,9 3-18 0 0,28 18 102 0 0,-11 3 22 0 0,-31-26-113 0 0,1 0-1 0 0,-1 0 1 0 0,1 0 0 0 0,0 0 0 0 0,1-1-1 0 0,-1 1 1 0 0,0-1 0 0 0,1 0-1 0 0,-1 0 1 0 0,1-1 0 0 0,1 1-11 0 0,7 1 42 0 0,-1-1 1 0 0,0-1 0 0 0,1 0-1 0 0,12 0-42 0 0,-23-2 8 0 0,0 1-1 0 0,1 0 1 0 0,-1 0-1 0 0,0 1 1 0 0,0-1 0 0 0,1 0-1 0 0,-1 1 1 0 0,0-1-1 0 0,0 1 1 0 0,0 0-1 0 0,1-1 1 0 0,-1 1-1 0 0,0 0 1 0 0,0 1 0 0 0,1 0-8 0 0,-2-1 7 0 0,0 0 0 0 0,0 0 0 0 0,0 1 0 0 0,-1-1 0 0 0,1 1 1 0 0,0-1-1 0 0,-1 0 0 0 0,1 1 0 0 0,-1-1 0 0 0,1 1 1 0 0,-1 0-1 0 0,0-1 0 0 0,0 1 0 0 0,1-1 0 0 0,-1 1 1 0 0,0-1-1 0 0,0 1 0 0 0,-1 0-7 0 0,1-2 3 0 0,0 0-1 0 0,0 0 1 0 0,0 1 0 0 0,0-1-1 0 0,0 0 1 0 0,0 0 0 0 0,0 1-1 0 0,0-1 1 0 0,0 0 0 0 0,0 0-1 0 0,0 1 1 0 0,0-1 0 0 0,0 0-1 0 0,0 0 1 0 0,0 1 0 0 0,0-1-1 0 0,0 0 1 0 0,0 0 0 0 0,0 0-1 0 0,0 1 1 0 0,0-1 0 0 0,0 0-1 0 0,0 0 1 0 0,1 0 0 0 0,-1 1-1 0 0,0-1 1 0 0,0 0 0 0 0,0 0-1 0 0,0 0 1 0 0,1 1 0 0 0,-1-1-1 0 0,0 0 1 0 0,0 0 0 0 0,0 0-1 0 0,1 0 1 0 0,-1 0 0 0 0,0 0-1 0 0,0 1 1 0 0,0-1 0 0 0,1 0-1 0 0,-1 0 1 0 0,0 0 0 0 0,0 0-1 0 0,1 0 1 0 0,-1 0 0 0 0,0 0-1 0 0,0 0 1 0 0,1 0 0 0 0,-1 0-1 0 0,0 0 1 0 0,0 0 0 0 0,0 0-1 0 0,1 0 1 0 0,-1 0 0 0 0,0 0-1 0 0,0-1 1 0 0,1 1-3 0 0,4-1 54 0 0,5 0-41 0 0,-2 0 35 0 0,-1 2 56 0 0,0 1 85 0 0,-7 6 71 0 0,0 21 35 0 0,0-21 2 0 0,-9-3-65 0 0,1 1-98 0 0,1 2-63 0 0,0 2-48 0 0,3-5 5 0 0,2-2 22 0 0,1-3-42 0 0,1 1 0 0 0,-1-1 0 0 0,1 0 0 0 0,-1 1 0 0 0,1-1 0 0 0,-1 1 0 0 0,1-1 0 0 0,-1 1 1 0 0,1-1-1 0 0,0 1 0 0 0,-1-1 0 0 0,1 1 0 0 0,0-1 0 0 0,-1 1 0 0 0,1 0 0 0 0,0-1 0 0 0,0 1 1 0 0,0-1-1 0 0,-1 1 0 0 0,1 0 0 0 0,0-1 0 0 0,0 1 0 0 0,0 0 0 0 0,0-1 0 0 0,0 1 0 0 0,0 0-8 0 0,0 3 22 0 0,-1 0 0 0 0,1 0 0 0 0,-1 0 0 0 0,0 0 0 0 0,-1 0 0 0 0,1 0 0 0 0,-1 0 0 0 0,1-1-1 0 0,-1 1 1 0 0,-1 0-22 0 0,-31 44 169 0 0,25-38-130 0 0,-1 0-1 0 0,0 0 1 0 0,0-1 0 0 0,-1 0 0 0 0,0 0-1 0 0,-1-2 1 0 0,0 1-39 0 0,-2-1 29 0 0,12-6-24 0 0,0-1 1 0 0,0 1-1 0 0,0 0 0 0 0,1 0 1 0 0,-1 0-1 0 0,0 0 0 0 0,1 0 1 0 0,-1 0-1 0 0,1 0 0 0 0,-1 0 1 0 0,1 1-1 0 0,-1-1 0 0 0,1 1 1 0 0,0-1-1 0 0,0 1 0 0 0,0 0 1 0 0,0-1-1 0 0,0 1 0 0 0,0 0 1 0 0,0 0-1 0 0,0-1 0 0 0,0 2-5 0 0,-5 11 16 0 0,-7 7-21 0 0,-28 24 59 0 0,10-16-79 0 0,7-7-70 0 0,-1 2-97 0 0,10-9 1 0 0,0 0-82 0 0,9-9-109 0 0,5-5 138 0 0,1-1-42 0 0,0 0-49 0 0,-1 0-59 0 0,-1 0-71 0 0,-3 0-83 0 0,5 0 230 0 0,-1 0 76 0 0,0 0 66 0 0,0 0 57 0 0,-1 0 30 0 0,1 0 69 0 0,-5 0 116 0 0,4 0-135 0 0,-1 0-108 0 0,2 0 19 0 0,0 0-42 0 0,0 0-49 0 0,0 0-53 0 0,0 0-59 0 0,0 0-65 0 0,1 0-70 0 0,-1 0-74 0 0,0 0-81 0 0,0 0-86 0 0,0 0-91 0 0,0 0-97 0 0,0 0-101 0 0,1 0-108 0 0,2 0 379 0 0,1 0-35 0 0,4 0-845 0 0,2 0-438 0 0,7 0-1151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3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7906 0 0,'-7'0'2418'0'0,"4"0"-2179"0"0,0 0 63 0 0,-1 0 55 0 0,0 0 43 0 0,-5 0 477 0 0,-7 0 649 0 0,9 0-901 0 0,1 0-43 0 0,0 0-83 0 0,0 0-102 0 0,4 0-250 0 0,0 0-38 0 0,0 0-44 0 0,0 0-45 0 0,1 0-49 0 0,0 0-54 0 0,-6 0 713 0 0,6 0-99 0 0,1 0-91 0 0,0 0-81 0 0,0 0-68 0 0,0 0-50 0 0,0 0 158 0 0,8 0-64 0 0,7 2-168 0 0,-13-1-147 0 0,-1-1-1 0 0,0 1 0 0 0,1 0 1 0 0,-1 0-1 0 0,0 0 0 0 0,0-1 1 0 0,1 1-1 0 0,-1 1 0 0 0,0-1 0 0 0,0 0 1 0 0,0 0-1 0 0,0 0 0 0 0,0 1 1 0 0,-1-1-1 0 0,1 1-19 0 0,8 9 192 0 0,4-2 98 0 0,1-5-15 0 0,6-3 83 0 0,14 8 10 0 0,-16 1-199 0 0,4 8 42 0 0,-21-17-198 0 0,-1 0-1 0 0,0-1 1 0 0,1 1-1 0 0,-1-1 0 0 0,0 1 1 0 0,1-1-1 0 0,-1 0 1 0 0,1 1-1 0 0,-1-1 0 0 0,1 1 1 0 0,0-1-1 0 0,-1 0 1 0 0,1 1-1 0 0,-1-1 1 0 0,1 0-1 0 0,-1 0 0 0 0,1 0 1 0 0,0 1-1 0 0,-1-1 1 0 0,1 0-1 0 0,0 0 0 0 0,-1 0 1 0 0,1 0-1 0 0,0 0 1 0 0,-1 0-1 0 0,1 0-12 0 0,10-1 118 0 0,24 1 111 0 0,1 8-42 0 0,-13 6-100 0 0,-20-11-73 0 0,1 0-1 0 0,0-1 1 0 0,0 0-1 0 0,1 1 0 0 0,-1-1 1 0 0,0-1-1 0 0,1 1 1 0 0,-1-1-1 0 0,1 1 1 0 0,-1-1-1 0 0,1-1 1 0 0,0 1-1 0 0,-1-1 1 0 0,2 0-14 0 0,73 0 198 0 0,-17 0-106 0 0,-59 0-88 0 0,1 0-1 0 0,0 1 1 0 0,-1-1 0 0 0,0 1-1 0 0,1-1 1 0 0,-1 1-1 0 0,1 0 1 0 0,-1 0-1 0 0,3 2-3 0 0,31 27-9 0 0,-29-23-87 0 0,-8-7 9 0 0,0 0-41 0 0,0 0-60 0 0,0 0-92 0 0,0 0 96 0 0,1 0-35 0 0,1 0-40 0 0,2 0-43 0 0,3 0-48 0 0,1 0-55 0 0,0 0-62 0 0,-1 0-69 0 0,-3 0-75 0 0,-2 1-79 0 0,-1 1-79 0 0,-1 2-80 0 0,0-2 511 0 0,0-1 70 0 0,0 0 60 0 0,0 0 51 0 0,0 2-41 0 0,0 2-54 0 0,0-3 127 0 0,0 0-68 0 0,0-1 34 0 0,0 0-38 0 0,0 0-45 0 0,0 1-51 0 0,0-1-82 0 0,0 1-72 0 0,0 0-76 0 0,0 0-86 0 0,0 0-91 0 0,0 0-98 0 0,0 0-104 0 0,0 1-113 0 0,0-3-15 0 0,0 0-85 0 0,0 0-307 0 0,0 0-804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3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12683 0 0,'-16'0'1156'0'0,"7"0"-423"0"0,2 0-165 0 0,2 0-53 0 0,0 0 42 0 0,3 0-85 0 0,1 0-66 0 0,1 0-47 0 0,0 0 272 0 0,0 0-96 0 0,0 0-84 0 0,0 0-85 0 0,0 1-84 0 0,0 5-61 0 0,4 18 11 0 0,11 5 11 0 0,5 12 6 0 0,-14-1-33 0 0,-8-13-110 0 0,1 31 92 0 0,11-10 16 0 0,-5-33-168 0 0,2 4 24 0 0,-1 1-1 0 0,0-1 1 0 0,-2 2-1 0 0,0-1 1 0 0,-1 0 0 0 0,-1 17-70 0 0,5 43 149 0 0,16 20-36 0 0,-16-72-87 0 0,3 27 45 0 0,-10 2-14 0 0,-2-20-31 0 0,2 111 39 0 0,0-110-74 0 0,0 5-45 0 0,0 3-65 0 0,0-42-3 0 0,0 1 39 0 0,0 4 15 0 0,0 0 89 0 0,0 13 120 0 0,0-15-135 0 0,0 0-45 0 0,0 2-89 0 0,0 1-113 0 0,0-4 56 0 0,0-1-44 0 0,0 1-49 0 0,0 1-52 0 0,0-1-57 0 0,0 1-60 0 0,0 0-65 0 0,0 0-69 0 0,0 0-129 0 0,0 1-82 0 0,0 0-68 0 0,0-1-55 0 0,0-2-252 0 0,0-4 538 0 0,0 0-40 0 0,0-1-304 0 0,0 0-108 0 0,0 0-124 0 0,0 0-103 0 0,0 0-363 0 0,0 0-948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9:1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10298 0 0,'0'0'1734'0'0,"0"0"-675"0"0,0 0-465 0 0,0-1-53 0 0,0 0-49 0 0,0-1-45 0 0,0-2-42 0 0,0-1-35 0 0,0-4 286 0 0,0 5-82 0 0,0 4-82 0 0,0 0-88 0 0,0 0-82 0 0,0 0-72 0 0,0 0-56 0 0,0 0 79 0 0,0 0-77 0 0,1-1-78 0 0,2 1-48 0 0,2 1-32 0 0,3 2-25 0 0,-4-2 29 0 0,-2 7 4 0 0,-2 1 9 0 0,7 0 60 0 0,-5-7-107 0 0,0 0 1 0 0,0 0-1 0 0,0 0 1 0 0,0 1 0 0 0,-1-1-1 0 0,1 0 1 0 0,-1 1-1 0 0,0-1 1 0 0,0 1 0 0 0,1-1-1 0 0,-1 1 1 0 0,-1-1-1 0 0,1 1 1 0 0,0 0-1 0 0,-1 0 1 0 0,1-1 0 0 0,-1 1-1 0 0,0 1-8 0 0,0-1 7 0 0,0 0-1 0 0,0 0 1 0 0,1-1-1 0 0,-1 1 0 0 0,1 0 1 0 0,0 0-1 0 0,0-1 1 0 0,0 1-1 0 0,0-1 1 0 0,0 1-1 0 0,1-1 1 0 0,-1 1-1 0 0,1-1 0 0 0,-1 0 1 0 0,1 0-1 0 0,0 1 1 0 0,0-1-1 0 0,1 0-6 0 0,3 10 58 0 0,-7 3-42 0 0,0-11-3 0 0,4 14 24 0 0,6 2-31 0 0,2 2 55 0 0,-8 1 82 0 0,-3-17-111 0 0,-1-1 55 0 0,-7 12 371 0 0,4-11-292 0 0,0-1-89 0 0,1-3-90 0 0,1 0-42 0 0,0-18 374 0 0,-2-1-162 0 0,2 10-101 0 0,2 4-40 0 0,-10-3 78 0 0,10 6-88 0 0,-1 0 0 0 0,0 0 0 0 0,1-1 0 0 0,-1 1-1 0 0,0 0 1 0 0,1 0 0 0 0,-1-1 0 0 0,1 1 0 0 0,-1 0 0 0 0,1-1 0 0 0,-1 1-1 0 0,1 0 1 0 0,-1-1 0 0 0,1 1 0 0 0,-1-1 0 0 0,1 1 0 0 0,0-1 0 0 0,-1 1 0 0 0,1-1-1 0 0,0 1 1 0 0,-1-1 0 0 0,1 0 0 0 0,0 1 0 0 0,0-1 0 0 0,-1 1 0 0 0,1-1-1 0 0,0 0 1 0 0,0 1 0 0 0,0-1 0 0 0,0 0 0 0 0,0 1 0 0 0,0-1 0 0 0,0 1-1 0 0,0-1 1 0 0,0 0 0 0 0,0 1 0 0 0,0-1 0 0 0,1 0 0 0 0,-1 1 0 0 0,0-1-1 0 0,0 1 1 0 0,1-1 0 0 0,-1 0 0 0 0,0 1 0 0 0,1-1 0 0 0,-1 1 0 0 0,0-1 0 0 0,1 1-1 0 0,-1-1-5 0 0,8-12 99 0 0,-6 11-78 0 0,0 0 0 0 0,-1-1 1 0 0,1 1-1 0 0,-1-1 0 0 0,0 1 0 0 0,0-1 1 0 0,0 1-1 0 0,0-1 0 0 0,-1 0 0 0 0,1 0 1 0 0,0 1-1 0 0,-1-1 0 0 0,0 0 1 0 0,0 0-1 0 0,0-1-21 0 0,0 0 11 0 0,0-4 28 0 0,0 0-1 0 0,0 1 1 0 0,1-1 0 0 0,0 0-1 0 0,0 1 1 0 0,1-1 0 0 0,2-6-39 0 0,13-19 85 0 0,1-5-42 0 0,0-1-47 0 0,-1 15-85 0 0,-12 20 51 0 0,-1-1-41 0 0,1 1-44 0 0,0 0-44 0 0,-1 0-45 0 0,1 0-47 0 0,-1 1-47 0 0,1-1-48 0 0,-1 1-51 0 0,1 0-50 0 0,0 0-52 0 0,0 0-54 0 0,0 0-54 0 0,0 0-55 0 0,1 0-57 0 0,0 0-57 0 0,8-5-1083 0 0,-10 5 1147 0 0,1 0-39 0 0,0 0-54 0 0,1 1-71 0 0,-2 1 247 0 0,1 0-43 0 0,-1 0-48 0 0,2 1-53 0 0,-1 0-217 0 0,0 0-86 0 0,1 0-299 0 0,4 0-782 0 0</inkml:trace>
  <inkml:trace contextRef="#ctx0" brushRef="#br0" timeOffset="319.1573">524 604 9858 0 0,'0'0'1312'0'0,"0"0"-533"0"0,0 0-357 0 0,0 0-47 0 0,0 0 274 0 0,1 0-83 0 0,3 0-59 0 0,5 0-48 0 0,3 0-62 0 0,1 0-57 0 0,-4 0-53 0 0,-4-1-32 0 0,-1-3-35 0 0,-2 2-186 0 0,0 0 0 0 0,0 0 0 0 0,0 0 0 0 0,0 1 0 0 0,1-1 0 0 0,-1 1 0 0 0,0-1 0 0 0,1 1 0 0 0,-1 0 0 0 0,1 0 0 0 0,-1 0 0 0 0,1 0 0 0 0,0 0 0 0 0,0 1 0 0 0,-1-1 0 0 0,1 1 0 0 0,0 0 0 0 0,1-1-34 0 0,-3 1 14 0 0,0 1-1 0 0,0-1 0 0 0,1 0 1 0 0,-1-1-1 0 0,0 1 0 0 0,0 0 1 0 0,0 0-1 0 0,0 0 0 0 0,0-1 1 0 0,0 1-1 0 0,0 0 0 0 0,0-1 1 0 0,0 1-1 0 0,0-1 0 0 0,0 0 1 0 0,0 1-1 0 0,0-1 1 0 0,0 0-1 0 0,0 1 0 0 0,0-1 1 0 0,0 0-1 0 0,-1 0 0 0 0,1 0 1 0 0,0 0-1 0 0,-1 0 0 0 0,1 0-13 0 0,0 0 15 0 0,-1 0 1 0 0,1 0-1 0 0,0 1 0 0 0,0-1 0 0 0,-1 0 0 0 0,1 0 0 0 0,0 0 0 0 0,0 1 0 0 0,0-1 1 0 0,0 0-1 0 0,0 1 0 0 0,0-1 0 0 0,0 1 0 0 0,0-1 0 0 0,0 1 0 0 0,0-1 0 0 0,0 1 1 0 0,0 0-1 0 0,0-1 0 0 0,0 1 0 0 0,0 0 0 0 0,1 0 0 0 0,-1 0 0 0 0,0 0 0 0 0,0 0 0 0 0,0 0-15 0 0,0 0 15 0 0,0 1-1 0 0,0-1 0 0 0,0 0 0 0 0,-1 0 0 0 0,1 0 1 0 0,0 0-1 0 0,0 0 0 0 0,0 0 0 0 0,0 0 0 0 0,-1 0 0 0 0,1 0 1 0 0,0-1-1 0 0,0 1 0 0 0,0 0 0 0 0,-1 0 0 0 0,1-1 1 0 0,0 1-1 0 0,0-1 0 0 0,-1 1 0 0 0,1-1 0 0 0,0 1 1 0 0,-1-1-1 0 0,1 1 0 0 0,0-1 0 0 0,-1 1 0 0 0,1-1 0 0 0,-1 0 1 0 0,1 1-1 0 0,-1-1 0 0 0,1 0 0 0 0,-1 1 0 0 0,1-2-14 0 0,6-9 268 0 0,4 3 60 0 0,-10 8-305 0 0,0 0 0 0 0,-1 0 0 0 0,1-1 0 0 0,-1 1-1 0 0,1 0 1 0 0,0-1 0 0 0,-1 1 0 0 0,1-1 0 0 0,-1 1 0 0 0,1-1 0 0 0,-1 1 0 0 0,1-1 0 0 0,-1 1-1 0 0,0-1 1 0 0,1 0 0 0 0,-1 1 0 0 0,0-1 0 0 0,1 1 0 0 0,-1-1 0 0 0,0 0 0 0 0,0 1 0 0 0,1-1-1 0 0,-1 0 1 0 0,0 0 0 0 0,0 1 0 0 0,0-1 0 0 0,0 0 0 0 0,0 1 0 0 0,0-1 0 0 0,0 0 0 0 0,0 0-23 0 0,0-3 622 0 0,-2 3-239 0 0,1-1-119 0 0,1 1-130 0 0,1-1-43 0 0,0-1-1 0 0,1-4-25 0 0,-2 4-15 0 0,0 1 36 0 0,-1-1 22 0 0,0 1 43 0 0,-1 0 49 0 0,0-1 57 0 0,-5-5-20 0 0,-28-23 742 0 0,20 25-741 0 0,7 4-161 0 0,-1 1-35 0 0,-10 2 157 0 0,1 2-35 0 0,-15 7 74 0 0,-3 11-66 0 0,-15 23-21 0 0,44-35-131 0 0,0 0 0 0 0,0 0 0 0 0,1 1 0 0 0,0 0 0 0 0,1 1 0 0 0,0 0-20 0 0,0-2 7 0 0,3-2-1 0 0,1-1 0 0 0,-1 1-1 0 0,1 0 1 0 0,0 0 0 0 0,1-1 0 0 0,0 8-6 0 0,0-10-3 0 0,-1 0-1 0 0,1 0 1 0 0,1 0-1 0 0,-1 1 0 0 0,1-1 1 0 0,-1 0-1 0 0,1 0 1 0 0,1 0-1 0 0,-1 0 1 0 0,1 2 3 0 0,8 2-18 0 0,6 14-62 0 0,-7-10 32 0 0,4-2-88 0 0,3-1-81 0 0,2-1-75 0 0,0-2-71 0 0,0-2-62 0 0,-1-1-59 0 0,-4-2-53 0 0,-4-1-170 0 0,-2-1 110 0 0,0 1 94 0 0,0-1 78 0 0,-2 0 69 0 0,0 1 45 0 0,10-5-574 0 0,-9 3 474 0 0,0 0-88 0 0,-3 0 206 0 0,0 1-37 0 0,1-1-98 0 0,1 0-62 0 0,-1 1-70 0 0,1-1-79 0 0,0 0-87 0 0,0 0-95 0 0,1-1-102 0 0,1 1-111 0 0,1-1-208 0 0,1-1-103 0 0,3-1-368 0 0,7-5-967 0 0</inkml:trace>
  <inkml:trace contextRef="#ctx0" brushRef="#br0" timeOffset="718.8037">1100 420 11506 0 0,'-6'0'1001'0'0,"-1"0"-83"0"0,1 0-77 0 0,-1 0-74 0 0,1 0-69 0 0,-1 0-65 0 0,1 0-59 0 0,-1 0-55 0 0,-1 0 36 0 0,0 0-66 0 0,0 0-57 0 0,1 0-51 0 0,-3 0 21 0 0,1 0-47 0 0,-3 0 26 0 0,-5 0 149 0 0,7 2-300 0 0,2 1-36 0 0,-1 7 109 0 0,2-2-108 0 0,-7-5-44 0 0,11 0-15 0 0,2 2-76 0 0,1 13-40 0 0,0-17-5 0 0,0 0-13 0 0,0 0 1 0 0,0 0-1 0 0,0 0 0 0 0,0 0 0 0 0,0 0 1 0 0,0 0-1 0 0,0 0 0 0 0,0 0 0 0 0,0 0 1 0 0,-1 0-1 0 0,1 0 0 0 0,0 0 0 0 0,-1 0 1 0 0,1 0-1 0 0,-1 0 0 0 0,1 0 1 0 0,-1 0-1 0 0,0-1 0 0 0,1 1 0 0 0,-1 0 1 0 0,0 0-1 0 0,1-1 0 0 0,-1 1 0 0 0,0 0 1 0 0,0-1-1 0 0,0 1 0 0 0,0 0-2 0 0,-10 11 54 0 0,8 7 24 0 0,3-9-53 0 0,-1-4-4 0 0,0 0 0 0 0,1 0 0 0 0,0 0 0 0 0,1 0 0 0 0,-1 0 0 0 0,1 1 0 0 0,0-1 0 0 0,2 5-21 0 0,9-3 20 0 0,-12-8-20 0 0,1 1 1 0 0,0-1-1 0 0,-1 0 0 0 0,1 1 0 0 0,-1-1 1 0 0,1 0-1 0 0,-1 1 0 0 0,1-1 0 0 0,-1 1 0 0 0,1-1 1 0 0,-1 1-1 0 0,1-1 0 0 0,-1 1 0 0 0,1 0 1 0 0,-1-1-1 0 0,0 1 0 0 0,1-1 0 0 0,-1 1 1 0 0,0 0-1 0 0,1-1 0 0 0,-1 1 0 0 0,0 0 1 0 0,0-1-1 0 0,0 1 0 0 0,0 0 0 0 0,0-1 1 0 0,0 1-1 0 0,0 0 0 0 0,0 0 0 0 0,0-1 1 0 0,0 1-1 0 0,0 0-1 0 0,1-1 0 0 0,-1 1 0 0 0,0-1 0 0 0,1 0 0 0 0,-1 1 0 0 0,0-1 0 0 0,1 0 1 0 0,-1 1-1 0 0,1-1 0 0 0,-1 0 0 0 0,0 0 0 0 0,1 1 0 0 0,-1-1 0 0 0,1 0 0 0 0,-1 0 1 0 0,1 0-1 0 0,-1 0 0 0 0,1 0 0 0 0,-1 1 0 0 0,1-1 0 0 0,-1 0 0 0 0,1 0 0 0 0,-1 0 1 0 0,1 0-1 0 0,-1 0 0 0 0,1-1 0 0 0,-1 1 1 0 0,10 0-11 0 0,-1 0-2 0 0,-6 0 13 0 0,1 1 0 0 0,-1-1 0 0 0,1 0 0 0 0,-1 0 0 0 0,1 0 0 0 0,-1-1 0 0 0,1 1 1 0 0,-1-1-1 0 0,1 1 0 0 0,-1-1 0 0 0,0-1 0 0 0,1 1 0 0 0,-1 0 0 0 0,0-1 1 0 0,0 1-1 0 0,0-1 0 0 0,0 0 0 0 0,0 0 0 0 0,0 0 0 0 0,-1-1 0 0 0,1 1 1 0 0,-1-1-1 0 0,2-1 0 0 0,19-15 3 0 0,-19 16 0 0 0,0 1-1 0 0,-1-1 0 0 0,1 1 1 0 0,0-1-1 0 0,-1 0 1 0 0,0-1-1 0 0,0 1 0 0 0,0-1 1 0 0,0 1-1 0 0,-1-1 1 0 0,1 0-1 0 0,-1 0 0 0 0,0 0 1 0 0,0 0-1 0 0,1-3-2 0 0,23-41 151 0 0,-21 44-47 0 0,-5 4 51 0 0,0 0 57 0 0,0 0 40 0 0,2 8 21 0 0,-4 1-105 0 0,-3 2-63 0 0,-6 3-37 0 0,5-4 35 0 0,4-6-65 0 0,1 0 0 0 0,0 0 0 0 0,0 0 1 0 0,1 0-1 0 0,-1 0 0 0 0,1 1 0 0 0,0-1 0 0 0,0 0 0 0 0,0 0-38 0 0,1 16 102 0 0,-1-2-88 0 0,0-8 0 0 0,0-7-10 0 0,-1 0-1 0 0,1-1 1 0 0,0 1-1 0 0,0 0 1 0 0,0 0-1 0 0,1-1 1 0 0,-1 1-1 0 0,0 0 1 0 0,1 0-1 0 0,0-1 0 0 0,0 1 1 0 0,1 2-4 0 0,9 2-3 0 0,-3-1-47 0 0,-5 7-66 0 0,-3-11-119 0 0,2-1 59 0 0,3 0-3 0 0,0 0 66 0 0,4-2-71 0 0,-8 1 91 0 0,-2 0-34 0 0,7 0-711 0 0,0 0 42 0 0,6 1-698 0 0,16 0-1761 0 0,-17-2 1814 0 0,-6 1 597 0 0,-1-2-44 0 0,0 1-54 0 0,-1-1-63 0 0,1-6-571 0 0,0 0 194 0 0,1 2 363 0 0,1 1 65 0 0,2 0-73 0 0,3-2-275 0 0,7-2-732 0 0,-17 9 2004 0 0</inkml:trace>
  <inkml:trace contextRef="#ctx0" brushRef="#br0" timeOffset="1137.2739">1598 368 11442 0 0,'-1'-8'1224'0'0,"0"1"-72"0"0,-2 2-72 0 0,0 1-69 0 0,-2 1-68 0 0,0 2-67 0 0,0 0-64 0 0,-1 1-63 0 0,-1 0-62 0 0,0 1-60 0 0,0 1-58 0 0,-1 0-58 0 0,0 1-54 0 0,1 0-54 0 0,-1 0-52 0 0,0-1-50 0 0,2 1-83 0 0,0-1-34 0 0,0 0-34 0 0,0 0-33 0 0,-4 1 22 0 0,2-2-120 0 0,-11 3 384 0 0,7 6-101 0 0,3-2-152 0 0,-3 0-43 0 0,7-5-89 0 0,1-1-1 0 0,0 1 1 0 0,0 0-1 0 0,0 0 1 0 0,1 0-1 0 0,-1 0 1 0 0,1 1-1 0 0,0-1 1 0 0,-2 3-18 0 0,-19 39 96 0 0,12 5-57 0 0,8-3-56 0 0,4-44 3 0 0,0 1 1 0 0,1-1-1 0 0,-1 1 0 0 0,1-1 1 0 0,-1 0-1 0 0,1 1 0 0 0,0-1 1 0 0,1 0-1 0 0,-1 0 0 0 0,1 1 14 0 0,0-1-22 0 0,-1 0-1 0 0,1 0 1 0 0,1 0-1 0 0,-1 0 1 0 0,0-1-1 0 0,1 1 1 0 0,-1-1-1 0 0,1 1 1 0 0,0-1-1 0 0,0 0 1 0 0,0 0-1 0 0,0-1 1 0 0,2 2 22 0 0,0-1-29 0 0,-1 0 0 0 0,1 0 0 0 0,0-1 0 0 0,0 0 1 0 0,0 0-1 0 0,0 0 0 0 0,0 0 0 0 0,0-1 0 0 0,1 0 29 0 0,25-4-76 0 0,22-21-197 0 0,7-3-109 0 0,-15 6 202 0 0,-42 20 164 0 0,-1 0 1 0 0,1 0-1 0 0,-1 0 1 0 0,1 0-1 0 0,-1 0 1 0 0,0-1-1 0 0,0 1 1 0 0,0-1-1 0 0,0 0 1 0 0,0 0 15 0 0,7-15-100 0 0,8-12-32 0 0,-1 10 44 0 0,-8-3 76 0 0,-6 14 1 0 0,2-28 2 0 0,-17-11 42 0 0,10 43-27 0 0,1-1 0 0 0,0 1 0 0 0,1 0 1 0 0,-1-1-1 0 0,1 1 0 0 0,0-1 0 0 0,0-2-6 0 0,1 0 7 0 0,-1 0-1 0 0,-1 1 1 0 0,0-1 0 0 0,0 1-1 0 0,0-1 1 0 0,-1 1-1 0 0,0 0 1 0 0,0 0 0 0 0,-1 0-1 0 0,0 0 1 0 0,0 1 0 0 0,-1-1-1 0 0,-3-3-6 0 0,2 2 7 0 0,1 0 0 0 0,0 0 0 0 0,0 0-1 0 0,1 0 1 0 0,-2-5-7 0 0,-3-17 27 0 0,7 24-13 0 0,0-1 0 0 0,0 1 1 0 0,-1 0-1 0 0,1 0 0 0 0,-2 0 0 0 0,-2-6-14 0 0,-3 0 37 0 0,-5-12 81 0 0,10 8 4 0 0,0 7 77 0 0,-13-8-38 0 0,12 12-28 0 0,6 7-60 0 0,-1 2-33 0 0,-5 16-8 0 0,-3-8-10 0 0,7-11-20 0 0,0 0 0 0 0,0 0 1 0 0,0 0-1 0 0,0 1 0 0 0,0-1 0 0 0,0 0 1 0 0,0 1-1 0 0,1-1 0 0 0,-1 1 0 0 0,0-1 1 0 0,1 1-1 0 0,-1-1 0 0 0,1 1 0 0 0,0-1 1 0 0,-1 1-1 0 0,1-1 0 0 0,0 1 0 0 0,0 0 1 0 0,0-1-1 0 0,0 1 0 0 0,0-1 0 0 0,0 1 1 0 0,1 0-1 0 0,-1-1 0 0 0,0 1 0 0 0,1-1 1 0 0,-1 1-3 0 0,4 3 8 0 0,-1 1 0 0 0,0 0 1 0 0,-1 0-1 0 0,0 0 0 0 0,0 0 1 0 0,0 0-1 0 0,-1 1 0 0 0,0-1 1 0 0,0 1-1 0 0,0-1 1 0 0,-1 5-9 0 0,1 6 15 0 0,1 0 0 0 0,0 0-1 0 0,1-1 1 0 0,4 13-15 0 0,0 2 10 0 0,2 7-40 0 0,17 44 98 0 0,-17-58-81 0 0,2-2-48 0 0,1 3-86 0 0,1-1-106 0 0,-6-12 79 0 0,0-1-37 0 0,1 1-38 0 0,-1 0-43 0 0,-2-4-211 0 0,-1-1 75 0 0,1 3-85 0 0,2 10-593 0 0,-5-13 515 0 0,0-3 242 0 0,-1 0-45 0 0,1-1-53 0 0,-1 0-62 0 0,1 1-69 0 0,1-1-77 0 0,-2-1 172 0 0,1 0-40 0 0,0-1-42 0 0,1 1-45 0 0,-1 0-46 0 0,1 0-50 0 0,-1-1-52 0 0,2 1-53 0 0,1 1-544 0 0,0 1-104 0 0,1 2-392 0 0,4 3-1039 0 0,-10-9 2845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13595 0 0,'-1'12'1042'0'0,"0"-2"-85"0"0,-2-2-90 0 0,-1-2-94 0 0,-1-2-98 0 0,-2-2-103 0 0,0 0-107 0 0,-2-2-111 0 0,1 1 319 0 0,1 5-112 0 0,-8 10-98 0 0,0 6-90 0 0,8-3-117 0 0,-1-1-11 0 0,-10-6-45 0 0,16-11-191 0 0,1-1 0 0 0,0 1-1 0 0,0 0 1 0 0,0 0 0 0 0,-1-1 0 0 0,1 1-1 0 0,0 0 1 0 0,0 0 0 0 0,0 0 0 0 0,0 0-1 0 0,0 0 1 0 0,1 1 0 0 0,-1-1 0 0 0,0 0 0 0 0,0 0-1 0 0,1 0 1 0 0,-1 1 0 0 0,1-1 0 0 0,-1 0-1 0 0,1 1 1 0 0,-1-1 0 0 0,1 1 0 0 0,0-1-1 0 0,0 0 1 0 0,0 1 0 0 0,0-1 0 0 0,0 1-1 0 0,0-1 1 0 0,0 0 0 0 0,0 1 0 0 0,0-1-1 0 0,1 2-8 0 0,-7 34 130 0 0,-9-10-51 0 0,12-23-70 0 0,0 1 1 0 0,0 0 0 0 0,1 0 0 0 0,0 0 0 0 0,0 0 0 0 0,0 0-1 0 0,0 0 1 0 0,1 1 0 0 0,0-1 0 0 0,0 0 0 0 0,0 1 0 0 0,1-1 0 0 0,-1 6-10 0 0,1 86 44 0 0,0 58-102 0 0,0-150 55 0 0,0 0-1 0 0,1 0 1 0 0,-1 0-1 0 0,1-1 0 0 0,0 1 1 0 0,0 0-1 0 0,0-1 1 0 0,0 1-1 0 0,1-1 1 0 0,0 1-1 0 0,0-1 1 0 0,0 0-1 0 0,1 0 1 0 0,-1 0-1 0 0,3 3 4 0 0,9 15-2 0 0,-1 7-3 0 0,-10-22-1 0 0,0-1 0 0 0,0 1 0 0 0,0-1 0 0 0,1 0 0 0 0,0 0-1 0 0,0 0 1 0 0,1-1 0 0 0,-1 0 0 0 0,2 1 6 0 0,28 31-97 0 0,16 15-145 0 0,-43-46 176 0 0,0 1 1 0 0,0-1-1 0 0,1-1 1 0 0,0 1 0 0 0,4 1 65 0 0,33 8-340 0 0,-23-2 186 0 0,-15-9 93 0 0,0 0 1 0 0,1 0 0 0 0,0 0 0 0 0,0-1 0 0 0,4 2 60 0 0,-8-4-16 0 0,-1-1 0 0 0,1 1 0 0 0,-1-1 0 0 0,1 1 0 0 0,0-1-1 0 0,-1 0 1 0 0,1-1 0 0 0,0 1 0 0 0,-1-1 0 0 0,1 1 0 0 0,0-1 0 0 0,-1 0 0 0 0,1 0 0 0 0,-1-1 0 0 0,0 1-1 0 0,2-1 17 0 0,39-28-130 0 0,-15 17 54 0 0,-22 10 63 0 0,-1 0 1 0 0,1 0-1 0 0,-1 0 0 0 0,0-1 0 0 0,0 0 0 0 0,0 0 1 0 0,-1-1-1 0 0,1 1 0 0 0,-1-2 13 0 0,17-15-20 0 0,-12 13 17 0 0,-1-1 0 0 0,0 0 0 0 0,-1-1 0 0 0,1 0-1 0 0,-2 0 1 0 0,1-2 3 0 0,7-33 47 0 0,-1 23-15 0 0,-12 18-24 0 0,1 1 1 0 0,0-2-1 0 0,-1 1 1 0 0,0 0-1 0 0,0 0 1 0 0,0-1-1 0 0,0 1 1 0 0,-1-1-1 0 0,0 1 0 0 0,0-1 1 0 0,0 0-1 0 0,0 0 1 0 0,-1 1-1 0 0,0-1 1 0 0,0-3-9 0 0,0-3 25 0 0,0 0 0 0 0,-1 0 0 0 0,0 0 0 0 0,0 0 0 0 0,-4-8-25 0 0,-24-33 136 0 0,14 0 27 0 0,-4 11-77 0 0,-25-21 90 0 0,-49-35 109 0 0,78 81-252 0 0,11 12-24 0 0,-1 0 0 0 0,1 0-1 0 0,-1 1 1 0 0,0-1 0 0 0,0 1 0 0 0,0 0-1 0 0,0 1 1 0 0,-2-1-9 0 0,-38-10 30 0 0,9 4-30 0 0,-8-8-44 0 0,1 1-83 0 0,21 14 21 0 0,-3 8-36 0 0,1 4-129 0 0,11-2 32 0 0,0-1-102 0 0,7-4 117 0 0,-1 0-44 0 0,0-1-50 0 0,-1 0-55 0 0,-1-1-63 0 0,0 0-68 0 0,-6 0-487 0 0,3 1 41 0 0,-21 13-2034 0 0,22-6 1671 0 0,5-4 498 0 0,1 0-37 0 0,1-1-320 0 0,2-2-102 0 0,1-1-351 0 0,0-1-923 0 0</inkml:trace>
  <inkml:trace contextRef="#ctx0" brushRef="#br0" timeOffset="350.8273">847 1 15459 0 0,'-25'0'1375'0'0,"18"0"-960"0"0,2 0-38 0 0,1 0 34 0 0,2 0-61 0 0,1 3-50 0 0,1 1-38 0 0,1 9 38 0 0,3-4-44 0 0,1-4-41 0 0,2-1-40 0 0,3 1-28 0 0,0 3-39 0 0,-3 7-9 0 0,1 0-41 0 0,29 0 15 0 0,7 15-2 0 0,1-15 36 0 0,-23-3-41 0 0,8 3 47 0 0,14 2 48 0 0,-14-4-76 0 0,22 6 69 0 0,-7-14 39 0 0,-41-5-172 0 0,0 0 0 0 0,0 1 0 0 0,0-1 0 0 0,1 1 0 0 0,-1 0 0 0 0,0 0 0 0 0,0 0 0 0 0,4 2-21 0 0,25 18 124 0 0,-11-5-67 0 0,-14-11-43 0 0,-1 1 0 0 0,1-2 0 0 0,0 1-1 0 0,0-1 1 0 0,1 0 0 0 0,-1-1 0 0 0,1 0-1 0 0,0 0 1 0 0,0-1 0 0 0,0 0 0 0 0,0-1-1 0 0,0 1 1 0 0,7-2-14 0 0,-8 2 10 0 0,-1-1-1 0 0,0 1 1 0 0,0 0-1 0 0,0 0 1 0 0,-1 1-1 0 0,1 0 1 0 0,0 0-1 0 0,-1 0 1 0 0,0 1-1 0 0,0 0 1 0 0,0 1 0 0 0,0-1-1 0 0,-1 1 1 0 0,0 0-1 0 0,0 0 1 0 0,0 1-1 0 0,3 3-9 0 0,5 5 29 0 0,-13-13-26 0 0,0-1 0 0 0,1 1 0 0 0,-1-1 0 0 0,1 1 0 0 0,-1-1 0 0 0,0 1 0 0 0,1-1 0 0 0,-1 1-1 0 0,1-1 1 0 0,0 0 0 0 0,-1 1 0 0 0,1-1 0 0 0,-1 0 0 0 0,1 0 0 0 0,-1 1 0 0 0,1-1 0 0 0,0 0 0 0 0,-1 0 0 0 0,1 0 0 0 0,0 1 0 0 0,-1-1 0 0 0,1 0 0 0 0,-1 0 0 0 0,1 0 0 0 0,0 0 0 0 0,0 0-3 0 0,0-1 5 0 0,0 1 0 0 0,1 0 0 0 0,-1 0 0 0 0,1 0 0 0 0,-1 0 1 0 0,0 0-1 0 0,1 1 0 0 0,-1-1 0 0 0,0 0 0 0 0,1 1 0 0 0,-1-1 0 0 0,0 1 0 0 0,1-1 0 0 0,-1 1 0 0 0,0-1 0 0 0,0 1 0 0 0,1 0 1 0 0,-1 0-1 0 0,0 0 0 0 0,0 0 0 0 0,0 0 0 0 0,0 0 0 0 0,0 0 0 0 0,0 0 0 0 0,-1 0 0 0 0,1 0 0 0 0,0 0 0 0 0,0 1 0 0 0,-1-1 0 0 0,1 0 1 0 0,-1 0-1 0 0,1 1 0 0 0,-1-1 0 0 0,0 0 0 0 0,1 1 0 0 0,-1-1 0 0 0,0 1 0 0 0,0-1 0 0 0,0 0 0 0 0,0 1 0 0 0,0-1 0 0 0,0 2-5 0 0,0 4 168 0 0,0 1 73 0 0,0-7-229 0 0,0 0 0 0 0,0 0 0 0 0,0 0 0 0 0,0 1 0 0 0,0-1 0 0 0,0 0 0 0 0,0 0 0 0 0,0 0 0 0 0,-1 0 0 0 0,1 1 0 0 0,0-1 1 0 0,-1 0-1 0 0,1 0 0 0 0,-1 0 0 0 0,1 0 0 0 0,-1 0 0 0 0,0 0 0 0 0,1 0 0 0 0,-1 0 0 0 0,0 0 0 0 0,0 0 0 0 0,1 0 0 0 0,-1-1 0 0 0,0 1 1 0 0,0 0-1 0 0,0 0 0 0 0,0-1 0 0 0,0 1 0 0 0,0-1 0 0 0,0 1 0 0 0,-1 0-12 0 0,-17 12 212 0 0,4 17 92 0 0,-15-15-32 0 0,15 22-41 0 0,7-25-179 0 0,0 0-1 0 0,0-1 1 0 0,-2 0 0 0 0,1 0-1 0 0,-4 2-51 0 0,3-3 32 0 0,-1 0 0 0 0,0-1 0 0 0,0 0 0 0 0,-1-1 0 0 0,-3 2-32 0 0,-14 4 43 0 0,22-12-37 0 0,1 1 0 0 0,-1 0-1 0 0,1 1 1 0 0,0-1 0 0 0,0 1 0 0 0,0 1 0 0 0,1-1 0 0 0,-1 1 0 0 0,1 0-6 0 0,0 0-1 0 0,-1 0 0 0 0,1-1-1 0 0,-1 0 1 0 0,0 0 0 0 0,0 0 0 0 0,0 0 0 0 0,0-1 0 0 0,-1 0 0 0 0,0 0 1 0 0,-22 10-40 0 0,6 2-19 0 0,1 0-43 0 0,3-9-36 0 0,1 3-108 0 0,4 10-173 0 0,10-12 173 0 0,-1-1-42 0 0,-3-3-51 0 0,-6-1-60 0 0,10-2 37 0 0,2 0-56 0 0,1 0-65 0 0,1 0-76 0 0,0 0-83 0 0,0 0-88 0 0,0 0-90 0 0,0 0-95 0 0,0-2-20 0 0,-1 0 91 0 0,1 0 87 0 0,0 1 81 0 0,-1-1 77 0 0,1 0 71 0 0,0 1 66 0 0,0-1 62 0 0,0 0-6 0 0,0 1 72 0 0,0-1 65 0 0,0 0 55 0 0,0 0 18 0 0,0 0 53 0 0,0 0 20 0 0,1-1-15 0 0,-1 0 4 0 0,0 1 9 0 0,1 0-15 0 0,-1 0-44 0 0,0 1-8 0 0,0-1-43 0 0,0 1-47 0 0,0-1-52 0 0,0-7-728 0 0,0 0-78 0 0,0-1-303 0 0,0-6-805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4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8650 0 0,'0'7'2520'0'0,"0"11"-1030"0"0,0-6-566 0 0,0-8-393 0 0,0-1-38 0 0,0-3 396 0 0,0 0-115 0 0,7 0-95 0 0,39 0 1045 0 0,-20 0-1060 0 0,-11 0-352 0 0,0 0-55 0 0,1 0-68 0 0,0 0-79 0 0,7 4 15 0 0,7 12-20 0 0,10 4-11 0 0,0-15 12 0 0,-33-5-233 0 0,0 0 90 0 0,-1 0 59 0 0,1 0 36 0 0,18 0 210 0 0,-13 0-198 0 0,0 0-79 0 0,-6 0-39 0 0,0 0-35 0 0,0 0-25 0 0,0 0-35 0 0,0 0-38 0 0,-1 0-43 0 0,1 0-45 0 0,0 0-50 0 0,-1 0-52 0 0,1 0-56 0 0,-5 0 211 0 0,0 0 56 0 0,0 0 47 0 0,0 0 41 0 0,2 0 16 0 0,3 0 80 0 0,-4 0-60 0 0,0 0-58 0 0,0 0-124 0 0,-1 0 56 0 0,0 0-42 0 0,1 0-65 0 0,-1 0-59 0 0,0 0-65 0 0,0 0-69 0 0,0 0-75 0 0,0 0-81 0 0,0 0-86 0 0,0 0-92 0 0,-11 0-486 0 0,2 0 363 0 0,1 0 78 0 0,2 0-94 0 0,1 0-111 0 0,2 0-95 0 0,1 0-319 0 0,1 0-833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4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10010 0 0,'25'-27'1443'0'0,"-13"10"-545"0"0,-4-3-16 0 0,-2 8-161 0 0,0 4-51 0 0,6 4-45 0 0,8 3-37 0 0,1 1 91 0 0,-5 0-71 0 0,-10 1-60 0 0,-5 5-49 0 0,-1 9-95 0 0,0 1-46 0 0,0 2-40 0 0,-1 0-41 0 0,1 1-37 0 0,1-1-34 0 0,1 15 115 0 0,4-6-105 0 0,23 32 344 0 0,-25-46-465 0 0,-1 0-1 0 0,-1 1 1 0 0,0-1-1 0 0,-1 1 1 0 0,-1 6-95 0 0,-2 81 363 0 0,0-29-155 0 0,2 73 74 0 0,0 206 300 0 0,0-230-340 0 0,0-114-235 0 0,0-7-79 0 0,0 0-29 0 0,0 0-62 0 0,1 0-75 0 0,5 0-86 0 0,9 0-103 0 0,-7 0 165 0 0,-1 0-36 0 0,-3 0-41 0 0,-2-1-49 0 0,-1-1-54 0 0,-1-2-61 0 0,0 2 142 0 0,0 1 85 0 0,0 0 74 0 0,0 0 67 0 0,0 0 58 0 0,0 0 50 0 0,0 0 86 0 0,0-3 320 0 0,0 4-305 0 0,0-2-33 0 0,0 1-56 0 0,0 0-86 0 0,0-1-111 0 0,0 1 58 0 0,0 0-37 0 0,0 0-38 0 0,0 0-42 0 0,0-1-280 0 0,0 1 225 0 0,0 0-35 0 0,0 0-37 0 0,0 0-39 0 0,0-1-41 0 0,0 1-42 0 0,0-1-43 0 0,0 1-45 0 0,0-1-47 0 0,0 1-48 0 0,0-1-51 0 0,0 0-51 0 0,0 0-53 0 0,0 0-55 0 0,0-3-127 0 0,0-2-89 0 0,0-2-309 0 0,0-7-813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4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45 8218 0 0,'0'0'1711'0'0,"8"0"-80"0"0,-7 0-1541 0 0,1 0 1 0 0,0 0 0 0 0,-1 0-1 0 0,1 0 1 0 0,0-1 0 0 0,-1 1-1 0 0,1 0 1 0 0,-1-1-1 0 0,1 1 1 0 0,0-1 0 0 0,-1 0-1 0 0,1 1 1 0 0,-1-1 0 0 0,0 0-1 0 0,1 0 1 0 0,-1 0 0 0 0,1 0-91 0 0,5-11 715 0 0,-5-4-45 0 0,-2 8 555 0 0,0 8-87 0 0,0 8-75 0 0,0 7-573 0 0,0-1-32 0 0,-1-7-36 0 0,-6-6-36 0 0,-8-1-35 0 0,1 0-35 0 0,6 1-32 0 0,1 5-35 0 0,2-1-161 0 0,-5 5 25 0 0,4-4-27 0 0,-4 4 59 0 0,-4 4 97 0 0,3-2-159 0 0,-23 22 51 0 0,-3-6-39 0 0,24-21-70 0 0,11-7-20 0 0,0 1-1 0 0,0 0 0 0 0,0 0 0 0 0,0 0 0 0 0,1 0 0 0 0,-1 0 0 0 0,0 0 0 0 0,1 0 0 0 0,-1 0 0 0 0,1 0 0 0 0,-1 1 0 0 0,1-1 0 0 0,0 1 0 0 0,0-1 0 0 0,0 1 0 0 0,-1-1 0 0 0,1 1 0 0 0,1 0 0 0 0,-1 0 0 0 0,0-1 0 0 0,0 1 0 0 0,0 1-4 0 0,-6 11 7 0 0,-3 1 1 0 0,-1 0-1 0 0,0-1 0 0 0,-1 0 1 0 0,-1-1-1 0 0,0-1 1 0 0,-6 4-8 0 0,-18 19 14 0 0,-15 17 35 0 0,49-49-48 0 0,0 0-1 0 0,0 0 0 0 0,0 0 0 0 0,0 0 0 0 0,1 0 0 0 0,-1 1 0 0 0,1 0 0 0 0,0-1 0 0 0,0 1 0 0 0,-2 4 0 0 0,3-3-7 0 0,-1 1-1 0 0,1 0 1 0 0,0 0 0 0 0,0 0-1 0 0,0 0 1 0 0,1 0 0 0 0,0 1 7 0 0,0 67-22 0 0,0-73 23 0 0,0-1-1 0 0,0 1 0 0 0,0 0 0 0 0,0-1 1 0 0,0 1-1 0 0,0 0 0 0 0,0-1 0 0 0,0 1 1 0 0,1 0-1 0 0,-1-1 0 0 0,0 1 0 0 0,0-1 1 0 0,1 1-1 0 0,-1-1 0 0 0,0 1 0 0 0,1 0 1 0 0,-1-1-1 0 0,0 1 0 0 0,1-1 0 0 0,-1 1 1 0 0,1-1-1 0 0,-1 0 0 0 0,1 1 1 0 0,-1-1-1 0 0,1 1 0 0 0,0-1 0 0 0,28 37 3 0 0,-22-23-3 0 0,-6-12 0 0 0,-1 0 0 0 0,1 0 0 0 0,0-1 0 0 0,0 1 0 0 0,0 0 0 0 0,0 0 0 0 0,0-1 0 0 0,0 1 1 0 0,0-1-1 0 0,1 1 0 0 0,-1-1 0 0 0,0 0 0 0 0,1 1 0 0 0,-1-1 0 0 0,1 0 0 0 0,0 0 0 0 0,-1 0 0 0 0,1 0 0 0 0,0 0 0 0 0,0 0 0 0 0,-1-1 0 0 0,2 1 0 0 0,11 6 3 0 0,-10-4-2 0 0,0 0 0 0 0,0 0 1 0 0,-1 0-1 0 0,1 0 0 0 0,-1 1 1 0 0,0 0-1 0 0,0-1 0 0 0,0 1 1 0 0,-1 0-1 0 0,1 0 0 0 0,-1 1 1 0 0,0-1-1 0 0,0 0 0 0 0,1 5-1 0 0,-2-5 1 0 0,1 1 0 0 0,0-1 0 0 0,0 0-1 0 0,0 1 1 0 0,1-1 0 0 0,-1 0 0 0 0,1 0 0 0 0,0-1-1 0 0,0 1 1 0 0,1-1 0 0 0,-1 1 0 0 0,1-1-1 0 0,-1 0 1 0 0,4 2-1 0 0,23 8 8 0 0,-24-10-9 0 0,1 0 0 0 0,-1 0 0 0 0,0 0 0 0 0,0 1 1 0 0,0 0-1 0 0,0 0 0 0 0,0 1 0 0 0,-1 0 0 0 0,0 0 1 0 0,1 0-2 0 0,-1 0 1 0 0,0-1-1 0 0,1 0 0 0 0,0 0 1 0 0,0 0-1 0 0,0 0 0 0 0,1-1 1 0 0,-1 0-1 0 0,1-1 2 0 0,23 12-12 0 0,-8 0 2 0 0,-18-11 10 0 0,0-1-1 0 0,0 1 1 0 0,0-1 0 0 0,0 0-1 0 0,1 0 1 0 0,-1 0-1 0 0,1 0 1 0 0,-1-1-1 0 0,1 0 1 0 0,-1 0 0 0 0,1 0-1 0 0,0-1 1 0 0,-1 1-1 0 0,2-1 1 0 0,15 3-57 0 0,-20-3 58 0 0,1 1 0 0 0,-1-1-1 0 0,1 1 1 0 0,-1 0 0 0 0,0-1-1 0 0,1 1 1 0 0,-1 0 0 0 0,0 0-1 0 0,0 0 1 0 0,1 0 0 0 0,-1 0-1 0 0,0 1 1 0 0,0-1 0 0 0,0 0-1 0 0,0 0 1 0 0,-1 1 0 0 0,2 0-1 0 0,4 6-52 0 0,3 0-92 0 0,-3-5 25 0 0,3 0-38 0 0,1-2-43 0 0,3 0-48 0 0,2-1-143 0 0,-7 0 151 0 0,-1 0-36 0 0,-3 0-40 0 0,-2 0-48 0 0,-1 0-56 0 0,-1 0-64 0 0,0 0-72 0 0,0 0-73 0 0,0 0-75 0 0,0 0-76 0 0,0-1-249 0 0,-14-13-1529 0 0,-11-11 1059 0 0,7 7 437 0 0,9 9 439 0 0,1 1-49 0 0,1 1-308 0 0,2 3-87 0 0,3 1-296 0 0,1 2-773 0 0</inkml:trace>
  <inkml:trace contextRef="#ctx0" brushRef="#br0" timeOffset="360.2729">1026 223 12779 0 0,'0'0'1312'0'0,"0"0"-520"0"0,0 0-352 0 0,0 0-41 0 0,0 0 311 0 0,0 0-81 0 0,0 0-89 0 0,-1 0-105 0 0,-5 0-96 0 0,-9 0-80 0 0,0 0-57 0 0,15 0-197 0 0,-1 0 1 0 0,1 0-1 0 0,0 0 0 0 0,0 0 1 0 0,0 0-1 0 0,-1 0 0 0 0,1-1 1 0 0,0 1-1 0 0,0 0 0 0 0,-1 0 1 0 0,1 0-1 0 0,0 0 0 0 0,0 0 1 0 0,-1 0-1 0 0,1 1 0 0 0,0-1 1 0 0,0 0-1 0 0,-1 0 0 0 0,1 0 1 0 0,0 0-1 0 0,0 0 0 0 0,0 0 1 0 0,-1 0-1 0 0,1 0 0 0 0,0 0 1 0 0,0 1-1 0 0,0-1 0 0 0,-1 0 1 0 0,1 0-1 0 0,0 0 0 0 0,0 0 1 0 0,0 1-1 0 0,0-1 0 0 0,0 0 1 0 0,-1 0-1 0 0,1 0 0 0 0,0 1 1 0 0,0-1-1 0 0,0 0 0 0 0,0 0 1 0 0,0 1-1 0 0,0-1 0 0 0,0 0 1 0 0,0 0-1 0 0,0 1 0 0 0,0-1 1 0 0,0 0-1 0 0,0 0 0 0 0,0 0 1 0 0,0 1-1 0 0,0-1 0 0 0,0 0 1 0 0,0 0-1 0 0,0 1 0 0 0,0-1 1 0 0,0 0-1 0 0,0 0-5 0 0,-7 30 199 0 0,-9-2-73 0 0,2-4-45 0 0,-1 21 64 0 0,-14-1-8 0 0,14 1-2 0 0,1-23-75 0 0,11-18-52 0 0,1 0 0 0 0,-1 0 0 0 0,1 0 0 0 0,-1 0 0 0 0,2 1 0 0 0,-1-1 0 0 0,0 1 0 0 0,1-1 0 0 0,0 1 0 0 0,0 0 0 0 0,0-1 0 0 0,0 1 0 0 0,1 0 0 0 0,0 0 0 0 0,0 2-8 0 0,-1 4 11 0 0,2 0 1 0 0,-1 0-1 0 0,1 0 1 0 0,1 0-1 0 0,2 9-11 0 0,26 32 42 0 0,-15-8-9 0 0,14 1 11 0 0,-16-17-43 0 0,-11-23 0 0 0,0 0 0 0 0,0 0 0 0 0,1 0 0 0 0,0-1 0 0 0,0 1 0 0 0,0-1 0 0 0,0 1 0 0 0,3 2-1 0 0,-3-5 1 0 0,0 0-1 0 0,0 0 1 0 0,0-1 0 0 0,0 1-1 0 0,0-1 1 0 0,0 0 0 0 0,1 1-1 0 0,-1-1 1 0 0,0-1 0 0 0,1 1 0 0 0,-1 0-1 0 0,1-1 1 0 0,-1 0 0 0 0,1 0-1 0 0,-1 0 1 0 0,2 0-1 0 0,0 0 1 0 0,-1 0 1 0 0,1 1-1 0 0,0 0 0 0 0,-1 0 0 0 0,1 0 1 0 0,0 0-1 0 0,-1 1 0 0 0,0 0 0 0 0,1-1 1 0 0,-1 2-1 0 0,0-1 0 0 0,0 0 0 0 0,0 1 1 0 0,0 0-2 0 0,19 11 11 0 0,-21-13-10 0 0,1 0 0 0 0,-1 0 0 0 0,1-1 0 0 0,-1 1 0 0 0,1-1 0 0 0,-1 1-1 0 0,1-1 1 0 0,-1 0 0 0 0,1 0 0 0 0,-1 0 0 0 0,1 0 0 0 0,0-1 0 0 0,-1 1 0 0 0,1-1 0 0 0,-1 1-1 0 0,0-1 1 0 0,1 0 0 0 0,-1 0 0 0 0,0 0 0 0 0,1 0 0 0 0,-1-1 0 0 0,0 1 0 0 0,0 0-1 0 0,0-1 1 0 0,0 0 0 0 0,1 0-1 0 0,29-16 12 0 0,-26 17-10 0 0,-1 0 0 0 0,1 0 0 0 0,0 1 0 0 0,0-1 0 0 0,0 1 0 0 0,6 1-2 0 0,-5 0 4 0 0,-1-1 1 0 0,1 0-1 0 0,0 0 1 0 0,0-1-1 0 0,0 0 0 0 0,-1 0 1 0 0,1 0-1 0 0,-1-1 1 0 0,1 0-1 0 0,5-2-4 0 0,33-26 37 0 0,-32 23-24 0 0,-11 6-8 0 0,0 1 0 0 0,0-1 0 0 0,0 0 0 0 0,0 0 0 0 0,-1 0 0 0 0,1 0 0 0 0,0 0 1 0 0,-1 0-1 0 0,1 0 0 0 0,-1-1 0 0 0,0 1 0 0 0,1 0 0 0 0,-1-1 0 0 0,0 1 0 0 0,0-1 0 0 0,1 0 0 0 0,-1 1 0 0 0,-1-1 0 0 0,1 0 0 0 0,0 0 1 0 0,0 1-1 0 0,0-2-5 0 0,5-11 29 0 0,8-9 28 0 0,2-5 28 0 0,-8-10 34 0 0,-8 24-67 0 0,0-30 495 0 0,-6-44-547 0 0,-7 28 203 0 0,2 32-142 0 0,-4 2-37 0 0,7 15 3 0 0,0 0 1 0 0,-1 0-1 0 0,0 1 1 0 0,0 1-1 0 0,-10-8-27 0 0,-48-29 79 0 0,49 34-75 0 0,-1 0-1 0 0,2-1 1 0 0,0-1 0 0 0,-6-6-4 0 0,-12-7-72 0 0,23 21 13 0 0,-1 1-39 0 0,0-1-45 0 0,-3-2-59 0 0,-7-6-215 0 0,17 10 247 0 0,-1 0-38 0 0,0 0-51 0 0,-1 0-60 0 0,0 1-72 0 0,-1 1-84 0 0,-1 0-95 0 0,-1 2-105 0 0,5 0 248 0 0,1 0-36 0 0,0 0-40 0 0,0 0-45 0 0,0 0-48 0 0,1 0-53 0 0,0 0-56 0 0,1 0-61 0 0,1 0 107 0 0,0 0-36 0 0,0 0-791 0 0,1 0-425 0 0,0 0-1099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11426 0 0,'0'0'485'0'0,"0"0"-189"0"0,0 0 313 0 0,0 0-42 0 0,0 0-320 0 0,7 0-51 0 0,24 0-107 0 0,39 0 228 0 0,-46 0-261 0 0,-3 0-68 0 0,-1 0-72 0 0,0 0-89 0 0,1 0-105 0 0,-4 0-48 0 0,0 0-96 0 0,1 0-106 0 0,-1 0-115 0 0,1 0-127 0 0,-9 0 335 0 0,0 0-35 0 0,0 0-37 0 0,0 0-37 0 0,1 0-40 0 0,-1 0-40 0 0,0 0-185 0 0,0 0-101 0 0,2 0-282 0 0,5 0-704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4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10954 0 0,'18'2'734'0'0,"-6"3"-101"0"0,-3 2-89 0 0,-3 1-78 0 0,0 1-64 0 0,2-2-52 0 0,-6-6-301 0 0,0 0 0 0 0,0 0 0 0 0,1 0 0 0 0,-1-1 0 0 0,0 1 0 0 0,1 0 0 0 0,-1-1 0 0 0,0 0 0 0 0,1 1 0 0 0,-1-1 0 0 0,0 0 0 0 0,1 0-49 0 0,19 0 118 0 0,24 0 277 0 0,-33 0-301 0 0,1 0-39 0 0,-5 0-48 0 0,1 0-34 0 0,-1 0-37 0 0,0 0-45 0 0,2 0-69 0 0,0 0-69 0 0,0 0-77 0 0,0 0-82 0 0,0 0-92 0 0,1 0-98 0 0,0 0-105 0 0,0 0-115 0 0,-7 0 314 0 0,-1 0-41 0 0,5 0-652 0 0,2 0-381 0 0,5 0-949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4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13811 0 0,'0'0'392'0'0,"0"0"-219"0"0,0 0-125 0 0,0 0-46 0 0,0 0-104 0 0,0 0-107 0 0,0 0 60 0 0,0 0-34 0 0,0 0-37 0 0,1 0-39 0 0,1 0-41 0 0,2 0-41 0 0,-1 0 313 0 0,1 0-47 0 0,-1 0-44 0 0,1 0-40 0 0,0 0-37 0 0,1 0-34 0 0,4 0-317 0 0,4 0-303 0 0,-1 0 58 0 0,16 0-1123 0 0,-20 0 1364 0 0,0 0 39 0 0,-1 0 99 0 0,0 0 52 0 0,-1 0 60 0 0,0 0 71 0 0,2 0-311 0 0,1 0-79 0 0,2 0-203 0 0,5 0-497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4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89 9466 0 0,'-25'0'1424'0'0,"13"0"-582"0"0,8 0-390 0 0,1 0-58 0 0,3 0-55 0 0,-1 0-52 0 0,2 0-46 0 0,-1 0-39 0 0,7 0 121 0 0,8 0-65 0 0,0 0-63 0 0,-8-1-84 0 0,-4-1-100 0 0,1-2-38 0 0,12-8-119 0 0,-4 5-39 0 0,-1 1-58 0 0,1 1-107 0 0,-5 2 107 0 0,1-1-41 0 0,0 0-47 0 0,0 0-49 0 0,0-1-29 0 0,1 0-53 0 0,-1-1 19 0 0,0 1-60 0 0,1 1-69 0 0,1 0-80 0 0,4 0-301 0 0,2 2-118 0 0,4 0-326 0 0,12 2-824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269 271 7898 0 0,'-5'-4'188'0'0,"2"1"-54"0"0,-2-2 6 0 0,-1-1 2 0 0,3 3-56 0 0,0 0 50 0 0,-1-1 71 0 0,0 0 57 0 0,-1-2 91 0 0,-2 0 108 0 0,4 2-185 0 0,-1 0 32 0 0,-26-25 858 0 0,23 22-465 0 0,6 6-262 0 0,1 0 50 0 0,0-5-63 0 0,0-9-51 0 0,0 0-34 0 0,0 8 308 0 0,8-1 36 0 0,0 1-511 0 0,2 0 36 0 0,4-2 57 0 0,49-26 891 0 0,-47 26-895 0 0,-1 2-47 0 0,-15 7-212 0 0,20-7 331 0 0,1 3-85 0 0,5 3-34 0 0,9 4 9 0 0,-11-1-40 0 0,-1-2-13 0 0,-4 0-43 0 0,13 1 30 0 0,-24-1-128 0 0,0-1 0 0 0,0 1 0 0 0,0-1 0 0 0,0-1-1 0 0,0 1 1 0 0,4-3-33 0 0,47-26 174 0 0,-48 27-157 0 0,0 1 1 0 0,-1 0-1 0 0,1 0 1 0 0,0 1-1 0 0,0 0 1 0 0,0 1-1 0 0,0 0 1 0 0,9 2-18 0 0,89 0 86 0 0,-103-2-29 0 0,0 0-72 0 0,-1 0-63 0 0,-1 0-56 0 0,0 0-89 0 0,-1 0-54 0 0,0 0-108 0 0,-2 0-249 0 0,-2 0 4 0 0,-1 0 252 0 0,-1 0 108 0 0,0 0 58 0 0,-1 0 88 0 0,1 0 58 0 0,-1 0 64 0 0,-1 0 74 0 0,-2 1-723 0 0,-1 5-36 0 0,7-4 611 0 0,-13 11-499 0 0,-3-2-58 0 0,-6-3-79 0 0,-11-4-100 0 0,-3-3 167 0 0,0 5 48 0 0,7 9 60 0 0,1 0 63 0 0,23-14 403 0 0,0 0-1 0 0,1 0 0 0 0,-1 0 1 0 0,0 0-1 0 0,1-1 0 0 0,-1 0 1 0 0,-4-1 71 0 0,-35 2-369 0 0,6 9 94 0 0,9 2 167 0 0,-11 5 7 0 0,31-15 96 0 0,1 0 0 0 0,-1 0-1 0 0,0-1 1 0 0,1 0 0 0 0,-6-1 5 0 0,-22 1 48 0 0,0 5 45 0 0,0 12 115 0 0,24-11-79 0 0,0 0 41 0 0,-2-3 50 0 0,-4-3 62 0 0,-14 0 329 0 0,-8 6 409 0 0,20 0-424 0 0,9 0-231 0 0,2 0-93 0 0,1 1-37 0 0,2 0 845 0 0,-1-1-50 0 0,3-1-996 0 0,0 0 88 0 0,0 1 73 0 0,0 2 62 0 0,-1 3 146 0 0,-5 26 900 0 0,10-21-786 0 0,4-1-139 0 0,-1-8-231 0 0,2 0-33 0 0,25 44 605 0 0,-27-47-662 0 0,-1 0 1 0 0,0 1 0 0 0,0 0-1 0 0,0-1 1 0 0,-1 1 0 0 0,0-1-1 0 0,0 1 1 0 0,0 0-58 0 0,0 30 347 0 0,3-11-115 0 0,3 5 57 0 0,24 81 315 0 0,-17-45-260 0 0,0 2-49 0 0,13 28 23 0 0,-3-31-132 0 0,11 37 48 0 0,-25-71-146 0 0,-2 0 0 0 0,2 15-88 0 0,5 125 176 0 0,1-81-43 0 0,7 14-133 0 0,-5-28 99 0 0,4 55-99 0 0,-6 92 64 0 0,7-58 4 0 0,8 1-68 0 0,-1-7 32 0 0,13 83 29 0 0,5 6 38 0 0,-27-148 10 0 0,-3 23-109 0 0,-2 92 111 0 0,-2-127 15 0 0,15 46-126 0 0,-12-61 99 0 0,2 33-99 0 0,-4 80 99 0 0,16-8 24 0 0,-15 1-38 0 0,15-1-30 0 0,-26-131-16 0 0,-3 45-39 0 0,-1-48 12 0 0,1 0 1 0 0,8 41-13 0 0,20 48 17 0 0,-22-65-9 0 0,-2 0 1 0 0,-4 1-1 0 0,-4 19-8 0 0,1 13-12 0 0,3-78 11 0 0,1 0 0 0 0,0 0-1 0 0,2-1 1 0 0,1 1 0 0 0,4 8 1 0 0,-3-11 0 0 0,-1 0 0 0 0,-1 1 0 0 0,-1-1 1 0 0,-1 1-1 0 0,-1 7 0 0 0,-1 50-24 0 0,0 119-89 0 0,0-196 111 0 0,0 0 1 0 0,0 1-1 0 0,0-1 1 0 0,0 1-1 0 0,0-1 1 0 0,0 0-1 0 0,0 1 0 0 0,1-1 1 0 0,-1 0-1 0 0,0 1 1 0 0,1-1-1 0 0,-1 0 1 0 0,1 1-1 0 0,0-1 1 0 0,-1 0-1 0 0,1 0 1 0 0,0 1-1 0 0,0-1 1 0 0,-1 0-1 0 0,1 0 1 0 0,0 0-1 0 0,0 0 1 0 0,0 0-1 0 0,0 0 1 0 0,1-1-1 0 0,-1 1 1 0 0,0 0-1 0 0,0 0 0 0 0,0-1 1 0 0,1 1-1 0 0,-1-1 1 0 0,0 1-1 0 0,1-1 1 0 0,-1 0-1 0 0,1 1 1 0 0,-1-1-1 0 0,0 0 1 0 0,1 0-1 0 0,-1 0 1 0 0,0 0-1 0 0,1 0 1 0 0,0 0 1 0 0,6 0-55 0 0,-8 0-18 0 0,7-8-2 0 0,23-21-2 0 0,-30 28 74 0 0,1 0 0 0 0,-1 1 0 0 0,0-1 1 0 0,1 1-1 0 0,-1-1 0 0 0,1 1 0 0 0,-1 0 0 0 0,1-1 1 0 0,-1 1-1 0 0,1-1 0 0 0,-1 1 0 0 0,1 0 1 0 0,-1-1-1 0 0,1 1 0 0 0,0 0 0 0 0,-1 0 1 0 0,1 0-1 0 0,0-1 0 0 0,-1 1 0 0 0,1 0 0 0 0,-1 0 1 0 0,1 0-1 0 0,0 0 0 0 0,-1 0 0 0 0,1 0 1 0 0,0 0 2 0 0,4 0-12 0 0,0-1 1 0 0,0 0 0 0 0,0-1 0 0 0,0 1 0 0 0,0-1-1 0 0,0 0 1 0 0,-1 0 0 0 0,1 0 0 0 0,-1-1 0 0 0,1 0-1 0 0,-1 0 1 0 0,0 0 0 0 0,0 0 0 0 0,0-1 0 0 0,1-1 11 0 0,-5 4-4 0 0,1 1 0 0 0,-1-1 0 0 0,1 1 1 0 0,-1-1-1 0 0,0 1 0 0 0,1-1 0 0 0,-1 1 1 0 0,1 0-1 0 0,-1-1 0 0 0,1 1 0 0 0,-1 0 1 0 0,1-1-1 0 0,0 1 0 0 0,-1 0 0 0 0,1-1 1 0 0,-1 1-1 0 0,1 0 0 0 0,0 0 0 0 0,-1 0 1 0 0,1 0-1 0 0,0 0 0 0 0,-1-1 0 0 0,1 1 1 0 0,0 0-1 0 0,-1 1 0 0 0,1-1 4 0 0,36-5-87 0 0,2-11 34 0 0,10-3-38 0 0,4 14-78 0 0,-19 4 54 0 0,34 1-143 0 0,1 8-106 0 0,-23 6 54 0 0,-15-6 48 0 0,1 0-54 0 0,3-2-68 0 0,7-4-81 0 0,7-4-132 0 0,-26 1 301 0 0,1 1-46 0 0,1 0-62 0 0,1 1-76 0 0,-8 0 109 0 0,1 1-46 0 0,0 0-51 0 0,0 2-55 0 0,33 8-777 0 0,-25-5 620 0 0,-14-4 303 0 0,1 0-35 0 0,5 1-203 0 0,2-1-91 0 0,-3-1 35 0 0,0 0-85 0 0,2-1-96 0 0,1-1-106 0 0,2 0-148 0 0,2 0-101 0 0,6 0-337 0 0,17 0-880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5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8098 0 0,'0'-7'1593'0'0,"0"-23"6"0"0,0 23-649 0 0,0 7-349 0 0,0 0 88 0 0,0 0-76 0 0,0-1-74 0 0,0-6-56 0 0,0 6-363 0 0,0-1-37 0 0,0-2-6 0 0,0-5 36 0 0,0 7-31 0 0,0-1 49 0 0,0 1 42 0 0,0-1 66 0 0,0 1 75 0 0,0 1 89 0 0,0 30 458 0 0,0-28-827 0 0,0 0 0 0 0,0-1-1 0 0,0 1 1 0 0,0 0 0 0 0,0-1-1 0 0,0 1 1 0 0,0-1 0 0 0,0 1-1 0 0,0 0 1 0 0,1-1 0 0 0,-1 1 0 0 0,0 0-1 0 0,0-1 1 0 0,1 1 0 0 0,-1-1-1 0 0,0 1 1 0 0,1-1 0 0 0,-1 1-1 0 0,1-1 1 0 0,-1 1 0 0 0,1-1 0 0 0,-1 1-1 0 0,1-1 1 0 0,-1 0 0 0 0,1 1-1 0 0,-1-1-33 0 0,25 32 730 0 0,-23-28-649 0 0,0 0 0 0 0,0 0 1 0 0,-1 0-1 0 0,0 0 0 0 0,1 1 1 0 0,-1-1-1 0 0,-1 0 1 0 0,1 1-1 0 0,-1-1 0 0 0,0 4-81 0 0,2 14 273 0 0,1-3-72 0 0,3 1-34 0 0,5 8-12 0 0,5 17 47 0 0,-7 19 29 0 0,-8-2-76 0 0,-2-38-99 0 0,2 0-1 0 0,1 0 0 0 0,0 0-55 0 0,28 103 171 0 0,-15-23-47 0 0,-3-52-80 0 0,-5-25-15 0 0,-1 2 1 0 0,-1-1-1 0 0,-1 1 0 0 0,-1 21-29 0 0,-1-20 18 0 0,0-1 0 0 0,3 1 0 0 0,0-1 0 0 0,2 0 0 0 0,2 4-18 0 0,-2-5 14 0 0,-4-16-5 0 0,0 1 1 0 0,-1-1-1 0 0,0 1 1 0 0,-1-1-1 0 0,-1 1 0 0 0,0 0 1 0 0,-2 11-10 0 0,1 5 13 0 0,1-25-237 0 0,0 0 35 0 0,0 3-92 0 0,0 0 118 0 0,0 1 102 0 0,0 0 103 0 0,1 0 99 0 0,-1 2 124 0 0,0 4 233 0 0,1 2 33 0 0,-1-6-288 0 0,1-2-160 0 0,-1-4-94 0 0,0 1-41 0 0,0-2-26 0 0,0 0-34 0 0,0 1-37 0 0,0-1-38 0 0,0 1-43 0 0,0-1-43 0 0,0 0-48 0 0,0 1-49 0 0,0-1 22 0 0,0-1-37 0 0,0 1-39 0 0,0 0-41 0 0,-1 0-42 0 0,1 0-44 0 0,0 0-44 0 0,0 0-46 0 0,0-1-49 0 0,-1 1-49 0 0,1 0-51 0 0,0 0-52 0 0,0 0-54 0 0,-1 0-55 0 0,1 0-57 0 0,0 0-58 0 0,0-3-120 0 0,0 0-100 0 0,0 0-355 0 0,0 0-930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225 201 12563 0 0,'-7'0'580'0'0,"1"-1"-36"0"0,1-1-38 0 0,2 0-39 0 0,1-1-40 0 0,0-1-41 0 0,1 0-42 0 0,1-2-43 0 0,0 2 878 0 0,-1 3-725 0 0,1-1-94 0 0,-1 1-83 0 0,1-1-73 0 0,1-1-38 0 0,-1 1-67 0 0,0-1-43 0 0,1 0-28 0 0,0 2 7 0 0,-1 1 20 0 0,-1 0 22 0 0,1 0 35 0 0,-1 4 432 0 0,-1 0-86 0 0,2 0-78 0 0,-1 1-71 0 0,1-1-120 0 0,0 0-32 0 0,0 4 70 0 0,0 0-95 0 0,1 1-70 0 0,0 18-49 0 0,-1-20 13 0 0,-1-1 40 0 0,0 1 57 0 0,-11 38 136 0 0,-6 25 44 0 0,4-2-106 0 0,9-38-113 0 0,3-13-12 0 0,-1 1 0 0 0,-1-1 1 0 0,0 0-1 0 0,-1 0 0 0 0,-3 2-72 0 0,2 0 74 0 0,1 1-1 0 0,0 0 1 0 0,2 0 0 0 0,0 3-74 0 0,-5 23 132 0 0,-18 54 180 0 0,8-38-143 0 0,18-59-161 0 0,-4 11 64 0 0,1-1-1 0 0,-2 1 1 0 0,0-1 0 0 0,-4 9-72 0 0,8-19 22 0 0,-1 1-1 0 0,1 0 0 0 0,0 0 1 0 0,0 0-1 0 0,1 0 1 0 0,-1 0-1 0 0,1 1 1 0 0,0 1-22 0 0,2 36 126 0 0,-1-22-65 0 0,-1-20-60 0 0,0 0 0 0 0,0 0-1 0 0,0 0 1 0 0,0 1 0 0 0,0-1 0 0 0,0 0 0 0 0,0 0 0 0 0,0 0 0 0 0,0 0-1 0 0,0 0 1 0 0,0 1 0 0 0,0-1 0 0 0,0 0 0 0 0,0 0 0 0 0,0 0-1 0 0,0 0 1 0 0,0 0 0 0 0,0 0 0 0 0,0 1 0 0 0,0-1 0 0 0,0 0-1 0 0,0 0 1 0 0,0 0 0 0 0,0 0 0 0 0,0 0 0 0 0,-1 0 0 0 0,1 1 0 0 0,0-1-1 0 0,0 0 1 0 0,0 0 0 0 0,0 0 0 0 0,0 0 0 0 0,0 0 0 0 0,0 0-1 0 0,-1 0 1 0 0,1 0 0 0 0,0 0 0 0 0,0 0 0 0 0,0 0 0 0 0,0 1-1 0 0,0-1 1 0 0,0 0 0 0 0,-1 0 0 0 0,1 0 0 0 0,0 0 0 0 0,0 0 0 0 0,0 0-1 0 0,0 0 1 0 0,0 0 0 0 0,-1 0 0 0 0,1 0 0 0 0,0 0 0 0 0,0 0-1 0 0,0-1 1 0 0,0 1 0 0 0,0 0 0 0 0,-1 0-1 0 0,-9 1 44 0 0,12-1-4 0 0,6-10 18 0 0,-3-16 37 0 0,-6 8-65 0 0,0-2-18 0 0,1 0 0 0 0,1 1 1 0 0,1-1-1 0 0,1-5-12 0 0,15-58 2 0 0,-10 42 4 0 0,1 1 1 0 0,4-5-7 0 0,10-24 14 0 0,-3-1 1 0 0,-3 0 0 0 0,-3-5-15 0 0,-7 29 18 0 0,1-1 1 0 0,11-29-19 0 0,-10 52 15 0 0,0 0 0 0 0,1 1 0 0 0,1 1 0 0 0,1-1 0 0 0,12-15-15 0 0,-15 23 7 0 0,-6 10-1 0 0,-1-1 1 0 0,1 1 0 0 0,1 0-1 0 0,-1 0 1 0 0,1 0 0 0 0,-1 1-1 0 0,2-1 1 0 0,-1 1-1 0 0,0 0 1 0 0,5-3-7 0 0,39-15 56 0 0,-18 44 20 0 0,-26-18-63 0 0,0 0 1 0 0,0 0-1 0 0,0 0 0 0 0,-1 1 0 0 0,0-1 0 0 0,0 1 1 0 0,0-1-1 0 0,-1 1 0 0 0,1 0 0 0 0,-1 0 0 0 0,0 1 1 0 0,-1-1-1 0 0,2 5-13 0 0,9 21 47 0 0,-5-15 1 0 0,0 1 1 0 0,-2 0 0 0 0,5 18-49 0 0,13 41 86 0 0,-17-59-71 0 0,-1 0 0 0 0,-1 0 0 0 0,-1 1 0 0 0,0 3-15 0 0,-1-5 9 0 0,1 0 1 0 0,1 0-1 0 0,0 0 0 0 0,1 0 0 0 0,0-1 0 0 0,3 5-9 0 0,2 0 14 0 0,-1 1 0 0 0,-2 0 0 0 0,0 0 0 0 0,-1 0 0 0 0,1 11-14 0 0,4 15 20 0 0,-7-36-15 0 0,0-1 0 0 0,1 1-1 0 0,0-2 1 0 0,1 1 0 0 0,0 0-1 0 0,3 2-4 0 0,22 42 23 0 0,-15-18-2 0 0,-14-32-20 0 0,0-1 0 0 0,0 0 0 0 0,0 1 0 0 0,-1 0-1 0 0,0-1 1 0 0,0 1 0 0 0,0 0 0 0 0,0-1 0 0 0,0 1 0 0 0,-1 0 0 0 0,1 3-1 0 0,-2-6-3 0 0,1 0 0 0 0,0 1 0 0 0,1-1 0 0 0,-1 0 0 0 0,0 0 0 0 0,0 1 0 0 0,0-1 1 0 0,1 0-1 0 0,-1 0 0 0 0,1 0 0 0 0,-1 0 0 0 0,1 1 0 0 0,-1-1 0 0 0,1 0 1 0 0,0 0-1 0 0,-1 0 0 0 0,1 0 0 0 0,0 0 0 0 0,0 0 0 0 0,0-1 0 0 0,0 1 0 0 0,-1 0 1 0 0,1 0-1 0 0,1 0 0 0 0,-1-1 3 0 0,7 8-107 0 0,-4 5-90 0 0,-4-9-15 0 0,0-4-67 0 0,0 0-77 0 0,0 0-87 0 0,-1 0-96 0 0,-3 0-98 0 0,2 0 591 0 0,0 0-58 0 0,0-1-53 0 0,1 0-51 0 0,-1 0-48 0 0,0 0-43 0 0,1 0-40 0 0,0-1-38 0 0,-1 0-120 0 0,1 0-41 0 0,-2-3-644 0 0,0-2-364 0 0,-1-5-864 0 0,1 4 859 0 0,2 3 824 0 0,-1 1 45 0 0,0-1-138 0 0,1 2 454 0 0,-1 0 34 0 0,0-1-137 0 0,-1 0 116 0 0,2 2 224 0 0,0 0 35 0 0,-1 0 36 0 0,0 1 37 0 0,-13-16-1670 0 0,9 11 1081 0 0,1-2-68 0 0,0 0-80 0 0,0-1-74 0 0,-1-3-237 0 0,-4-7-615 0 0,10 19 1660 0 0</inkml:trace>
  <inkml:trace contextRef="#ctx0" brushRef="#br0" timeOffset="1">225 594 8418 0 0,'-10'1'866'0'0,"2"1"-108"0"0,-1 1 41 0 0,-3 4 268 0 0,0 0-27 0 0,3-4-290 0 0,1-1-52 0 0,-2-1 92 0 0,7-1-597 0 0,0 0 45 0 0,-3 0 343 0 0,2 0-146 0 0,-7 0 864 0 0,6 0-768 0 0,2 0-103 0 0,-1 0-63 0 0,1 0-78 0 0,0 0-105 0 0,2 0-138 0 0,0 0-34 0 0,0 0-37 0 0,1 0-39 0 0,-4 0 501 0 0,3 0-65 0 0,2-1-110 0 0,0 1-53 0 0,0 0-47 0 0,1 0-41 0 0,0 1-21 0 0,1 0-39 0 0,5 1-4 0 0,-4 0 1 0 0,-4-3 58 0 0,7 12 200 0 0,-6-10-292 0 0,-1 0-1 0 0,1 0 0 0 0,-1-1 0 0 0,0 1 0 0 0,1 0 0 0 0,-1-1 0 0 0,1 1 0 0 0,0 0 0 0 0,-1-1 0 0 0,1 1 1 0 0,-1-1-1 0 0,1 1 0 0 0,0-1 0 0 0,0 1 0 0 0,-1-1 0 0 0,1 0 0 0 0,0 1 0 0 0,0-1 0 0 0,-1 0 1 0 0,1 0-1 0 0,0 1 0 0 0,0-1 0 0 0,0 0 0 0 0,-1 0 0 0 0,1 0 0 0 0,0 0 0 0 0,0 0 0 0 0,0 0 1 0 0,0 0-1 0 0,-1 0 0 0 0,1 0 0 0 0,1-1-21 0 0,14 2 336 0 0,1-1-36 0 0,8 1 65 0 0,0-1-86 0 0,0-2-96 0 0,-2-2-103 0 0,4-4 17 0 0,-16 5-54 0 0,1 0 0 0 0,-1 0-1 0 0,1 1 1 0 0,-1 0 0 0 0,5 1-43 0 0,25-3 106 0 0,-8-6-61 0 0,-26 7-39 0 0,0 1 1 0 0,0 0 0 0 0,0 0-1 0 0,1 1 1 0 0,-1 0-1 0 0,7 0-6 0 0,-10 1-4 0 0,1 0 1 0 0,0 0-1 0 0,-1-1 0 0 0,1 1 0 0 0,-1-1 0 0 0,1 0 1 0 0,-1 0-1 0 0,1-1 0 0 0,-1 1 0 0 0,0-1 0 0 0,0 0 1 0 0,1-1 3 0 0,4-1-37 0 0,2 0-38 0 0,2 1-51 0 0,5 2-65 0 0,-5 1-101 0 0,0 0-112 0 0,-6 0 152 0 0,-1 0-37 0 0,1 0-39 0 0,0 0-44 0 0,-1 0-46 0 0,1 0-49 0 0,-1 0-52 0 0,0 0-56 0 0,0 0-57 0 0,0 0-62 0 0,-1 0-64 0 0,0 0-67 0 0,-2 0 102 0 0,-2 0-39 0 0,0 0-1601 0 0,-1 0 969 0 0,0 1 425 0 0,0 0 99 0 0,0 1-86 0 0,0 1-105 0 0,0 1-90 0 0,0 2-317 0 0,0 3-832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5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135 535 11666 0 0,'-1'-10'688'0'0,"0"-1"-75"0"0,-2 2-70 0 0,0 0-62 0 0,0 1-57 0 0,-1 0-51 0 0,0 0-44 0 0,-1 0-39 0 0,0-2 58 0 0,-1-1-45 0 0,4 6-180 0 0,0 1 1 0 0,1 0 0 0 0,-1-1 0 0 0,1 0 0 0 0,0 1 0 0 0,0-1 0 0 0,0-4-124 0 0,2-13 413 0 0,2 8-128 0 0,1-2 41 0 0,1 3-195 0 0,1 0 0 0 0,0 0-1 0 0,1 1 1 0 0,0 0 0 0 0,1 0 0 0 0,0 0 0 0 0,4-2-131 0 0,11-11 252 0 0,9-13 67 0 0,-6 2-82 0 0,2-1-36 0 0,-23 31-174 0 0,-1 1-1 0 0,1 0 0 0 0,0 0 1 0 0,1 0-1 0 0,-1 1 0 0 0,1-1 1 0 0,0 1-1 0 0,0 1 0 0 0,0-1 1 0 0,0 1-1 0 0,1 0 0 0 0,-1 0 1 0 0,1 1-1 0 0,5-1-26 0 0,77-12 240 0 0,-41 2-138 0 0,-29 7-51 0 0,0 1-1 0 0,0 0 0 0 0,1 2 0 0 0,-1 0 0 0 0,8 1-50 0 0,-20 2 18 0 0,60 0 140 0 0,-52 1-123 0 0,-1 0-1 0 0,0 1 1 0 0,0 0-1 0 0,10 4-34 0 0,-12-2 19 0 0,0 1 0 0 0,0 1 0 0 0,0-1 0 0 0,-1 2 0 0 0,0 0 0 0 0,-1 0 0 0 0,1 1-1 0 0,-2 0 1 0 0,1 1 0 0 0,8 9-19 0 0,1 2 21 0 0,0 0 0 0 0,-2 1 0 0 0,0 1 0 0 0,-1 1 0 0 0,-1 0 0 0 0,-2 1 0 0 0,0 0 0 0 0,-1 1 0 0 0,-2 0 0 0 0,2 8-21 0 0,3 64 64 0 0,-3-45-36 0 0,-5-25-4 0 0,-1 0 0 0 0,-1 1 0 0 0,-2-1 1 0 0,0 1-1 0 0,-2 6-24 0 0,-1-7 36 0 0,-1 1-1 0 0,-1 0 1 0 0,-3 7-36 0 0,-24 62 118 0 0,14-1 26 0 0,10-72-109 0 0,0-2 0 0 0,-2 1 0 0 0,0-1 0 0 0,-2 0 0 0 0,0 0-1 0 0,-2-1 1 0 0,0-1 0 0 0,-14 20-35 0 0,25-40 1 0 0,-18 23 55 0 0,0 0 1 0 0,-13 11-57 0 0,16-21 44 0 0,0 0 1 0 0,0-1-1 0 0,-7 4-44 0 0,-14 9 68 0 0,13-8 4 0 0,-1 0 0 0 0,0-2 1 0 0,-2-1-1 0 0,1-1 0 0 0,-1-1 0 0 0,-5 1-72 0 0,9-9 60 0 0,0-2 1 0 0,1 0-1 0 0,-1-1 0 0 0,0-1 0 0 0,-5-1-60 0 0,-16 0 89 0 0,-33-4 57 0 0,65 3-127 0 0,-1-1-1 0 0,1-1 1 0 0,0 0-1 0 0,0-1 1 0 0,0 0-1 0 0,1 0 1 0 0,-1-1-1 0 0,2-1 1 0 0,-1 0-1 0 0,0 0 1 0 0,1-1-1 0 0,1 0 1 0 0,-1 0-1 0 0,-2-4-18 0 0,-5-4 13 0 0,1 1 1 0 0,0-2-1 0 0,1 0 0 0 0,1-1 1 0 0,1 0-1 0 0,0-1 0 0 0,1-1 1 0 0,-7-19-14 0 0,-22-72-15 0 0,8-7-58 0 0,20 37-24 0 0,7-2-49 0 0,5 5-56 0 0,0 25-15 0 0,0 8-73 0 0,0 22 92 0 0,0-1-41 0 0,0-1-53 0 0,2 2-47 0 0,1 0-54 0 0,2 1-60 0 0,1 1-68 0 0,3 0-74 0 0,3-1-82 0 0,3 1-88 0 0,-6 10 312 0 0,0 0-34 0 0,0 0-40 0 0,1 0-43 0 0,0 1-49 0 0,-1 0-52 0 0,0 1-58 0 0,0 0-61 0 0,-2 3 114 0 0,-1 0-37 0 0,5-5-811 0 0,1-1-436 0 0,4-5-1127 0 0,-16 17 3042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9:5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357 936 12731 0 0,'-2'-18'884'0'0,"-4"5"-99"0"0,-1 4-87 0 0,-2 3-75 0 0,1 0-124 0 0,2-1-41 0 0,0-15 365 0 0,5 15-353 0 0,-6 6-104 0 0,3 1-314 0 0,0 1 1 0 0,0 0-1 0 0,0 0 0 0 0,-1 0 0 0 0,1 0 0 0 0,0 0 0 0 0,1 1 0 0 0,-1 0 1 0 0,0-1-1 0 0,0 1 0 0 0,1 1 0 0 0,-1-1 0 0 0,-2 3-52 0 0,-20 18 319 0 0,0 3-43 0 0,9-9-122 0 0,8-6-52 0 0,1 0-1 0 0,0 0 0 0 0,1 0 1 0 0,0 1-1 0 0,1 0 0 0 0,1 1 1 0 0,-1-1-1 0 0,0 5-101 0 0,-2 7 146 0 0,1-2-32 0 0,2-7-53 0 0,-3 9 110 0 0,1-4-40 0 0,-3 12 32 0 0,-9 33 73 0 0,15-45-152 0 0,1-1 0 0 0,0 1 1 0 0,1 19-85 0 0,4 61 146 0 0,0-38-95 0 0,-2-53-45 0 0,1 1 0 0 0,-1-1 0 0 0,1 0 0 0 0,1 0 0 0 0,0 0 0 0 0,0 0 0 0 0,1 0 0 0 0,0-1 0 0 0,1 1 0 0 0,3 5-6 0 0,5 16 12 0 0,-9-22-9 0 0,-1-1-2 0 0,0 0-1 0 0,0 0 1 0 0,0 0 0 0 0,1 0 0 0 0,0-1 0 0 0,0 1 0 0 0,1-1 0 0 0,0 0-1 0 0,0 0 1 0 0,0-1 0 0 0,1 1 0 0 0,0-1 0 0 0,1 1-1 0 0,16 17-1 0 0,-10-10 3 0 0,1 0 0 0 0,1-1 0 0 0,0 0-1 0 0,8 5-1 0 0,52 27 34 0 0,-67-39-29 0 0,0 1-1 0 0,0-2 1 0 0,1 1 0 0 0,0-1 0 0 0,-1 0 0 0 0,2-1 0 0 0,-1 0-1 0 0,0 0 1 0 0,0-1 0 0 0,1 0 0 0 0,-1 0 0 0 0,1-1 0 0 0,0 0-1 0 0,0-1 1 0 0,-1 0 0 0 0,4 0-5 0 0,36 0 24 0 0,42-6-24 0 0,-73 4 2 0 0,0-2 1 0 0,0 1-1 0 0,-1-2 1 0 0,1 0-1 0 0,-1-1 1 0 0,14-8-3 0 0,66-24 0 0 0,-72 30 5 0 0,-1 0 0 0 0,0-2 1 0 0,-1-1-1 0 0,5-3-5 0 0,-9 1 6 0 0,0-1 0 0 0,-1-1 0 0 0,0 0 1 0 0,-1-1-1 0 0,4-7-6 0 0,8-7 14 0 0,1 2 4 0 0,-22 23-12 0 0,-1 0 0 0 0,0-1 0 0 0,-1 1 0 0 0,1-1 0 0 0,-1-1 0 0 0,-1 1 0 0 0,1-1-1 0 0,-1 1 1 0 0,0-1 0 0 0,0 0 0 0 0,0-2-6 0 0,1-17 23 0 0,-2 1 1 0 0,0-1-1 0 0,-1 1 1 0 0,-2-1-1 0 0,-1 0 0 0 0,-2-8-23 0 0,1-38 48 0 0,3 60-38 0 0,-1 1 0 0 0,-1-1 0 0 0,0 0 0 0 0,0 1 0 0 0,-1-1 0 0 0,0 1 0 0 0,-1 0 1 0 0,-1-1-1 0 0,0 1 0 0 0,0 1 0 0 0,-1-1 0 0 0,0 1 0 0 0,-1 0 0 0 0,0 0 0 0 0,-3-2-10 0 0,-65-78 61 0 0,51 57-38 0 0,-13-15 13 0 0,25 39-27 0 0,0 0-1 0 0,0 1 1 0 0,-1 0 0 0 0,-10-5-9 0 0,-1 0 8 0 0,1 0-3 0 0,-20-13 9 0 0,-2 2 0 0 0,-5 0-14 0 0,31 17-7 0 0,1 0 1 0 0,-2 1-1 0 0,1 1 0 0 0,-13-2 7 0 0,-38 0-85 0 0,40 6 24 0 0,-5 1-60 0 0,-2 1-86 0 0,6-1-32 0 0,-2 0-83 0 0,3 0-34 0 0,-1 1-96 0 0,-1 1-117 0 0,17 0 234 0 0,-1 0-37 0 0,0 2-104 0 0,0 0-46 0 0,-13 6-630 0 0,-10 2-710 0 0,8-6 339 0 0,15-3 723 0 0,0 0-43 0 0,1 1-54 0 0,-1 2-67 0 0,-3 5-293 0 0,0 2-91 0 0,-3 6-359 0 0,-11 13-952 0 0</inkml:trace>
  <inkml:trace contextRef="#ctx0" brushRef="#br0" timeOffset="989.5488">758 4412 8106 0 0,'1'0'1340'0'0,"0"-2"-505"0"0,1 0-203 0 0,2-1-81 0 0,2-4-137 0 0,0 0-61 0 0,0-1-54 0 0,0-1-47 0 0,2-1-3 0 0,-1-1-48 0 0,2-3-7 0 0,3-6 43 0 0,1-1 15 0 0,-5 9-47 0 0,-5 8-123 0 0,0 0 1 0 0,0 0-1 0 0,0 0 0 0 0,1 1 0 0 0,-1-1 0 0 0,1 1 0 0 0,0 0 0 0 0,0 0 0 0 0,0 0 0 0 0,1 1-82 0 0,25-10 498 0 0,-11 9-225 0 0,1 1-36 0 0,-1 2-46 0 0,-1 1-53 0 0,-5 0-76 0 0,-1-1-33 0 0,24 0 260 0 0,-7 0-75 0 0,40 0 246 0 0,-33 2-154 0 0,-7 4-97 0 0,-20-3-142 0 0,0 1 1 0 0,-1 0-1 0 0,1 0 1 0 0,-1 1-1 0 0,1 0 0 0 0,2 3-67 0 0,-6-5 44 0 0,36 34 333 0 0,-20-8-156 0 0,-4 0-35 0 0,1 3 14 0 0,9 7 94 0 0,0 1-48 0 0,8 29 5 0 0,-23-39-109 0 0,-2 0 0 0 0,5 29-142 0 0,0 38 196 0 0,-4-57-131 0 0,-6-25-38 0 0,-1 1-1 0 0,0 0 0 0 0,-1 0 0 0 0,0 0 0 0 0,-1 0 1 0 0,-1 0-1 0 0,-1 1 0 0 0,0-1 0 0 0,-3 15-26 0 0,-27 66 148 0 0,12-14-8 0 0,15-62-103 0 0,-1 0 1 0 0,-1-1 0 0 0,-1 1 0 0 0,-1-1-1 0 0,-2 1-37 0 0,-35 46 190 0 0,23-35-105 0 0,-16 26 142 0 0,28-47-161 0 0,0 0 0 0 0,-1 0 0 0 0,0-1 0 0 0,0 0 0 0 0,-1 0 0 0 0,0-2 0 0 0,-3 2-66 0 0,9-6 23 0 0,-3 1 13 0 0,0 0 0 0 0,0 0 0 0 0,-1 0 0 0 0,1-1 1 0 0,-1 0-1 0 0,-4 0-36 0 0,-16 2 103 0 0,-7-3 43 0 0,3-3-50 0 0,13 2-31 0 0,1-2-1 0 0,-1 0 1 0 0,1-2-1 0 0,0 0 0 0 0,-15-4-64 0 0,-7-18 143 0 0,23 11-84 0 0,4 4-23 0 0,-67-48 124 0 0,69 47-136 0 0,-1 0 1 0 0,2-2 0 0 0,-1 1-1 0 0,-8-14-24 0 0,-40-64 80 0 0,35 58-61 0 0,-24-34-2 0 0,37 44-21 0 0,2-1 0 0 0,0 0 0 0 0,-1-6 4 0 0,-22-74-55 0 0,12 37-14 0 0,-5-24-87 0 0,12 27-56 0 0,9 22 6 0 0,3 0-72 0 0,5-1-86 0 0,4 1-99 0 0,4 6-31 0 0,-4 17 197 0 0,0 0-38 0 0,1 0-41 0 0,1 0-45 0 0,0 1-48 0 0,0-1-51 0 0,2-5-239 0 0,0 1-100 0 0,0-2-123 0 0,-5 12 441 0 0,0 0-38 0 0,1 0-41 0 0,-1 0-47 0 0,2 0-49 0 0,0 0-53 0 0,-1 2 113 0 0,0 0-33 0 0,9-9-773 0 0,4-4-407 0 0,12-10-1061 0 0</inkml:trace>
  <inkml:trace contextRef="#ctx0" brushRef="#br0" timeOffset="1678.2023">1828 90 10258 0 0,'0'-2'1205'0'0,"0"-4"-447"0"0,0-9 108 0 0,0 0-70 0 0,0 9-49 0 0,0 5-75 0 0,0 1-108 0 0,0 0-107 0 0,1-1-91 0 0,5-5-63 0 0,24-24 210 0 0,-30 29-496 0 0,0 1 1 0 0,1-1-1 0 0,-1 1 1 0 0,1-1-1 0 0,-1 1 0 0 0,1-1 1 0 0,-1 1-1 0 0,1 0 1 0 0,-1-1-1 0 0,1 1 0 0 0,-1-1 1 0 0,1 1-1 0 0,-1 0 1 0 0,1 0-1 0 0,-1-1 0 0 0,1 1 1 0 0,0 0-1 0 0,-1 0 0 0 0,1 0 1 0 0,0 0-1 0 0,-1-1 1 0 0,1 1-1 0 0,0 0 0 0 0,-1 0 1 0 0,1 0-1 0 0,0 1-17 0 0,17-1 358 0 0,-2 0-82 0 0,-3 0-70 0 0,-2 0-56 0 0,2 0-19 0 0,21 0 77 0 0,-14 0-77 0 0,3 0 64 0 0,7 0 111 0 0,74 0 370 0 0,7 0-96 0 0,-55 0-339 0 0,0 0-37 0 0,0 0-42 0 0,-1 0-48 0 0,14 7-17 0 0,-6 10-34 0 0,-17-4-28 0 0,-8-6-10 0 0,-31-6-20 0 0,-1 0 0 0 0,1 0 0 0 0,-1 1 0 0 0,1 0 0 0 0,-1 0 0 0 0,0 0 0 0 0,0 1 0 0 0,0-1 0 0 0,0 2 0 0 0,0-1 0 0 0,-1 1 0 0 0,1-1 0 0 0,-1 2 0 0 0,0-1 0 0 0,1 2-5 0 0,0 1 13 0 0,0 0-1 0 0,0 0 1 0 0,-1 1 0 0 0,0 0 0 0 0,1 3-13 0 0,1 1 28 0 0,-1 1 0 0 0,0 0 0 0 0,-1 0 0 0 0,-1 0 0 0 0,0 0 0 0 0,-1 1 0 0 0,0 0 0 0 0,-1 3-28 0 0,-2-13 11 0 0,0-1 1 0 0,-1 0-1 0 0,0 1 0 0 0,0-1 0 0 0,0 0 1 0 0,0 0-1 0 0,0 0 0 0 0,0 1 0 0 0,-1-2 1 0 0,-1 3-12 0 0,-7 18 77 0 0,-5 66 133 0 0,-17 30-63 0 0,-13 4-44 0 0,20-57-58 0 0,3 0-1 0 0,3 2 1 0 0,-1 17-45 0 0,5 56 96 0 0,-21 41 60 0 0,17-95 51 0 0,0 31-207 0 0,4 75 252 0 0,3-98-113 0 0,-1 2 87 0 0,5 0 0 0 0,4 15-226 0 0,3-11 128 0 0,0 43 224 0 0,10 56-352 0 0,3-82 85 0 0,3 32 153 0 0,-5 65-238 0 0,-9-117 121 0 0,6 27-121 0 0,22 98 125 0 0,-14-8-3 0 0,15-22-26 0 0,-15 15-3 0 0,14-15-3 0 0,-14 8-8 0 0,15-45-23 0 0,-15 15-20 0 0,-8-128-31 0 0,3-1 0 0 0,8 25-8 0 0,-3-16 3 0 0,-3 0 0 0 0,0 14-3 0 0,3 98 11 0 0,15-29-11 0 0,-15-30-8 0 0,-4-52 9 0 0,-4-29 1 0 0,-1-1 1 0 0,-2 1 0 0 0,0 1 0 0 0,-2-1-1 0 0,0 0 1 0 0,-1 1 0 0 0,-2-1 0 0 0,0 1-1 0 0,-5 19-2 0 0,3-31 5 0 0,-1-1-1 0 0,0 0 1 0 0,-1 0-1 0 0,0 0 1 0 0,-1 0-1 0 0,-4 4-4 0 0,-3 4 9 0 0,-11 22 17 0 0,15-5-3 0 0,8-29-19 0 0,0-1 1 0 0,-1 1-1 0 0,1-1 1 0 0,-2 1-1 0 0,1-1 0 0 0,0 0 1 0 0,-1 0-1 0 0,0 0 1 0 0,-1 0-1 0 0,0-1 1 0 0,1 1-1 0 0,-1-1 1 0 0,-1 0-1 0 0,0 1-4 0 0,-16 15 18 0 0,13-11-10 0 0,-1 0 0 0 0,0-2 0 0 0,-1 1 0 0 0,0-1-1 0 0,-1 0 1 0 0,0 0-8 0 0,-34 6 6 0 0,23-2-9 0 0,8-4-14 0 0,-1-1-1 0 0,0 0 1 0 0,-15 4 17 0 0,0 2-35 0 0,1-1 5 0 0,6-5-24 0 0,0-3-30 0 0,-6-3-49 0 0,21-1-14 0 0,-1 0 35 0 0,-8 0-33 0 0,-1 0 76 0 0,-24 0-33 0 0,28 0 31 0 0,1 0-43 0 0,-1 0-62 0 0,-1 0-74 0 0,1 0-89 0 0,0 0-104 0 0,6 0 146 0 0,0 0-39 0 0,0 0-42 0 0,0 0-45 0 0,0 0-46 0 0,0 0-50 0 0,0 0-52 0 0,0 0-55 0 0,0 0-57 0 0,0 0-59 0 0,1 0-63 0 0,-1 0-65 0 0,0 0-67 0 0,0 0-70 0 0,0 0-73 0 0,1 0-75 0 0,-2 0-317 0 0,0 0-107 0 0,-2 0-420 0 0,-5 0-1115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11955 0 0,'0'3'354'0'0,"0"1"-78"0"0,0 1 63 0 0,0 2 77 0 0,0-4-210 0 0,0 0 65 0 0,0 0 94 0 0,0 1 65 0 0,0-3-170 0 0,0 1 33 0 0,0 0 36 0 0,0 1 40 0 0,0-1 41 0 0,0 0 45 0 0,1-2-349 0 0,6 0-35 0 0,21 0-18 0 0,2 0-59 0 0,1 0-87 0 0,0 0-112 0 0,-10 0-8 0 0,1 0-70 0 0,-1 0-78 0 0,1 0-86 0 0,-4 0 3 0 0,0 0-69 0 0,0 0-75 0 0,0 0-79 0 0,0 0-84 0 0,0 0-87 0 0,-1 0-94 0 0,1 0-96 0 0,5 0-210 0 0,-18 0 359 0 0,-5 0 779 0 0,-2 0-493 0 0,-2 0-39 0 0,-2 0-46 0 0,-3 0-55 0 0,3 0-539 0 0,5 0-752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11658 0 0,'0'0'1042'0'0,"0"0"-377"0"0,0 0-143 0 0,0 0-41 0 0,0 0 53 0 0,0 0-70 0 0,0 0-61 0 0,0 0-53 0 0,0 0-44 0 0,1 0-41 0 0,1 0-38 0 0,2 0-36 0 0,11 0 96 0 0,0 0-101 0 0,-8-1-73 0 0,1-5-57 0 0,13-13-58 0 0,-2 9-87 0 0,-10 6 7 0 0,1 2-37 0 0,1 0-43 0 0,1 1-49 0 0,6 0-257 0 0,-3-3-84 0 0,-2-2-70 0 0,0-2-53 0 0,24-10-1152 0 0,-19 14 1076 0 0,1 1-67 0 0,-9 1 357 0 0,-1 1-36 0 0,1-1-39 0 0,-2-1-45 0 0,5-2-423 0 0,-2-1-100 0 0,1-4-318 0 0,4-5-821 0 0,-16 14 2184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45 11963 0 0,'0'0'1294'0'0,"0"0"-524"0"0,0 0-121 0 0,0 0-226 0 0,0 0-35 0 0,0 0 220 0 0,0 0-47 0 0,0-1-54 0 0,0-6-53 0 0,-1-3-320 0 0,-2 2 50 0 0,-2 0 87 0 0,-7 1 194 0 0,-16 3 303 0 0,16 4-559 0 0,0 0-42 0 0,-4 0-34 0 0,-18 0 157 0 0,1 0-36 0 0,-1 0-36 0 0,1 0-37 0 0,-1 0-39 0 0,1 0-39 0 0,0 0-39 0 0,-1 0-42 0 0,29 1-27 0 0,0-1-1 0 0,0 1 1 0 0,0-1 0 0 0,0 1 0 0 0,0 1 0 0 0,0-1 0 0 0,0 1-1 0 0,1 0 1 0 0,-1 0 0 0 0,1 0 0 0 0,-1 1 0 0 0,1-1-1 0 0,-1 2 6 0 0,-24 11-92 0 0,-9-8-60 0 0,34-7 122 0 0,-1 0 0 0 0,0 1 0 0 0,1 0 0 0 0,-1 0 0 0 0,0 0 0 0 0,1 0 0 0 0,-1 1 0 0 0,1 0 1 0 0,0-1-1 0 0,-1 2 0 0 0,1-1 0 0 0,0 0 0 0 0,0 1 0 0 0,0 0 30 0 0,-19 11-132 0 0,4-5 14 0 0,17-9 107 0 0,1 0 0 0 0,0 1 0 0 0,-1-1 0 0 0,1 1 0 0 0,0-1 0 0 0,-1 1 0 0 0,1 0 0 0 0,0 0 0 0 0,0-1 0 0 0,-1 1 0 0 0,1 0 0 0 0,0 0 0 0 0,0 0 0 0 0,0 0 0 0 0,0 0 0 0 0,0 1 0 0 0,1-1 0 0 0,-1 0 0 0 0,0 0 0 0 0,0 1 0 0 0,1-1 0 0 0,-1 0 0 0 0,1 1 0 0 0,-1-1 0 0 0,1 0 0 0 0,0 1 0 0 0,-1-1 0 0 0,1 1 0 0 0,0-1 0 0 0,0 1 0 0 0,0-1 0 0 0,0 0 0 0 0,0 1 0 0 0,0-1 0 0 0,1 1 0 0 0,-1-1 0 0 0,0 1 0 0 0,1-1 11 0 0,-1 8-49 0 0,-1 1-44 0 0,1 3-85 0 0,1 16-302 0 0,1-19 342 0 0,0 0 42 0 0,1-2 75 0 0,27 37-331 0 0,-18-16 153 0 0,0-4 53 0 0,-10-21 130 0 0,1-1 0 0 0,0 1-1 0 0,0 0 1 0 0,0-1 0 0 0,0 0 0 0 0,1 0 0 0 0,-1 0-1 0 0,1 0 1 0 0,3 2 16 0 0,96 61-185 0 0,-46-30 142 0 0,-9-4 58 0 0,-29-19 17 0 0,-2 1 0 0 0,1 0 1 0 0,-2 2-1 0 0,0 0 0 0 0,4 6-32 0 0,8 9 64 0 0,4 1 36 0 0,26 26 49 0 0,-43-41-106 0 0,0 1 0 0 0,-1 0 1 0 0,-1 1-1 0 0,-1 0 0 0 0,0 1 0 0 0,3 9-43 0 0,58 117 209 0 0,32 64 24 0 0,-97-193-206 0 0,0 0 1 0 0,-2 0 0 0 0,0 0-1 0 0,0 1-27 0 0,-3-1 39 0 0,0 0 0 0 0,-1 0-1 0 0,0 0 1 0 0,-2 15-39 0 0,2 18 70 0 0,-1-20-6 0 0,0 0 0 0 0,-2-1 0 0 0,-2 1-1 0 0,-4 24-63 0 0,-15 26 86 0 0,-11 12-62 0 0,-6 0-77 0 0,-1-7-89 0 0,1-12-20 0 0,-6-1-59 0 0,-3 0-54 0 0,-2 0-47 0 0,-28 40-277 0 0,39-56-220 0 0,-28 29 819 0 0,-49 41-716 0 0,65-73 433 0 0,1 1-53 0 0,2 2-75 0 0,-1 1-96 0 0,-1 1-126 0 0,25-29 265 0 0,0-1-39 0 0,0 1-40 0 0,-1-2-44 0 0,0 1-47 0 0,0-1-49 0 0,-12 8-213 0 0,1-2 41 0 0,15-10 145 0 0,6-2-5 0 0,8-10 263 0 0,2 0-35 0 0,1 6-170 0 0,2 2 77 0 0,3-1 76 0 0,0-2 76 0 0,1-5 86 0 0,-1-4 8 0 0,0-6 78 0 0,28-1 17 0 0,0 0 70 0 0,-2 0 51 0 0,40 0 45 0 0,-43 0-44 0 0,-14 0 22 0 0,0 0-1 0 0,0 1 0 0 0,0 0 0 0 0,0 1 0 0 0,0 0 0 0 0,0 0 0 0 0,0 1 0 0 0,0 0 0 0 0,-1 0 0 0 0,7 4 0 0 0,14 6 7 0 0,15 1 24 0 0,13 6 7 0 0,-27-4 18 0 0,-5 3 36 0 0,5 9 62 0 0,-2 1 178 0 0,0 1 80 0 0,-2 1 69 0 0,-3 2 56 0 0,10 23 409 0 0,-26-41-566 0 0,0 1 1 0 0,-1 0-1 0 0,-1 0 0 0 0,3 16-380 0 0,-4-3 575 0 0,-2 1 0 0 0,0-1-1 0 0,-2 11-574 0 0,0 26 824 0 0,7 0-43 0 0,8 1-47 0 0,-1 0-71 0 0,-5 4-29 0 0,-6 1-100 0 0,-3 1-94 0 0,-2 0-90 0 0,1-17-135 0 0,0 0-51 0 0,0 10-27 0 0,0 35 0 0 0,10-1-60 0 0,21 27-75 0 0,-21-79-39 0 0,6 22-84 0 0,-12-61 87 0 0,1 1 0 0 0,0-1 0 0 0,0-1 0 0 0,1 1 1 0 0,0-1-1 0 0,5 6 34 0 0,9 10-55 0 0,4 2-85 0 0,2 0-78 0 0,2-1-70 0 0,2-2-62 0 0,1-3-55 0 0,1-4-46 0 0,1-5-39 0 0,-14-7 86 0 0,1-1 0 0 0,-1-1 0 0 0,1 0 0 0 0,0-2 0 0 0,2 0 404 0 0,88-11-1915 0 0,-61 0 1055 0 0,-16 1 220 0 0,-5-1 32 0 0,-1-1-93 0 0,1-3-108 0 0,0 0-94 0 0,5-5-271 0 0,16-12-687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8538 0 0,'0'-25'1128'0'0,"0"13"-420"0"0,0 6 95 0 0,0 5-81 0 0,0 0-61 0 0,0-6-40 0 0,0-8-67 0 0,1 13 291 0 0,9 16 63 0 0,-9-13-861 0 0,0 1 0 0 0,0-2 0 0 0,1 1 1 0 0,-1 0-1 0 0,0 0 0 0 0,1 0 1 0 0,-1 0-1 0 0,1-1 0 0 0,-1 1 0 0 0,1-1 1 0 0,-1 1-1 0 0,1-1 0 0 0,0 0 1 0 0,-1 0-1 0 0,1 1 0 0 0,-1-1 0 0 0,2 0-47 0 0,-3 0 14 0 0,0-1 0 0 0,0 1-1 0 0,0 0 1 0 0,1 0-1 0 0,-1 0 1 0 0,0 0 0 0 0,0 0-1 0 0,1 0 1 0 0,-1 0-1 0 0,0 0 1 0 0,0 0 0 0 0,1 0-1 0 0,-1 0 1 0 0,0 0-1 0 0,0 0 1 0 0,1 0 0 0 0,-1 0-1 0 0,0 0 1 0 0,0 0-1 0 0,0 0 1 0 0,1 1 0 0 0,-1-1-1 0 0,0 0 1 0 0,0 0-1 0 0,0 0 1 0 0,1 0 0 0 0,-1 0-1 0 0,0 0 1 0 0,0 1-1 0 0,0-1 1 0 0,1 0-1 0 0,-1 0 1 0 0,0 0 0 0 0,0 1-1 0 0,0-1 1 0 0,0 0-1 0 0,0 0 1 0 0,0 0 0 0 0,0 1-1 0 0,0-1 1 0 0,1 0-1 0 0,-1 0 1 0 0,0 1 0 0 0,0-1-1 0 0,0 0 1 0 0,0 0-1 0 0,0 1 1 0 0,0-1 0 0 0,0 0-1 0 0,0 0 1 0 0,0 1-1 0 0,0-1 1 0 0,-1 0 0 0 0,1 0-1 0 0,0 0 1 0 0,0 1-1 0 0,0-1-13 0 0,0 15 305 0 0,0 1-41 0 0,-1 2-36 0 0,1 0-36 0 0,1 18 101 0 0,1-2-104 0 0,3-8-81 0 0,25 34 155 0 0,-26-47-222 0 0,-2 1 0 0 0,1 0 0 0 0,-2 0 0 0 0,0 0 0 0 0,0 6-41 0 0,-3 83 107 0 0,0-43-64 0 0,2-32-86 0 0,0-2 46 0 0,0 80 200 0 0,0-75-229 0 0,0-15-28 0 0,0 0-33 0 0,0 8-109 0 0,0 1-95 0 0,0 2-112 0 0,0-13 155 0 0,0 0-33 0 0,0 4-110 0 0,1 1-61 0 0,1 1-65 0 0,2-3-68 0 0,7 9-559 0 0,-3-11 312 0 0,-4-9 428 0 0,-1 0-35 0 0,0 0-42 0 0,0 0-48 0 0,-1 0-55 0 0,0 0-62 0 0,-1 0-69 0 0,-1 1-75 0 0,0-4-218 0 0,0-1-99 0 0,0 0-319 0 0,0-2-819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45 10906 0 0,'-16'-16'1064'0'0,"7"7"-386"0"0,2 2-147 0 0,2 2-44 0 0,1 0 50 0 0,1 3-71 0 0,3 1-55 0 0,-1 1-44 0 0,1 0 282 0 0,-7 0-91 0 0,-10 2-72 0 0,6 5-81 0 0,4 5-77 0 0,5 4-73 0 0,1-8-55 0 0,-6-1-45 0 0,-20 21 28 0 0,25-26-170 0 0,1-2-10 0 0,0 1 0 0 0,1 0 0 0 0,-1-1 0 0 0,0 1 0 0 0,1 0 0 0 0,-1-1 0 0 0,1 1 0 0 0,-1 0 0 0 0,1 0 0 0 0,0 0 0 0 0,-1-1 0 0 0,1 1 0 0 0,0 0 0 0 0,-1 0 0 0 0,1 0 0 0 0,0 0 0 0 0,0 0 0 0 0,0 0 0 0 0,0 0 0 0 0,0-1 0 0 0,0 1 0 0 0,0 0 0 0 0,0 0 0 0 0,0 0 0 0 0,0 0 0 0 0,0 0-3 0 0,2 15 11 0 0,-1-8-11 0 0,0 1-1 0 0,0 0 0 0 0,-1-1 0 0 0,0 1 1 0 0,-1-1-1 0 0,0 1 0 0 0,0-1 0 0 0,-1 1 1 0 0,0-1-1 0 0,0 1 0 0 0,-1 0 1 0 0,-27 43-40 0 0,27-43 34 0 0,1 0 1 0 0,0 0-1 0 0,1 0 0 0 0,-1 0 1 0 0,2 0-1 0 0,-1 7 6 0 0,2-7-15 0 0,-1 0 0 0 0,1 1 1 0 0,1-1-1 0 0,0 0 0 0 0,0 0 0 0 0,1 0 15 0 0,27 65-142 0 0,-25-59 3 0 0,1 0 1 0 0,1 0 0 0 0,7 14 138 0 0,-2-7-156 0 0,2 8-94 0 0,-11-24 191 0 0,-1 1-1 0 0,2-1 0 0 0,-1 0 1 0 0,1 0-1 0 0,0 0 0 0 0,0 0 0 0 0,0 0 1 0 0,1-1-1 0 0,0 1 60 0 0,19 19-219 0 0,-19-19 165 0 0,0 0 0 0 0,0-1 1 0 0,0 1-1 0 0,1-1 0 0 0,0 0 1 0 0,0 0-1 0 0,0-1 1 0 0,1 0-1 0 0,0 0 0 0 0,6 2 54 0 0,-7-4-45 0 0,0 0-1 0 0,-1-1 1 0 0,1 0 0 0 0,0 0-1 0 0,0-1 1 0 0,6 1 45 0 0,29 0-147 0 0,67-1-210 0 0,-76-3 270 0 0,-5-3 39 0 0,-19 2 30 0 0,0 0 0 0 0,0 0 0 0 0,-1-1 0 0 0,1-1 0 0 0,-1 1 0 0 0,0-1 0 0 0,0 0 0 0 0,-1-1-1 0 0,0 1 1 0 0,5-7 18 0 0,-5 5-10 0 0,0 1 0 0 0,0 0 0 0 0,1 1 0 0 0,0 0 0 0 0,1 0 0 0 0,-1 0 0 0 0,4-1 10 0 0,18-6 13 0 0,1-2 42 0 0,0-9 48 0 0,-26 21-89 0 0,19-23 104 0 0,-13 7-7 0 0,-4-2 12 0 0,-5-6 39 0 0,0 16-78 0 0,-2 0-1 0 0,1 0 1 0 0,-1 0-1 0 0,-1 0 0 0 0,-2-8-83 0 0,-26-33 487 0 0,15 0 13 0 0,2 18-302 0 0,5 20-84 0 0,0 0 0 0 0,-1 1 0 0 0,0 0-1 0 0,-1 0 1 0 0,0 1 0 0 0,-10-9-114 0 0,-26-16 246 0 0,-29-8-82 0 0,48 28-196 0 0,-22-5 57 0 0,32 19-65 0 0,3 1-44 0 0,-1 2-63 0 0,-2-1-77 0 0,-2 2-93 0 0,6-1 62 0 0,-1 0-46 0 0,4 0-101 0 0,0-1-44 0 0,1 1 27 0 0,0-1-49 0 0,0 1-60 0 0,0 1-68 0 0,0 0-76 0 0,1 0-86 0 0,0 2-95 0 0,0 0-103 0 0,3 0 397 0 0,1-1-33 0 0,-5 5-678 0 0,-2 3-371 0 0,-5 5-948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12483 0 0,'0'1'1122'0'0,"0"0"-421"0"0,0 1-169 0 0,0 2-64 0 0,0 1-77 0 0,0 1-67 0 0,0 4 64 0 0,0-2-77 0 0,0-1 124 0 0,0-6-74 0 0,1-1-64 0 0,6 0-63 0 0,14 5-26 0 0,-11 8-85 0 0,3 6-52 0 0,25-4-31 0 0,6 15-56 0 0,1-16-18 0 0,7 16 6 0 0,22-15 0 0 0,-37 3 15 0 0,-33-15 13 0 0,0-1-1 0 0,0 0 1 0 0,0 0-1 0 0,0 0 0 0 0,0 0 1 0 0,0-1-1 0 0,1 0 1 0 0,-1 1-1 0 0,1-2 0 0 0,-1 1 1 0 0,0 0-1 0 0,1-1 1 0 0,0 0 0 0 0,0 0 0 0 0,0 1 0 0 0,0-1 1 0 0,0 1-1 0 0,0 0 1 0 0,0 0-1 0 0,-1 1 0 0 0,1 0 1 0 0,0 0-1 0 0,0 0 0 0 0,-1 0 1 0 0,1 1-1 0 0,-1-1 1 0 0,0 1-1 0 0,1 0 1 0 0,-1 0 0 0 0,0-1 1 0 0,1 1-1 0 0,-1-1 0 0 0,1 0 1 0 0,0 0-1 0 0,0-1 0 0 0,0 0 1 0 0,0 0-1 0 0,0 0 1 0 0,0 0-1 0 0,0-1 0 0 0,0 1-1 0 0,32-1 28 0 0,-36 0-26 0 0,0 0-1 0 0,-1 0 1 0 0,1 0-1 0 0,0 0 1 0 0,-1 0 0 0 0,1 0-1 0 0,0 0 1 0 0,-1 0-1 0 0,1 0 1 0 0,-1 0-1 0 0,1 1 1 0 0,0-1-1 0 0,-1 0 1 0 0,1 0-1 0 0,-1 1 1 0 0,1-1-1 0 0,-1 1 1 0 0,1-1 0 0 0,-1 0-1 0 0,1 1 1 0 0,-1-1-1 0 0,1 1 1 0 0,-1-1-1 0 0,0 1 1 0 0,1-1-1 0 0,-1 1-1 0 0,30 29 52 0 0,-23-23 30 0 0,-7-7 38 0 0,0 8 49 0 0,0 21 71 0 0,0-28-230 0 0,0 0 0 0 0,0-1 0 0 0,0 1 0 0 0,0 0 0 0 0,0-1 0 0 0,0 1 0 0 0,0-1 0 0 0,0 1 0 0 0,0 0 0 0 0,0-1 0 0 0,-1 1-1 0 0,1 0 1 0 0,0-1 0 0 0,-1 1 0 0 0,1-1 0 0 0,0 1 0 0 0,-1-1 0 0 0,1 1 0 0 0,0-1 0 0 0,-1 1 0 0 0,1-1 0 0 0,-1 1 0 0 0,1-1 0 0 0,-1 0 0 0 0,1 1 0 0 0,-1-1-10 0 0,-13 18 127 0 0,-5 17 119 0 0,-8 11 41 0 0,5-19-159 0 0,-16 9 50 0 0,-11 12 13 0 0,3 10-69 0 0,26-26-92 0 0,-17 24-17 0 0,4-18-102 0 0,12-17-62 0 0,3-4-35 0 0,1 0-90 0 0,2 0-117 0 0,10-8 145 0 0,0-1-39 0 0,-3 8-414 0 0,2-3-49 0 0,-1 3-320 0 0,4-9 482 0 0,-1 0-41 0 0,-1 0-45 0 0,0 1-51 0 0,-2-1-54 0 0,0 1-60 0 0,-1-1-214 0 0,1 1-92 0 0,1-2 174 0 0,0 0-37 0 0,-1 1-239 0 0,-4 4-664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11362 0 0,'0'-26'1330'0'0,"0"14"-531"0"0,0 8-359 0 0,1 2-43 0 0,6 1 305 0 0,8 1-79 0 0,-1 0-61 0 0,-7 1-54 0 0,-6 5-55 0 0,-2 7-127 0 0,1 2-39 0 0,0 3-35 0 0,3 3-34 0 0,2 1-36 0 0,0-7-110 0 0,17 57 190 0 0,-19-57-222 0 0,0 1 0 0 0,-1-1 0 0 0,0 1 0 0 0,-2 6-40 0 0,0 21 49 0 0,-2-21-26 0 0,2 0-1 0 0,1 0 0 0 0,1 0 0 0 0,0 0 0 0 0,3 4-22 0 0,8 20 24 0 0,-7-28-19 0 0,-1 1-1 0 0,-1-1 1 0 0,0 1 0 0 0,-2 0-1 0 0,0 0 1 0 0,-1 1-5 0 0,0 3-7 0 0,2 1 0 0 0,0-1 0 0 0,2 0 0 0 0,6 22 7 0 0,4 16-92 0 0,-10-31 6 0 0,-3 1-36 0 0,-2-3-177 0 0,0 29-268 0 0,0-39 310 0 0,0 1-106 0 0,0-10 135 0 0,0 0-36 0 0,0 1-79 0 0,0 1-59 0 0,0 0-64 0 0,0-1-72 0 0,0 2-77 0 0,0-1-86 0 0,0 1-90 0 0,0 1-98 0 0,0 3-221 0 0,0-7 306 0 0,0-2 59 0 0,0-2-93 0 0,0-1-110 0 0,0-2-94 0 0,0-1-300 0 0,0 0-772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12291 0 0,'0'0'858'0'0,"1"0"-318"0"0,1 0-127 0 0,2 0-47 0 0,16 0 552 0 0,-1 0-353 0 0,-3 0-147 0 0,2 0-70 0 0,-4 0-123 0 0,0 0-70 0 0,-1 0-81 0 0,-1 0-92 0 0,22 6 181 0 0,-8 7-57 0 0,11 5-16 0 0,-31-16-80 0 0,0-1 0 0 0,0-1 0 0 0,0 1-1 0 0,0-1 1 0 0,0 0 0 0 0,5 0-10 0 0,-4-1 8 0 0,0 1 0 0 0,-1 0 0 0 0,1 0 0 0 0,0 0 0 0 0,0 1 0 0 0,-1 0 0 0 0,1 1 0 0 0,0-1 0 0 0,-1 1-1 0 0,6 3-7 0 0,33 25 38 0 0,-1-15-13 0 0,-20-1-5 0 0,-20-11-14 0 0,0-1 0 0 0,0 1 1 0 0,1-1-1 0 0,-1 0 0 0 0,0 0 1 0 0,1 0-1 0 0,-1 0 0 0 0,1-1 1 0 0,0 0-1 0 0,-1 0 0 0 0,6 1-6 0 0,-9-2 2 0 0,-1 0 0 0 0,1 0 0 0 0,0 0-1 0 0,-1 0 1 0 0,1 0 0 0 0,-1 0-1 0 0,1 0 1 0 0,0 0 0 0 0,-1 0-1 0 0,1 1 1 0 0,0-1 0 0 0,-1 0-1 0 0,1 0 1 0 0,-1 1 0 0 0,1-1 0 0 0,-1 0-1 0 0,1 1 1 0 0,-1-1 0 0 0,1 1-1 0 0,-1-1 1 0 0,1 0 0 0 0,-1 1-1 0 0,1-1 1 0 0,-1 1 0 0 0,0-1-1 0 0,1 1-1 0 0,17 18 30 0 0,-8-9 5 0 0,6 6 39 0 0,14 13 42 0 0,-29-28-109 0 0,-1-1-1 0 0,1 1 0 0 0,-1-1 0 0 0,1 0 1 0 0,-1 1-1 0 0,1-1 0 0 0,-1 1 1 0 0,0-1-1 0 0,1 1 0 0 0,-1-1 1 0 0,1 1-1 0 0,-1-1 0 0 0,0 1 1 0 0,0 0-1 0 0,1-1 0 0 0,-1 1 0 0 0,0-1 1 0 0,0 1-1 0 0,0 0 0 0 0,0-1 1 0 0,1 1-1 0 0,-1 0 0 0 0,0-1 1 0 0,0 1-1 0 0,0 0 0 0 0,-1-1-6 0 0,2 11 69 0 0,-1-1 23 0 0,-2 32 357 0 0,-1-32-376 0 0,0-1-50 0 0,-27 36 241 0 0,17-16-92 0 0,1-5-31 0 0,-15 12 23 0 0,-16 15 28 0 0,36-40-161 0 0,0 0 0 0 0,1 1 0 0 0,0 0 0 0 0,0 0 0 0 0,0 5-31 0 0,3-9 16 0 0,-17 43 74 0 0,-9-14-92 0 0,6-15-62 0 0,1-6-76 0 0,3-8-72 0 0,7-2-70 0 0,7-3 98 0 0,2 0-34 0 0,0 2-37 0 0,2 2-42 0 0,0 2-45 0 0,1 2-50 0 0,-1 1-214 0 0,-1-2-50 0 0,0-2-64 0 0,-2-2-78 0 0,-2-2-94 0 0,0-2-108 0 0,-2 0-122 0 0,4-2 510 0 0,-1 0-35 0 0,2 0-523 0 0,1 0-106 0 0,0 0-360 0 0,2 0-933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26 132 12531 0 0,'-9'0'1248'0'0,"4"0"-480"0"0,1 0-200 0 0,1 0-89 0 0,0 0-105 0 0,2 0-89 0 0,0 0-31 0 0,1 0 28 0 0,0 0 438 0 0,0 0 59 0 0,5 0 9 0 0,19 0-175 0 0,0 0-64 0 0,0 0-60 0 0,0 0-57 0 0,0 0-53 0 0,0 0-48 0 0,0 0-47 0 0,1 0-41 0 0,9 0 33 0 0,0 0-64 0 0,0 0-55 0 0,0 0-45 0 0,11 0-16 0 0,82 0 48 0 0,-73 0-48 0 0,-4 0 53 0 0,-1 0 89 0 0,12-2 36 0 0,37-8-274 0 0,-31 2 241 0 0,48 2-241 0 0,-35 2 104 0 0,1-4 0 0 0,14-6-104 0 0,-14 2 95 0 0,-1 3 0 0 0,18 4-95 0 0,-68 3 51 0 0,1 0 1 0 0,30-8-52 0 0,-32 5 75 0 0,1 1 1 0 0,29 1-76 0 0,-54 3 16 0 0,1-1 1 0 0,0 1 0 0 0,-1-1 0 0 0,1 0-1 0 0,-1 0 1 0 0,1 0 0 0 0,3-3-17 0 0,21-9 120 0 0,-25 11-134 0 0,2 1 42 0 0,22-1 178 0 0,-17 2-152 0 0,-5 0-56 0 0,-2 0-35 0 0,-1 0-45 0 0,-2 0-51 0 0,-2 0-61 0 0,-2 0-69 0 0,-2 0-77 0 0,-4 0-86 0 0,5 0 112 0 0,2 0-56 0 0,1 0-66 0 0,0 0-78 0 0,-1 0-87 0 0,1 1-103 0 0,-1 0-118 0 0,0 0 362 0 0,-1 1-35 0 0,0-1-7 0 0,0 1-35 0 0,0 1-38 0 0,0-1-40 0 0,-1 1-119 0 0,1-1-56 0 0,0 0-57 0 0,0 0-62 0 0,1-1 178 0 0,0 0-33 0 0,-1 1-850 0 0,2-2-436 0 0,-1 1-1154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8986 0 0,'0'-1'1103'0'0,"0"-1"-777"0"0,0-2-35 0 0,0-6-23 0 0,2 1-43 0 0,1 1-37 0 0,1 0-34 0 0,3-3 21 0 0,1 0-56 0 0,11-10 5 0 0,10-11-34 0 0,-20 16-11 0 0,5-14-32 0 0,-11 24-44 0 0,-1-1 0 0 0,2 1 0 0 0,-1 0 0 0 0,1 0 0 0 0,0 0 0 0 0,0 0 0 0 0,0 0 0 0 0,1 1 1 0 0,0 0-4 0 0,8-9 0 0 0,-1 0 1 0 0,0-1 0 0 0,-1 0 0 0 0,-1-1 0 0 0,0 0-1 0 0,-1 0 2 0 0,1 1 0 0 0,1 0 1 0 0,0 0-1 0 0,1 1 1 0 0,1 0-3 0 0,9-6 8 0 0,-13 11 3 0 0,1 0-1 0 0,-1 0 1 0 0,-1-1 0 0 0,0 0 0 0 0,0 0 0 0 0,0-2-11 0 0,7-32 67 0 0,-1 20-25 0 0,2-4 43 0 0,-9-2 69 0 0,-7 23 82 0 0,0 7 83 0 0,0 0 56 0 0,0 0 37 0 0,0 0 9 0 0,-1 2-251 0 0,0 2-35 0 0,0 2 47 0 0,1 2-77 0 0,1 4-62 0 0,1-5-2 0 0,-2-2 35 0 0,0 50 321 0 0,0 3-122 0 0,0-3-106 0 0,0-8-90 0 0,0-1-133 0 0,0 1 70 0 0,0 104 219 0 0,0-86-204 0 0,0-32-66 0 0,0 0-47 0 0,0 0-55 0 0,0-1-65 0 0,0 4-109 0 0,0 0-105 0 0,0 0-116 0 0,0-18 218 0 0,0-1-34 0 0,0 1-35 0 0,0-1-37 0 0,0 1-39 0 0,0-1-41 0 0,0 0-41 0 0,0 0-44 0 0,0 0-44 0 0,0 0-47 0 0,-1-8 295 0 0,1-1 39 0 0,-4 6-251 0 0,-1-2 136 0 0,-9 11-507 0 0,7-12 465 0 0,1 1-83 0 0,2-3-25 0 0,2 0-84 0 0,1 2-223 0 0,0 5-549 0 0</inkml:trace>
  <inkml:trace contextRef="#ctx0" brushRef="#br0" timeOffset="248.4597">134 1204 8818 0 0,'26'-25'1479'0'0,"-14"13"-532"0"0,-5 5 150 0 0,-4 6-595 0 0,1 1-37 0 0,4 0-88 0 0,0-2-41 0 0,-1 0-39 0 0,0-1-33 0 0,7-4 178 0 0,0-2-88 0 0,10-5 143 0 0,-4 7-130 0 0,5-1 8 0 0,-8-2-169 0 0,18-10 73 0 0,3 13-102 0 0,-2 0-50 0 0,23-23 48 0 0,-21 22-126 0 0,-1 1-41 0 0,-8-8-56 0 0,1 0-86 0 0,-8 10 22 0 0,-5 3-8 0 0,-1 1-38 0 0,0 1-74 0 0,-2 0-34 0 0,0 0-78 0 0,1 0-90 0 0,0 0-102 0 0,-5 1 71 0 0,1-1-67 0 0,0 0-70 0 0,-1 0-76 0 0,9-1-423 0 0,-18 1 998 0 0,0 0 1 0 0,0-1-1 0 0,0 1 1 0 0,0 0 0 0 0,0 0-1 0 0,0-1 1 0 0,0 1-1 0 0,0 0 1 0 0,-1-1-1 0 0,1 1 1 0 0,0-1 0 0 0,0 1-1 0 0,0-1 1 0 0,0 0-1 0 0,-1 1 1 0 0,1-1 0 0 0,0 0-1 0 0,-1 1 1 0 0,1-1-1 0 0,0 0 1 0 0,-1 0-1 0 0,1 0 1 0 0,-1 0 0 0 0,1 0 102 0 0,3-9-931 0 0,0 1 237 0 0,1-2-47 0 0,0 2-62 0 0,2 0-80 0 0,2-1-253 0 0,7-6-653 0 0,-16 16 1789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45 7354 0 0,'-1'0'1625'0'0,"0"0"-607"0"0,-1 0-243 0 0,-2 0-91 0 0,1 0-312 0 0,0 0-39 0 0,-6 0 227 0 0,1 0-109 0 0,2 0-77 0 0,0 0 133 0 0,4-7 131 0 0,1-4-459 0 0,-1 3 50 0 0,-4 1 92 0 0,-5 0 212 0 0,-5 3-5 0 0,3 3-216 0 0,2 1-95 0 0,-1 0-53 0 0,-5 1-50 0 0,-24 0 174 0 0,8 5-57 0 0,5 5-52 0 0,4 8-48 0 0,24-19-123 0 0,-1 1-1 0 0,1-1 1 0 0,-1 1 0 0 0,1-1-1 0 0,0 1 1 0 0,-1-1-1 0 0,1 1 1 0 0,-1-1 0 0 0,1 1-1 0 0,-1-1 1 0 0,0 0-1 0 0,1 1 1 0 0,-1-1-1 0 0,1 0 1 0 0,-1 0 0 0 0,1 1-1 0 0,-1-1 1 0 0,0 0-1 0 0,1 0 1 0 0,-1 0 0 0 0,0 0-1 0 0,1 0 1 0 0,-1 0-1 0 0,0 0 1 0 0,1 0 0 0 0,-1 0-8 0 0,-28 6 128 0 0,3 9-44 0 0,-22 31-19 0 0,41-37-68 0 0,-1-1 0 0 0,0 0 0 0 0,0 0 0 0 0,-1-1 1 0 0,0 0-1 0 0,-10 5 3 0 0,5-5-12 0 0,-5 5-41 0 0,7 8-36 0 0,5-7 47 0 0,-7 10-44 0 0,-2 6-56 0 0,9 9-66 0 0,7-24 159 0 0,-1 2-54 0 0,2 61-596 0 0,2-63 584 0 0,1-2 42 0 0,26 33-135 0 0,-15-1 26 0 0,15 1 39 0 0,-17-16 70 0 0,-10-22 59 0 0,0-1 0 0 0,0 1-1 0 0,0-1 1 0 0,1 0-1 0 0,0 0 1 0 0,0 0 0 0 0,1-1-1 0 0,-1 0 1 0 0,2 1 14 0 0,15 15-26 0 0,-11-13 23 0 0,-1 1 1 0 0,0 1-1 0 0,0-1 1 0 0,-1 1-1 0 0,0 1 0 0 0,-1 0 3 0 0,8 34 27 0 0,-3-23-3 0 0,-4-8 14 0 0,-1 1-1 0 0,0 0 0 0 0,4 15-37 0 0,1 0 43 0 0,8 22 40 0 0,-15-7 54 0 0,-4-12 31 0 0,1 19 166 0 0,-2-46-278 0 0,-1-1 0 0 0,1 0-1 0 0,-1 0 1 0 0,0 0 0 0 0,0 0 0 0 0,-1 0-1 0 0,0 0 1 0 0,0 2-56 0 0,-13 16 253 0 0,0-1 34 0 0,2 9 169 0 0,2-7-60 0 0,10-22-355 0 0,-1 0 1 0 0,1 1-1 0 0,-1-1 1 0 0,1 0 0 0 0,-1 0-1 0 0,0 0 1 0 0,0 0-1 0 0,0-1 1 0 0,0 1 0 0 0,-1 0-1 0 0,1-1 1 0 0,0 0-1 0 0,-2 2-41 0 0,-41 11 782 0 0,22 0-422 0 0,-5 2 111 0 0,-10-9 46 0 0,5-7-143 0 0,-1 0-83 0 0,1 0-83 0 0,-1 0-83 0 0,14-1-111 0 0,2-5-36 0 0,4-1-36 0 0,0-2-35 0 0,-9-5-126 0 0,7 7-37 0 0,2 1-41 0 0,-2 0-123 0 0,2-1-70 0 0,3-4-77 0 0,1-4-83 0 0,6 6 86 0 0,1-1-64 0 0,0 0-268 0 0,-2 2-94 0 0,-2 4 26 0 0,-1 1-106 0 0,4 1 483 0 0,0 1-41 0 0,0-1-46 0 0,1-1-49 0 0,-1-2-543 0 0,2-2-112 0 0,1-2-384 0 0,1-7-1002 0 0</inkml:trace>
  <inkml:trace contextRef="#ctx0" brushRef="#br0" timeOffset="386.6274">803 1204 11322 0 0,'7'0'268'0'0,"1"0"100"0"0,1 1 107 0 0,17-1 709 0 0,-17-1-810 0 0,-1 0-112 0 0,0 0-58 0 0,-1-2-72 0 0,0 0-87 0 0,16-10 179 0 0,5-4-7 0 0,10 10-74 0 0,15 7-65 0 0,72 0 3 0 0,-123 0-80 0 0,-1 0 1 0 0,0-1-1 0 0,1 1 1 0 0,-1 0 0 0 0,1 0-1 0 0,-1 0 1 0 0,0 0-1 0 0,1 0 1 0 0,-1 0 0 0 0,1 0-1 0 0,-1 1 1 0 0,0-1-1 0 0,1 0 1 0 0,-1 1 0 0 0,0-1-1 0 0,1 1 1 0 0,-1 0-1 0 0,0-1 1 0 0,0 1 0 0 0,1 0-1 0 0,-1 0 1 0 0,0 0-1 0 0,0 0 1 0 0,0 0 0 0 0,0 0-1 0 0,0 0 1 0 0,0 0-1 0 0,-1 0 1 0 0,1 0 0 0 0,0 0-1 0 0,0 1 1 0 0,0 0-2 0 0,11 16 7 0 0,7-5-2 0 0,-18-13-5 0 0,0 1-1 0 0,1 0 1 0 0,-1-1 0 0 0,0 1-1 0 0,0 0 1 0 0,0 0 0 0 0,0 0 0 0 0,0 0-1 0 0,0 0 1 0 0,0 0 0 0 0,0 0 0 0 0,0 0-1 0 0,0 0 1 0 0,-1 1 0 0 0,1-1 0 0 0,0 0-1 0 0,-1 0 1 0 0,1 1 0 0 0,-1-1-1 0 0,1 0 1 0 0,-1 1 0 0 0,0-1 0 0 0,1 1-1 0 0,-1-1 1 0 0,0 0 0 0 0,0 1 0 0 0,0-1-1 0 0,0 1 1 0 0,0-1 0 0 0,-1 0 0 0 0,1 1-1 0 0,-1 0 1 0 0,1 3-1 0 0,0 0 1 0 0,-1 0-1 0 0,1-1 0 0 0,-1 1 0 0 0,-1-1 0 0 0,1 1 1 0 0,0-1-1 0 0,-1 1 0 0 0,0-1 0 0 0,0 0 0 0 0,-1 0 0 0 0,1 0 1 0 0,-1 0-1 0 0,0 1 1 0 0,-11 17 10 0 0,1 8-5 0 0,10-24-5 0 0,0 1 0 0 0,0-1 0 0 0,0 0 0 0 0,-1 1 0 0 0,0-2 0 0 0,0 1 0 0 0,-1 0 0 0 0,1-1 0 0 0,-2 1 0 0 0,6-6 0 0 0,-6 5-9 0 0,0 2 0 0 0,0-1-1 0 0,1 1 1 0 0,0-1 0 0 0,-4 7 9 0 0,2 1-26 0 0,-4 6-86 0 0,-9-9-71 0 0,6-4 97 0 0,11-5 53 0 0,-1 0 1 0 0,1 0-1 0 0,0 1 0 0 0,0-1 1 0 0,0 1-1 0 0,0-1 0 0 0,1 1 0 0 0,-1 0 1 0 0,1 0-1 0 0,-1 0 0 0 0,1 1 1 0 0,-1 1 32 0 0,-12 32-484 0 0,-4-23 87 0 0,18-14 369 0 0,0 1 1 0 0,0-1-1 0 0,-1 1 1 0 0,1 0-1 0 0,0-1 1 0 0,0 1-1 0 0,1 0 1 0 0,-1-1-1 0 0,0 1 0 0 0,0 0 1 0 0,0 0-1 0 0,0 0 1 0 0,1 0-1 0 0,-1 0 1 0 0,0 0-1 0 0,1 0 1 0 0,-1 0-1 0 0,1 0 0 0 0,-1 0 1 0 0,1 0-1 0 0,0 0 1 0 0,-1 1-1 0 0,1-1 1 0 0,0 0-1 0 0,0 0 1 0 0,0 0-1 0 0,0 1 0 0 0,0-1 1 0 0,0 0-1 0 0,0 0 1 0 0,0 1 27 0 0,0-2-11 0 0,0 0 0 0 0,0 1 0 0 0,0-1 0 0 0,0 0 0 0 0,0 0 0 0 0,-1 1 0 0 0,1-1 0 0 0,0 0 0 0 0,0 0 0 0 0,0 1 1 0 0,0-1-1 0 0,0 0 0 0 0,0 0 0 0 0,0 0 0 0 0,0 1 0 0 0,1-1 0 0 0,-1 0 0 0 0,0 0 0 0 0,0 1 0 0 0,0-1 0 0 0,0 0 0 0 0,0 0 0 0 0,0 0 1 0 0,0 1-1 0 0,0-1 0 0 0,1 0 0 0 0,-1 0 0 0 0,0 0 0 0 0,0 1 0 0 0,0-1 0 0 0,0 0 0 0 0,1 0 0 0 0,-1 0 0 0 0,0 0 0 0 0,0 0 0 0 0,0 1 0 0 0,1-1 1 0 0,-1 0-1 0 0,0 0 0 0 0,0 0 0 0 0,1 0 0 0 0,-1 0 0 0 0,0 0 0 0 0,0 0 0 0 0,0 0 0 0 0,1 0 0 0 0,-1 0 0 0 0,0 0 0 0 0,0 0 0 0 0,1 0 1 0 0,-1 0-1 0 0,0 0 0 0 0,0 0 0 0 0,1 0 0 0 0,-1 0 0 0 0,0 0 0 0 0,0-1 11 0 0,2 2-25 0 0,-1-1 0 0 0,1 0 0 0 0,-1-1 0 0 0,1 1 0 0 0,-1 0-1 0 0,1 0 1 0 0,-1-1 0 0 0,1 1 0 0 0,-1-1 0 0 0,1 1 0 0 0,-1-1 0 0 0,0 1 0 0 0,1-1 0 0 0,-1 0 0 0 0,0 0 0 0 0,0 0 0 0 0,0 0 25 0 0,8-10-232 0 0,-2 2 111 0 0,2 1 64 0 0,7 2 82 0 0,8 4 98 0 0,-2 1 59 0 0,31-1 218 0 0,-47 2-338 0 0,-1 1 1 0 0,1-1-1 0 0,-1 1 0 0 0,1 0 0 0 0,-1 0 0 0 0,1 1 0 0 0,-1 0 0 0 0,2 0-62 0 0,1 3 126 0 0,6 4-48 0 0,-10-4-3 0 0,2 1 72 0 0,3 3 113 0 0,-4-4-80 0 0,1 1 39 0 0,-2-2-86 0 0,1 1-58 0 0,1 1 2 0 0,-3-3-8 0 0,1 1 43 0 0,0 0 21 0 0,1 1 44 0 0,1 1 51 0 0,1 1 58 0 0,2 3-98 0 0,0 2 34 0 0,6 18 312 0 0,-8 6 96 0 0,-7-33-552 0 0,-1 1 1 0 0,1 0-1 0 0,-1 0 0 0 0,0 0 0 0 0,0-1 0 0 0,0 1 0 0 0,0 0 1 0 0,0-1-1 0 0,-2 3-78 0 0,-27 38 829 0 0,16 1-81 0 0,-16-1-98 0 0,23-30-495 0 0,-5 6 215 0 0,-7-8-70 0 0,5-6-205 0 0,7-2-45 0 0,0 1 0 0 0,1-1 0 0 0,0 1 0 0 0,0 0-1 0 0,0 0 1 0 0,-2 4-50 0 0,-29 22 162 0 0,34-29-156 0 0,-1 0 0 0 0,0 0 0 0 0,1-1 1 0 0,-1 1-1 0 0,0-1 0 0 0,0 0 1 0 0,0 0-1 0 0,0 0 0 0 0,0-1 1 0 0,0 1-1 0 0,-1-1 0 0 0,1 0-6 0 0,-25 1-86 0 0,1 1-80 0 0,13-2 37 0 0,1 0-39 0 0,1-1-43 0 0,2-1-50 0 0,1-1-54 0 0,4-1-60 0 0,1-3-9 0 0,2-1-57 0 0,0 0-72 0 0,-1 1-71 0 0,-6-1-271 0 0,2 4-50 0 0,0 0-183 0 0,5 1 495 0 0,0-1-38 0 0,1-2-43 0 0,0-1-49 0 0,1-3-54 0 0,1-4-58 0 0,0 0-278 0 0,0-1-102 0 0,0-5-342 0 0,0-12-890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449 533 9474 0 0,'-2'0'1445'0'0,"-4"0"-583"0"0,-1 0-482 0 0,0-1-35 0 0,-3-4 253 0 0,4 0-219 0 0,2-2-48 0 0,1-12 229 0 0,3 13-155 0 0,0 5-50 0 0,0 0-54 0 0,0-6-53 0 0,2-9-46 0 0,5 4-36 0 0,-6 11-152 0 0,1 0 1 0 0,-1 0-1 0 0,0 0 1 0 0,1 0-1 0 0,-1 1 1 0 0,1-1-1 0 0,-1 0 1 0 0,1 1-1 0 0,0-1 0 0 0,-1 1 1 0 0,1-1-1 0 0,-1 1 1 0 0,1 0-1 0 0,0 0 1 0 0,-1 0-1 0 0,1 0 1 0 0,0 0-15 0 0,-1 0 5 0 0,-1 0 1 0 0,1 0-1 0 0,0 0 1 0 0,-1 0-1 0 0,1 0 0 0 0,0 0 1 0 0,-1 0-1 0 0,1 0 1 0 0,0-1-1 0 0,-1 1 1 0 0,1 0-1 0 0,-1 0 0 0 0,1-1 1 0 0,-1 1-1 0 0,1 0 1 0 0,0-1-1 0 0,-1 1 1 0 0,1 0-1 0 0,-1-1 1 0 0,1 1-1 0 0,-1-1 0 0 0,0 1 1 0 0,1-1-1 0 0,-1 1 1 0 0,1-1-1 0 0,-1 1-5 0 0,32-25 53 0 0,-29 23-54 0 0,1 0 0 0 0,-1 1 1 0 0,1-1-1 0 0,-1 1 0 0 0,1 0 1 0 0,0 0-1 0 0,0 0 0 0 0,-1 0 0 0 0,1 1 1 0 0,2-1 0 0 0,-5 2-1 0 0,0-1 0 0 0,-1 0 0 0 0,1 0 0 0 0,0 0 0 0 0,-1-1 0 0 0,1 1 0 0 0,-1 0 0 0 0,1 0 0 0 0,0 0 0 0 0,-1 0 0 0 0,1-1 0 0 0,-1 1 0 0 0,1 0 0 0 0,0 0 0 0 0,-1-1 0 0 0,1 1 0 0 0,-1 0 0 0 0,1-1 0 0 0,-1 1 0 0 0,1-1 0 0 0,-1 1 0 0 0,1-1 0 0 0,-1 1 0 0 0,0-1 0 0 0,1 1 0 0 0,-1-1 1 0 0,4-2-2 0 0,-1-1-1 0 0,1 1 1 0 0,0 0-1 0 0,0 1 1 0 0,0-1-1 0 0,0 1 0 0 0,1 0 1 0 0,-1 0-1 0 0,1 0 1 0 0,-1 0-1 0 0,3 0 3 0 0,5 0 0 0 0,1 0 0 0 0,-1 0 0 0 0,1 1 0 0 0,11 1 0 0 0,10-2 10 0 0,-25 1-4 0 0,0 0-1 0 0,0 1 1 0 0,0 0 0 0 0,0 0 0 0 0,0 1 0 0 0,0 0 0 0 0,0 1 0 0 0,0 0-1 0 0,0 0 1 0 0,1 1-6 0 0,27 27 30 0 0,-36-30-30 0 0,-1 1 0 0 0,1-1 0 0 0,-1 0 0 0 0,1 1 1 0 0,-1-1-1 0 0,1 1 0 0 0,-1-1 0 0 0,1 1 0 0 0,-1-1 1 0 0,0 1-1 0 0,1-1 0 0 0,-1 1 0 0 0,0 0 0 0 0,1-1 1 0 0,-1 1-1 0 0,0-1 0 0 0,0 1 0 0 0,0 0 0 0 0,1-1 1 0 0,-1 1-1 0 0,0-1 0 0 0,0 1 0 0 0,0 0 0 0 0,0-1 1 0 0,0 1-1 0 0,0 0 0 0 0,0 10-8 0 0,0 24-38 0 0,-8 1-56 0 0,-22 8-118 0 0,17-13 5 0 0,13-28 183 0 0,-1 0 1 0 0,0 1-1 0 0,-1-1 1 0 0,1 0-1 0 0,-1 0 1 0 0,1 0-1 0 0,-1 0 0 0 0,0-1 1 0 0,0 1-1 0 0,0 0 1 0 0,0-1-1 0 0,0 1 1 0 0,-1-1-1 0 0,1 0 1 0 0,-1 0-1 0 0,0 0 0 0 0,0 0 1 0 0,-1 1 31 0 0,-27 10-403 0 0,1 1-47 0 0,28-13 413 0 0,0 1-1 0 0,0 0 0 0 0,0-1 1 0 0,0 1-1 0 0,0 0 0 0 0,0 0 1 0 0,1 1-1 0 0,-1-1 0 0 0,1 0 1 0 0,-1 1-1 0 0,1 0 38 0 0,-4 6-172 0 0,2 0 34 0 0,-3 4-62 0 0,-2 7-63 0 0,-1-6 17 0 0,4-8 100 0 0,-2 2-34 0 0,0 0-41 0 0,-3 1-48 0 0,-19 21-231 0 0,21-22 49 0 0,16-8 50 0 0,-7-1 385 0 0,1 1 0 0 0,-1 0 1 0 0,1 0-1 0 0,-1 1 0 0 0,0-1 1 0 0,1 0-1 0 0,-1 0 0 0 0,1 1 1 0 0,-1-1-1 0 0,1 1 1 0 0,-1-1-1 0 0,0 1 0 0 0,1 0 1 0 0,-1 0-1 0 0,0-1 0 0 0,0 1 1 0 0,0 0-1 0 0,1 0 0 0 0,-1 0 1 0 0,0 0-1 0 0,0 0 0 0 0,0 0 1 0 0,-1 1-1 0 0,1-1 1 0 0,0 0-1 0 0,0 1 16 0 0,6 8-76 0 0,3-2 49 0 0,5-2 62 0 0,9-4 77 0 0,-13-2-12 0 0,24-1 165 0 0,1 9 49 0 0,8 22 123 0 0,-29-23-231 0 0,2 0-42 0 0,2 1 14 0 0,-12-4-73 0 0,0 1 48 0 0,0 0 20 0 0,0 2 53 0 0,1 0 59 0 0,2 3 70 0 0,-8-8-266 0 0,14 15 325 0 0,-3 6 87 0 0,-9-4-96 0 0,-10 1 73 0 0,-23 25 573 0 0,24-36-791 0 0,1 0-52 0 0,-1 4 95 0 0,-4 7 102 0 0,5-13-235 0 0,0 0 46 0 0,-2-1 13 0 0,0 2 55 0 0,-2 0 64 0 0,-1 1 76 0 0,1 0-223 0 0,-12 11 188 0 0,-2 0-67 0 0,-1 0-54 0 0,-2-2-37 0 0,17-12-148 0 0,0-1-1 0 0,-1 0 1 0 0,0-1 0 0 0,0 0-1 0 0,0 0 1 0 0,-1-1-1 0 0,-6 2-82 0 0,-23-1 278 0 0,5-4-58 0 0,1 0-66 0 0,0 0-74 0 0,-1 0-81 0 0,-4-8-131 0 0,10-8-118 0 0,5 3-34 0 0,9 6 81 0 0,2 1-131 0 0,4 0-84 0 0,3-1-101 0 0,-1-5-119 0 0,-1-2 84 0 0,0 2-39 0 0,-1 1-71 0 0,0 0-68 0 0,1 0-69 0 0,3 0-68 0 0,1 0-43 0 0,-5-12-931 0 0,-6 1 34 0 0,5 11 835 0 0,6 5 448 0 0,0 1-34 0 0,-1-4-413 0 0,2 0-82 0 0,1-2-290 0 0,0-5-761 0 0</inkml:trace>
  <inkml:trace contextRef="#ctx0" brushRef="#br0" timeOffset="466.9864">1072 132 9218 0 0,'-20'1'1437'0'0,"3"-1"-340"0"0,-1 0-116 0 0,9-1-539 0 0,1-1-36 0 0,-1 0-38 0 0,1-1-39 0 0,-14-12 454 0 0,0 0-70 0 0,-1 8-41 0 0,1-1-44 0 0,-1-6-77 0 0,20 12-451 0 0,-1-1-1 0 0,0 0 0 0 0,0 1 0 0 0,-1 0 0 0 0,1 0 0 0 0,0 0 0 0 0,-1 0 1 0 0,1 1-1 0 0,-1 0 0 0 0,1 0 0 0 0,-1 0 0 0 0,0 1 0 0 0,0-1 0 0 0,0 1-99 0 0,-13-2 279 0 0,3-2-48 0 0,-11-9 123 0 0,-11-5-27 0 0,32 17-300 0 0,1-1-1 0 0,0 1 0 0 0,0 1 0 0 0,0-1 1 0 0,0 1-1 0 0,-1 0 0 0 0,1 0 1 0 0,0 0-1 0 0,-1 0 0 0 0,1 1 0 0 0,0-1 1 0 0,0 1-1 0 0,0 0 0 0 0,0 1 0 0 0,-1-1-26 0 0,-37 19 296 0 0,25-11-178 0 0,-27 5 221 0 0,-8 24-39 0 0,20-18-190 0 0,9-6-14 0 0,1 0 0 0 0,1 2 0 0 0,1 1-96 0 0,10-8 40 0 0,0 0 1 0 0,1 1 0 0 0,0 0-1 0 0,-6 12-40 0 0,-74 141 212 0 0,62-124-165 0 0,7-10 2 0 0,2 1-1 0 0,-6 13-48 0 0,-65 135 70 0 0,80-160-70 0 0,2 0 0 0 0,0 0 0 0 0,2 0 0 0 0,0 1 0 0 0,0 0 0 0 0,2 0 0 0 0,0 9 0 0 0,0 25-66 0 0,3 55 66 0 0,2-25-61 0 0,-3-40 15 0 0,1 26-74 0 0,0-60 84 0 0,1 1-1 0 0,0 0 1 0 0,0-1-1 0 0,1 1 1 0 0,1 1 36 0 0,21 30-208 0 0,-10-22 107 0 0,10 18-88 0 0,19 30-241 0 0,-1-1-14 0 0,-18-28 226 0 0,-11-21 40 0 0,0 0 0 0 0,1 0 0 0 0,1-1 0 0 0,1 0 178 0 0,40 30-436 0 0,-10-16 132 0 0,-3-11 80 0 0,-3-6-60 0 0,-7-2 85 0 0,27 9-125 0 0,-35-13 124 0 0,-2-3 36 0 0,35-5-204 0 0,-23-1 137 0 0,1 4-22 0 0,-3 0-7 0 0,-8-3 18 0 0,-3-3-29 0 0,3-3-83 0 0,17-9-52 0 0,-14 3-28 0 0,-1-2 1 0 0,11-8 433 0 0,25-19-602 0 0,-38 25 346 0 0,21-9-20 0 0,7 2 62 0 0,30-17-6 0 0,-71 35 198 0 0,0-1 0 0 0,-1-1 0 0 0,0 0 1 0 0,0-1-1 0 0,3-3 22 0 0,0-3-8 0 0,-1-1-1 0 0,0-1 1 0 0,1-4 8 0 0,37-61 47 0 0,-15 25 34 0 0,-8 17 34 0 0,-20 30-63 0 0,-1 0-1 0 0,0 0 0 0 0,-1-1 1 0 0,0 1-1 0 0,-1-1 1 0 0,0-1-1 0 0,-1 1 1 0 0,2-5-52 0 0,1-25 205 0 0,0 0 70 0 0,8 12 30 0 0,0-1 40 0 0,-7-6-41 0 0,-5-3 69 0 0,-6-10 140 0 0,-12-28 334 0 0,-9 1 7 0 0,5 29-329 0 0,3 10-139 0 0,0 4-64 0 0,-5-11 10 0 0,-13-24 110 0 0,0 9-64 0 0,16 36-198 0 0,-2 4-37 0 0,-20-8 61 0 0,-8-8-27 0 0,21 1-78 0 0,24 30-86 0 0,0 0-1 0 0,0 0 1 0 0,0 0 0 0 0,0 1 0 0 0,-1-1-1 0 0,1 1 1 0 0,-1 0 0 0 0,-2-2-13 0 0,-39-16 13 0 0,33 17-75 0 0,-7-4 27 0 0,2 0-5 0 0,5 4-24 0 0,1 0-28 0 0,0 1-47 0 0,2 0-20 0 0,0 2-46 0 0,0 0-52 0 0,-1 0-59 0 0,6 1-98 0 0,1-1-82 0 0,0-1-90 0 0,-2-2-102 0 0,-7-7-506 0 0,3 4 334 0 0,0 1 69 0 0,-1 1-95 0 0,2 2 58 0 0,0 0-96 0 0,-1 1-111 0 0,5 2 472 0 0,-1 0-34 0 0,2 0-479 0 0,0 0-94 0 0,2 0-325 0 0,1 0-850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 11562 0 0,'0'0'1400'0'0,"-1"0"-501"0"0,-1 0-188 0 0,-2 0-48 0 0,-3 0 86 0 0,-1 0-84 0 0,0 0-75 0 0,1 0-68 0 0,3 0-58 0 0,2 0-51 0 0,1 0-44 0 0,1 0-37 0 0,0 0 237 0 0,0 0-122 0 0,0 0-119 0 0,0 0-103 0 0,0 0-89 0 0,0 0-95 0 0,0 0-115 0 0,0 0-17 0 0,0 0-43 0 0,0 0-51 0 0,0 0-63 0 0,0 0-76 0 0,0 0-91 0 0,0 0-103 0 0,1 0-106 0 0,1 0-106 0 0,2 0-110 0 0,3 0-114 0 0,-3-1 427 0 0,0 1-38 0 0,0-1-42 0 0,0 0-45 0 0,0-1-49 0 0,-1-1-52 0 0,1-2-563 0 0,-2-2-115 0 0,-1-2-396 0 0,-1-7-1037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9786 0 0,'0'0'1989'0'0,"0"0"-716"0"0,0 0-516 0 0,0 0-38 0 0,0 0-47 0 0,0 0-55 0 0,0 0-61 0 0,0 0-57 0 0,0 0-53 0 0,0 0-48 0 0,0 1-45 0 0,0-1-40 0 0,0 3-40 0 0,0 1-37 0 0,0 13 187 0 0,0-13-203 0 0,0-5-130 0 0,0-4-49 0 0,0-4-59 0 0,0-5-69 0 0,0 14-54 0 0,1 0-55 0 0,1 0-66 0 0,2 0-80 0 0,3 0-92 0 0,1 0-98 0 0,0 0-105 0 0,-1 0-113 0 0,-4 0 331 0 0,-2 0-34 0 0,1 0-36 0 0,-1 0-40 0 0,-1-1-44 0 0,1-1-46 0 0,-1 1-49 0 0,0-2-55 0 0,0-2-545 0 0,0-2-116 0 0,0-2-390 0 0,0-7-1012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15459 0 0,'0'16'1047'0'0,"0"-7"-387"0"0,0-2-153 0 0,0-2-53 0 0,0-1-63 0 0,0-2-55 0 0,0 0 12 0 0,0-2 101 0 0,1 1 117 0 0,5 5-43 0 0,9 9-37 0 0,0 0-42 0 0,-8-8-45 0 0,-7 1-50 0 0,0 7-90 0 0,0 1-44 0 0,0 1-41 0 0,0 2-34 0 0,0 3-11 0 0,0-1-36 0 0,0 3-17 0 0,0 5-6 0 0,5 20 52 0 0,12 0-50 0 0,-1-6-35 0 0,-10-3-7 0 0,-3 5-33 0 0,-4 43-100 0 0,0-45-18 0 0,0-14-120 0 0,-3-6 90 0 0,-14 24-111 0 0,10-32 88 0 0,4-6 43 0 0,1 0-40 0 0,0 2-46 0 0,1 1-53 0 0,1 2-61 0 0,0 2-68 0 0,1-12 88 0 0,0-1 57 0 0,0 1 49 0 0,0-1 42 0 0,0 4-88 0 0,0 10-133 0 0,0-11 164 0 0,0-2-27 0 0,0 1-93 0 0,0 0-114 0 0,0-3 178 0 0,0 0-37 0 0,0 1-202 0 0,0 1-89 0 0,0-1-95 0 0,0 1-104 0 0,0-1-112 0 0,0 1-119 0 0,0-3 470 0 0,0 1-33 0 0,0 0-34 0 0,0 0-34 0 0,0-2-557 0 0,0 0-97 0 0,0 0-358 0 0,0 0-944 0 0</inkml:trace>
  <inkml:trace contextRef="#ctx0" brushRef="#br0" timeOffset="242.8774">891 268 14915 0 0,'-10'10'1038'0'0,"-1"0"-84"0"0,2-1-269 0 0,0-1-54 0 0,0 1-57 0 0,1 0-58 0 0,0-1-61 0 0,1 1-62 0 0,1-1-63 0 0,2 1-66 0 0,-1 4 143 0 0,2 0-33 0 0,-4 13 155 0 0,-10 14 25 0 0,-4 4-85 0 0,-1 1-106 0 0,0 4-68 0 0,0 10-40 0 0,0 1-47 0 0,4-10-52 0 0,6-5-45 0 0,-3 39 19 0 0,8-33-88 0 0,1-22-17 0 0,-2 0 0 0 0,-10 26-25 0 0,-4 3-20 0 0,-2 1-36 0 0,-2 6-56 0 0,3-3-59 0 0,-4 17-144 0 0,17-52 167 0 0,-1-1-42 0 0,2-4-7 0 0,-1 1-43 0 0,-1-1-49 0 0,0 1-57 0 0,0 0-55 0 0,1-1-61 0 0,1 0-67 0 0,2 1-75 0 0,3-3-37 0 0,1 1-73 0 0,0 0-187 0 0,-2-2-100 0 0,-2-3-33 0 0,-5 3-610 0 0,1-2 18 0 0,4 6-468 0 0,4-12 1004 0 0,-1 0-97 0 0,-2-2 138 0 0,0 0-75 0 0,-4 1-300 0 0,-6 6-792 0 0</inkml:trace>
  <inkml:trace contextRef="#ctx0" brushRef="#br0" timeOffset="444.1516">802 1114 9842 0 0,'16'-17'1194'0'0,"1"-1"-119"0"0,-1 0-175 0 0,0 1-82 0 0,1 0-71 0 0,1 2-61 0 0,0 2-52 0 0,1 3-42 0 0,-15 9-455 0 0,1-1 1 0 0,-1 1-1 0 0,1 0 0 0 0,-1 0 0 0 0,0 0 1 0 0,1 0-1 0 0,-1 1 0 0 0,2 0-137 0 0,5 0 213 0 0,-2 0-40 0 0,8 0 78 0 0,-2 0-93 0 0,17 0 117 0 0,-22 0-154 0 0,2 0 45 0 0,5 0 110 0 0,2 0 113 0 0,17 7 31 0 0,-34-6-387 0 0,1 0 0 0 0,-1 1 0 0 0,1-1-1 0 0,-1 1 1 0 0,0 0 0 0 0,0 0 0 0 0,0-1 0 0 0,0 1-1 0 0,0 1 1 0 0,0-1 0 0 0,-1 0 0 0 0,1 0 0 0 0,-1 1-1 0 0,1-1 1 0 0,0 3-33 0 0,0 1 74 0 0,0 1 1 0 0,0-1-1 0 0,0 1 0 0 0,-1 0 0 0 0,1-1 0 0 0,-1 7-74 0 0,0 28 338 0 0,-6-7-118 0 0,-18 6-5 0 0,7-17-139 0 0,-29 58 103 0 0,1 1-54 0 0,15-40-68 0 0,19-29-47 0 0,1 0-1 0 0,1 1 0 0 0,0 0 1 0 0,0 0-1 0 0,-2 10-9 0 0,-6 26-11 0 0,13-39 3 0 0,0 0-1 0 0,-1 0 0 0 0,0 0 1 0 0,-1-1-1 0 0,-1 0 0 0 0,-5 10 9 0 0,-7 4-35 0 0,3-2 13 0 0,8-5-21 0 0,3 0-34 0 0,3 7-52 0 0,6-6 67 0 0,-4-17 46 0 0,0 1 0 0 0,0-1 0 0 0,0 1 0 0 0,0-1 0 0 0,1 0 0 0 0,-1 1 0 0 0,0-1 0 0 0,1 0 1 0 0,-1 0-1 0 0,1 0 0 0 0,-1 0 0 0 0,1 0 0 0 0,0 0 0 0 0,1 0 16 0 0,0 0-23 0 0,-1 0 0 0 0,1-1 0 0 0,0 1 0 0 0,0-1 1 0 0,0 1-1 0 0,0-1 0 0 0,0 0 0 0 0,-1 0 0 0 0,1 0 0 0 0,0-1 0 0 0,1 1 23 0 0,23-10-113 0 0,11-21-71 0 0,-11 6 3 0 0,5 7-73 0 0,5 9-39 0 0,-15 4 47 0 0,0-2-103 0 0,-11 2 122 0 0,0-2-41 0 0,1-1-49 0 0,-1-3-54 0 0,-2 3-20 0 0,0-1-48 0 0,0 0-46 0 0,1 0-44 0 0,4-3-231 0 0,-1 0-67 0 0,0-1-64 0 0,-1 1-59 0 0,-1-1-53 0 0,0 1-49 0 0,-2 0-44 0 0,-2-1-40 0 0,-4 5 113 0 0,-1-1-90 0 0,0-2-308 0 0,-2-5-807 0 0</inkml:trace>
  <inkml:trace contextRef="#ctx0" brushRef="#br0" timeOffset="708.4798">312 179 5345 0 0,'0'0'408'0'0,"0"0"-106"0"0,-1-1 132 0 0,-5-6 73 0 0,-6-4-50 0 0,-6-8 286 0 0,10 12 546 0 0,8 7-36 0 0,0 0-671 0 0,-7 0-42 0 0,-8 0-44 0 0,0 0-36 0 0,8 0 387 0 0,-1 7-34 0 0,6-4-704 0 0,0-1-36 0 0,-3 3 29 0 0,1-1-48 0 0,1-1 14 0 0,0 0 25 0 0,-1 1 45 0 0,0 0 18 0 0,-1 1 46 0 0,0 0 51 0 0,-2 2 58 0 0,3-3-218 0 0,0 0 0 0 0,0 0 0 0 0,1 1 0 0 0,0-1 0 0 0,0 1 0 0 0,0 0 0 0 0,-2 4-93 0 0,3-5 50 0 0,1 0-1 0 0,0 1 1 0 0,-1-1-1 0 0,2 0 1 0 0,-1 1-1 0 0,0-1 1 0 0,1 1-1 0 0,0 2-49 0 0,-2 14 126 0 0,-3-4-43 0 0,-12 11-20 0 0,4-5-87 0 0,5 3-98 0 0,1 0-80 0 0,2-14 35 0 0,-3 6 9 0 0,1-1-2 0 0,2-5-16 0 0,1-1-42 0 0,1 0-84 0 0,1 0-30 0 0,0-1-83 0 0,1 2-97 0 0,1 0-106 0 0,-2 5-451 0 0,-1-2 109 0 0,-4 0-89 0 0,-5 4-433 0 0,4-5 471 0 0,3-5 296 0 0,1 0-162 0 0,2 0-84 0 0,0 2-276 0 0,2 5-709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12187 0 0,'0'9'462'0'0,"0"1"91"0"0,0 18 1255 0 0,0-19-1266 0 0,1-1-87 0 0,0-1-170 0 0,1 0-106 0 0,-2-4-135 0 0,1 0-35 0 0,1 0-36 0 0,-1-1-40 0 0,13 21 433 0 0,-12-20-308 0 0,1 1 0 0 0,0 0-1 0 0,-1 0 1 0 0,0 1 0 0 0,0-1-1 0 0,0 1 1 0 0,0-1 0 0 0,-1 1-1 0 0,0-1 1 0 0,0 1 0 0 0,0 0-1 0 0,0-1 1 0 0,-1 1-1 0 0,0 0 1 0 0,0 3-58 0 0,-2 54 266 0 0,0 38-5 0 0,3-80-207 0 0,0-1 1 0 0,1 1-1 0 0,5 19-54 0 0,6 8 44 0 0,-6-28-27 0 0,-2 0 1 0 0,-1 0 0 0 0,0 1-1 0 0,-2 0 1 0 0,1 7-18 0 0,-3 98 106 0 0,0-57-31 0 0,0-60-68 0 0,0 0 0 0 0,0 0 0 0 0,-1 0 0 0 0,0 0 0 0 0,0 0 0 0 0,-1 0 0 0 0,-1 3-7 0 0,2-10 2 0 0,1 0-1 0 0,-1 0 1 0 0,0 1-1 0 0,0-1 1 0 0,0 0-1 0 0,0 0 1 0 0,0 0-1 0 0,-1 0 1 0 0,1 0-1 0 0,0 0 1 0 0,0-1-1 0 0,-1 1 1 0 0,1 0-1 0 0,0-1 1 0 0,-2 1-2 0 0,-8 6 11 0 0,10-5-9 0 0,0 1 1 0 0,0-1 0 0 0,0 0-1 0 0,0 1 1 0 0,0 0-1 0 0,0-1 1 0 0,0 1 0 0 0,1-1-1 0 0,0 1 1 0 0,-1 0 0 0 0,1-1-1 0 0,0 1 1 0 0,0 0 0 0 0,1 1-3 0 0,-1 18-17 0 0,1-2-81 0 0,-8-28-34 0 0,-23-22-53 0 0,29 30 177 0 0,1 0 0 0 0,-1-1 0 0 0,1 1 0 0 0,-1 0 0 0 0,1-1 0 0 0,-1 1 0 0 0,1-1 0 0 0,-1 1 0 0 0,1-1 0 0 0,0 1 0 0 0,-1-1 1 0 0,1 0-1 0 0,0 1 0 0 0,-1-1 0 0 0,1 1 0 0 0,0-1 0 0 0,0 0 0 0 0,0 1 0 0 0,0-1 0 0 0,-1 1 0 0 0,1-1 0 0 0,0 0 0 0 0,0 1 0 0 0,0-1 0 0 0,0 0 0 0 0,0 1 8 0 0,0-73-232 0 0,0-8 107 0 0,0-19 73 0 0,0-33 58 0 0,1 107-9 0 0,1-1-1 0 0,1 0 0 0 0,1 1 0 0 0,1-1 0 0 0,2 1 1 0 0,0 0-1 0 0,7-12 4 0 0,-12 31 0 0 0,19-52 23 0 0,2-3 39 0 0,1 1 96 0 0,3 1 0 0 0,3 2 0 0 0,23-36-158 0 0,-42 78 114 0 0,1 1 1 0 0,0-1 0 0 0,1 2 0 0 0,1 0 0 0 0,0 0 0 0 0,1 2 0 0 0,0-1-1 0 0,13-6-114 0 0,-21 16 72 0 0,1 1 0 0 0,0 0 0 0 0,0 1 0 0 0,-1 0-1 0 0,1 0 1 0 0,0 0 0 0 0,6 1-72 0 0,-9 0 52 0 0,-1 0 0 0 0,1 0 1 0 0,-1 0-1 0 0,1 0 0 0 0,0 1 1 0 0,-1 0-1 0 0,1 0 0 0 0,-1 0 0 0 0,1 1 1 0 0,-1-1-1 0 0,4 3-52 0 0,7 33 480 0 0,-1-14-236 0 0,2 5 104 0 0,-9 10 79 0 0,-6-3-119 0 0,-1-2-78 0 0,-5 10-29 0 0,-12-3-52 0 0,-6-13-11 0 0,-16 19-17 0 0,11-3-49 0 0,0 1-55 0 0,-11 2-61 0 0,13-21-86 0 0,9-7 8 0 0,2-4-18 0 0,1 1-47 0 0,2-3-13 0 0,0 0-46 0 0,0 0-53 0 0,0 0-59 0 0,-3 2-166 0 0,1 1-110 0 0,-1-1-119 0 0,8-6 328 0 0,0-1-35 0 0,-3 3-162 0 0,0-2-83 0 0,1 0-85 0 0,-1-2-84 0 0,-1 0-87 0 0,-1-3-88 0 0,-1 0-88 0 0,-1-3-89 0 0,14 0 1226 0 0,-27 2-2142 0 0,18 0 1387 0 0,0 2-61 0 0,0 1-78 0 0,0 2-69 0 0,-2 2-258 0 0,-5 7-683 0 0</inkml:trace>
  <inkml:trace contextRef="#ctx0" brushRef="#br0" timeOffset="365.5462">224 1029 8306 0 0,'8'0'434'0'0,"1"0"91"0"0,-1 0-28 0 0,0 0 37 0 0,18 0 1321 0 0,-14 0-1084 0 0,0 0-49 0 0,0 0-103 0 0,-2 0-181 0 0,-5 0-268 0 0,0 0-36 0 0,0 0-42 0 0,0 0-42 0 0,-1 0-47 0 0,1 0-50 0 0,24-5 685 0 0,-19-8-113 0 0,3-6-103 0 0,5 11-117 0 0,1 1-98 0 0,6-8 17 0 0,0-7-37 0 0,24-30 92 0 0,-14 15-137 0 0,-13 16-81 0 0,-9 8-19 0 0,0 0 1 0 0,0 0 0 0 0,-2-1 0 0 0,6-8-43 0 0,5-11 46 0 0,60-95 134 0 0,-60 81-127 0 0,-7 2-4 0 0,15-52 28 0 0,-24 56-46 0 0,-5-27 57 0 0,-2 52-57 0 0,1 1 1 0 0,0-1-1 0 0,1 1 1 0 0,1-1-1 0 0,4-12-31 0 0,4 1 43 0 0,-9 25-39 0 0,0 1 1 0 0,0-1-1 0 0,0 0 0 0 0,-1 1 1 0 0,1-1-1 0 0,0 0 1 0 0,-1 0-1 0 0,1 1 1 0 0,-1-1-1 0 0,1 0 1 0 0,-1 0-1 0 0,0 0 1 0 0,0 0-1 0 0,0 0 0 0 0,0 1 1 0 0,0-1-1 0 0,0 0 1 0 0,0 0-1 0 0,-1 0 1 0 0,1 0-1 0 0,-1 0 1 0 0,1 1-1 0 0,-1-1 1 0 0,0 0-1 0 0,0 1 1 0 0,1-1-1 0 0,-1 0 0 0 0,-1 1 1 0 0,1-1-1 0 0,0 1 1 0 0,0-1-1 0 0,0 1 1 0 0,-1 0-1 0 0,1-1 1 0 0,-1 1-1 0 0,1 0-4 0 0,0 1 4 0 0,0-1 0 0 0,1 1 0 0 0,-1-1 0 0 0,1 1 0 0 0,-1 0 0 0 0,1-1 0 0 0,0 1 1 0 0,-1-1-1 0 0,1 1 0 0 0,-1-1 0 0 0,1 1 0 0 0,0-1 0 0 0,-1 0 0 0 0,1 1 0 0 0,0-1 0 0 0,0 1 0 0 0,0-1 0 0 0,-1 0 0 0 0,1 1 0 0 0,0-1 0 0 0,0 0 0 0 0,0 1 0 0 0,0-1 0 0 0,0 1 0 0 0,0-1 0 0 0,0 0-4 0 0,0-29 112 0 0,0 23 2 0 0,-7 0-30 0 0,1 0-133 0 0,1 3 61 0 0,-7-7 99 0 0,7 10-91 0 0,1 4-58 0 0,1 3-90 0 0,2-1 21 0 0,0 1-34 0 0,1 2-38 0 0,0 1-41 0 0,0 21-5 0 0,-1-30 222 0 0,1 1 0 0 0,0-1 1 0 0,0 0-1 0 0,0 0 0 0 0,0 0 1 0 0,0 1-1 0 0,0-1 0 0 0,0 0 1 0 0,0 0-1 0 0,0 1 0 0 0,0-1 1 0 0,0 0-1 0 0,0 0 0 0 0,0 1 1 0 0,0-1-1 0 0,0 0 0 0 0,0 0 1 0 0,0 0-1 0 0,0 1 0 0 0,0-1 1 0 0,0 0-1 0 0,1 0 0 0 0,-1 1 1 0 0,0-1-1 0 0,0 0 0 0 0,0 0 1 0 0,0 0-1 0 0,0 0 0 0 0,1 1 1 0 0,-1-1-1 0 0,0 0 0 0 0,0 0 1 0 0,0 0-1 0 0,0 0 0 0 0,1 1 1 0 0,-1-1-1 0 0,0 0 0 0 0,0 0 1 0 0,1 0-1 0 0,-1 0 0 0 0,0 0 1 0 0,0 0-1 0 0,0 0 0 0 0,1 0 1 0 0,-1 0-1 0 0,0 0 0 0 0,0 0 1 0 0,1 0-1 0 0,-1 0 0 0 0,0 0 1 0 0,0 0-1 0 0,1 0 0 0 0,-1 0 1 0 0,0 0-1 0 0,0 0 0 0 0,1 0 1 0 0,-1 0 2 0 0,1-1-5 0 0,0 1 1 0 0,1 0 0 0 0,-1 0 0 0 0,0 0 0 0 0,0 0 0 0 0,0 0 0 0 0,0 0 0 0 0,1 1 0 0 0,-1-1-1 0 0,0 0 1 0 0,0 1 0 0 0,0-1 0 0 0,0 0 0 0 0,0 1 0 0 0,1-1 0 0 0,-1 1 0 0 0,0 0-1 0 0,0-1 1 0 0,-1 1 0 0 0,1 0 0 0 0,0 0 0 0 0,0 0 0 0 0,0 0 0 0 0,0-1 0 0 0,-1 1 0 0 0,1 0-1 0 0,0 0 1 0 0,-1 0 0 0 0,1 1 0 0 0,-1-1 0 0 0,1 0 4 0 0,13 19-42 0 0,23-6 6 0 0,-34-12 34 0 0,0 0 0 0 0,0-1 0 0 0,0 1 0 0 0,0 0 0 0 0,0 1 0 0 0,0-1 1 0 0,0 0-1 0 0,-1 1 0 0 0,1-1 0 0 0,0 2 2 0 0,17 16-11 0 0,-6-2 25 0 0,2 8 37 0 0,28 56 182 0 0,-44-82-231 0 0,11 41 143 0 0,-13 20-22 0 0,0-36-73 0 0,2-11-18 0 0,0 76 130 0 0,0 36-60 0 0,0-121-101 0 0,0-1 0 0 0,-1 1 0 0 0,1 0 0 0 0,-1-1 0 0 0,0 1 0 0 0,-1-1 0 0 0,1 1 0 0 0,-1-1-1 0 0,0 1 1 0 0,0-1 0 0 0,0 0 0 0 0,-1 0 0 0 0,1 0 0 0 0,-1 0 0 0 0,0 0 0 0 0,0-1 0 0 0,-1 1-1 0 0,-1 1 0 0 0,5-5-1 0 0,0 0 0 0 0,-1 0 0 0 0,1 0 0 0 0,0 0 0 0 0,-1 0 0 0 0,1 0 0 0 0,0 1 0 0 0,0-1 0 0 0,-1 0-1 0 0,1 0 1 0 0,0 1 0 0 0,0-1 0 0 0,-1 0 0 0 0,1 0 0 0 0,0 1 0 0 0,0-1 0 0 0,0 0 0 0 0,-1 1 0 0 0,1-1-1 0 0,0 0 1 0 0,0 0 0 0 0,0 1 0 0 0,0-1 0 0 0,0 0 0 0 0,0 1 0 0 0,0-1 0 0 0,0 0 0 0 0,0 1 0 0 0,0-1-1 0 0,0 0 1 0 0,0 1 0 0 0,0-1 0 0 0,0 0 0 0 0,0 1 0 0 0,0-1 0 0 0,0 0 0 0 0,0 1 0 0 0,0-1 0 0 0,0 0-1 0 0,1 1 1 0 0,-1-1 0 0 0,0 0 0 0 0,0 1 0 0 0,0-1 0 0 0,1 0 0 0 0,-1 0 0 0 0,0 1 0 0 0,0-1 0 0 0,1 0-1 0 0,-1 0 1 0 0,0 0 0 0 0,0 1 0 0 0,1-1 0 0 0,-1 0 0 0 0,0 0 0 0 0,1 0 0 0 0,-1 0 1 0 0,30 30-168 0 0,-24-23 29 0 0,-5-7-49 0 0,-1 1-60 0 0,0 6-69 0 0,1 6-49 0 0,6-6-100 0 0,4-10-2 0 0,-1-2 99 0 0,2-2-84 0 0,-5 4 184 0 0,0 0-33 0 0,1 0-38 0 0,0 1-42 0 0,1 1-46 0 0,0 0-50 0 0,13 1-721 0 0,-3-1 72 0 0,-1-1 71 0 0,-2-2 70 0 0,-2-1 70 0 0,0-1 68 0 0,-2-2 68 0 0,0-3 67 0 0,-9 8 42 0 0,0 1-76 0 0,-2 0-222 0 0,-1 2-569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2 715 11867 0 0,'-1'-8'563'0'0,"1"-3"356"0"0,0-6 479 0 0,0 6-531 0 0,0 2-236 0 0,1 5-359 0 0,-1-1-36 0 0,1-2 69 0 0,0 4-200 0 0,0 0-36 0 0,0 0-37 0 0,0 0-41 0 0,0 0-42 0 0,0 0-47 0 0,13-19 475 0 0,4-13 164 0 0,-13 3-213 0 0,0 1-82 0 0,13-4 8 0 0,-4 12-115 0 0,1-29 125 0 0,-2 23-165 0 0,6-23 61 0 0,-14-1 25 0 0,-5 53-185 0 0,0-11 34 0 0,0 0 0 0 0,1 0 0 0 0,0 0-1 0 0,1 1 1 0 0,2-10-34 0 0,14-17 105 0 0,-16 33-90 0 0,1 0 1 0 0,-1 0-1 0 0,0 0 1 0 0,0 0-1 0 0,-1 0 1 0 0,1 0-1 0 0,-1-1 0 0 0,0 1 1 0 0,0 0-1 0 0,0-1 1 0 0,-1 1-1 0 0,1-1 1 0 0,-1 1-16 0 0,0-16 65 0 0,0-26 175 0 0,0 36-194 0 0,0 4-36 0 0,0 6-8 0 0,0 0 1 0 0,-1-1-1 0 0,1 1 0 0 0,0 0 0 0 0,0 0 1 0 0,0-1-1 0 0,0 1 0 0 0,0 0 0 0 0,0 0 1 0 0,0-1-1 0 0,0 1 0 0 0,0 0 1 0 0,0 0-1 0 0,0-1 0 0 0,0 1 0 0 0,0 0 1 0 0,0 0-1 0 0,0 0 0 0 0,0-1 0 0 0,1 1 1 0 0,-1 0-1 0 0,0 0 0 0 0,0-1 1 0 0,0 1-1 0 0,0 0 0 0 0,0 0 0 0 0,0 0 1 0 0,1 0-1 0 0,-1-1 0 0 0,0 1 0 0 0,0 0 1 0 0,0 0-1 0 0,1 0 0 0 0,-1 0 0 0 0,0 0 1 0 0,0-1-1 0 0,0 1 0 0 0,1 0 1 0 0,-1 0-1 0 0,0 0 0 0 0,0 0 0 0 0,1 0 1 0 0,-1 0-1 0 0,0 0 0 0 0,0 0 0 0 0,0 0 1 0 0,1 0-1 0 0,-1 0 0 0 0,0 0 1 0 0,0 0-1 0 0,1 0 0 0 0,-1 0 0 0 0,0 0 1 0 0,0 0-1 0 0,1 0 0 0 0,-1 0 0 0 0,0 1-2 0 0,4-1 55 0 0,7 0-69 0 0,-4 0 71 0 0,-1 0 98 0 0,-1 0-27 0 0,-1 0 41 0 0,-11 7 51 0 0,3-2-192 0 0,0 0 0 0 0,0 1 1 0 0,1-1-1 0 0,-1 1 0 0 0,1 0 0 0 0,1 0 1 0 0,-1 0-1 0 0,1 0 0 0 0,0 1 0 0 0,0-1 0 0 0,1 0 1 0 0,0 1-1 0 0,0-1 0 0 0,1 2-28 0 0,-3 27 184 0 0,2 0-1 0 0,3 12-183 0 0,-1 5 129 0 0,-1 90 87 0 0,0-56-98 0 0,0 1-36 0 0,0 27-65 0 0,0-20-115 0 0,0-47 1 0 0,0-1-37 0 0,1-38-128 0 0,1-5 86 0 0,2 1-37 0 0,-2-2 11 0 0,0 0 83 0 0,0 0 59 0 0,1 1 71 0 0,1 1 19 0 0,0-1-104 0 0,-2 0-103 0 0,0-1 36 0 0,0 0-43 0 0,-1-1-4 0 0,1 1-35 0 0,-1-1-39 0 0,1 1-41 0 0,0 0-43 0 0,0 0-48 0 0,0 0-49 0 0,0 0-52 0 0,-2-2-267 0 0,1-1-70 0 0,1-1-55 0 0,3-2-42 0 0,2-3-35 0 0,1-1-65 0 0,0 0-106 0 0,-5 4 516 0 0,0 1-42 0 0,1 0-486 0 0,-2 0-95 0 0,0 2-340 0 0,-2 1-892 0 0</inkml:trace>
  <inkml:trace contextRef="#ctx0" brushRef="#br0" timeOffset="288.4976">937 46 12899 0 0,'-11'0'867'0'0,"3"1"-51"0"0,1 1-51 0 0,2 0-56 0 0,1 2-56 0 0,1 0-60 0 0,1 2-63 0 0,-1 0-63 0 0,-1 3-23 0 0,-1 2-87 0 0,-3 3 120 0 0,0 1-76 0 0,-2-1-64 0 0,1 0-55 0 0,-1 1-38 0 0,1-1-37 0 0,-11 26 307 0 0,12-17-212 0 0,2-4-80 0 0,0-2-67 0 0,1-2-49 0 0,-14 59 177 0 0,4 45-28 0 0,-4-50-142 0 0,-5-8-35 0 0,15-39-49 0 0,1 0 0 0 0,1 0-1 0 0,-1 5-28 0 0,-4 41 47 0 0,6-35-27 0 0,-1-1 0 0 0,-1 1 0 0 0,-11 24-20 0 0,-15 16 5 0 0,25-56-18 0 0,0 1 1 0 0,1-1-1 0 0,1 1 1 0 0,1 0 0 0 0,-2 14 12 0 0,1 16-54 0 0,1-6-5 0 0,-2-13-33 0 0,-5-1-41 0 0,-5 3-69 0 0,-4 7-87 0 0,7 6-103 0 0,10-23 162 0 0,3-1-35 0 0,-2 1-85 0 0,0-1-58 0 0,-5 0-164 0 0,4-11 228 0 0,1-1-50 0 0,0-2 37 0 0,0 0-44 0 0,1 1-49 0 0,0 0-53 0 0,1 0-58 0 0,0 1-64 0 0,1 1-69 0 0,1 0-73 0 0,-1 4-429 0 0,1-6 559 0 0,-1-2-36 0 0,-1 2-298 0 0,-2-2-100 0 0,-1-1-113 0 0,-2-2-98 0 0,-2-1-349 0 0,-7 0-921 0 0</inkml:trace>
  <inkml:trace contextRef="#ctx0" brushRef="#br0" timeOffset="527.3468">804 1116 8762 0 0,'7'-8'2786'0'0,"8"-7"-1459"0"0,-7 7-704 0 0,-1 1-39 0 0,-3 3-47 0 0,-1 2-41 0 0,5 1 388 0 0,0 1-532 0 0,-1-2-39 0 0,7-2 215 0 0,-1-3-108 0 0,0 0-80 0 0,33-15 529 0 0,-21 19-431 0 0,4 2 7 0 0,28 0 163 0 0,-54 1-570 0 0,0 0-1 0 0,0 0 1 0 0,0 0 0 0 0,-1 0 0 0 0,1 1 0 0 0,0-1-1 0 0,0 1 1 0 0,0 0 0 0 0,0 0 0 0 0,-1 0 0 0 0,1 0-1 0 0,-1 1 1 0 0,2 0-38 0 0,11 28 359 0 0,3-18-157 0 0,-16-11-191 0 0,-1-1 0 0 0,0 1 0 0 0,0 0 0 0 0,1-1 0 0 0,-1 1 1 0 0,0 0-1 0 0,0 0 0 0 0,0 0 0 0 0,0 0 0 0 0,0 0 0 0 0,0 0 1 0 0,0 0-1 0 0,-1 1 0 0 0,1-1 0 0 0,0 0 0 0 0,-1 0 0 0 0,1 1 0 0 0,0-1 1 0 0,-1 0-1 0 0,0 1 0 0 0,1-1 0 0 0,-1 0 0 0 0,0 1 0 0 0,0-1 1 0 0,1 1-1 0 0,-1-1 0 0 0,0 0 0 0 0,-1 1 0 0 0,1-1 0 0 0,0 1 1 0 0,0-1-1 0 0,-1 2-11 0 0,2 43 206 0 0,0 3-56 0 0,-5-4-50 0 0,3-38-87 0 0,0-1 0 0 0,-1 0 1 0 0,0 1-1 0 0,0-1 0 0 0,-1 0 1 0 0,0 0-1 0 0,0-1 0 0 0,0 1 1 0 0,-1-1-1 0 0,0 1 0 0 0,0-1 1 0 0,0 0-1 0 0,-2 1-13 0 0,-8 9 35 0 0,1 1-1 0 0,1 0 1 0 0,0 1-1 0 0,-7 14-34 0 0,-1 1 30 0 0,-2 2-15 0 0,8-12-36 0 0,-1 0 0 0 0,0-2 0 0 0,-15 15 21 0 0,-37 17-103 0 0,65-50 95 0 0,0 1-1 0 0,0-1 1 0 0,1 0-1 0 0,-1 1 0 0 0,1 0 1 0 0,-1-1-1 0 0,1 1 1 0 0,0 0-1 0 0,0-1 0 0 0,0 3 9 0 0,-5 10-46 0 0,-8 8-22 0 0,11-20 53 0 0,1 1 0 0 0,-1 0 0 0 0,1 0-1 0 0,-1 1 1 0 0,2-1 0 0 0,-1 0 0 0 0,0 1 0 0 0,1-1-1 0 0,0 1 1 0 0,0 0 0 0 0,0-1 0 0 0,0 1-1 0 0,1 0 1 0 0,0 0 15 0 0,0 32-121 0 0,0-37 118 0 0,-1 1 1 0 0,1-1 0 0 0,0 0 0 0 0,0 0-1 0 0,0 0 1 0 0,0 1 0 0 0,0-1 0 0 0,0 0-1 0 0,0 0 1 0 0,0 1 0 0 0,0-1 0 0 0,0 0-1 0 0,0 0 1 0 0,0 1 0 0 0,0-1 0 0 0,0 0-1 0 0,0 0 1 0 0,0 1 0 0 0,0-1 0 0 0,0 0-1 0 0,1 0 1 0 0,-1 0 0 0 0,0 1 0 0 0,0-1 0 0 0,0 0-1 0 0,0 0 1 0 0,0 0 0 0 0,0 1 0 0 0,1-1-1 0 0,-1 0 1 0 0,0 0 0 0 0,0 0 0 0 0,0 0-1 0 0,1 0 1 0 0,-1 1 0 0 0,0-1 0 0 0,0 0-1 0 0,0 0 1 0 0,1 0 0 0 0,-1 0 0 0 0,0 0-1 0 0,0 0 1 0 0,1 0 0 0 0,-1 0 0 0 0,0 0-1 0 0,0 0 1 0 0,1 0 0 0 0,-1 0 0 0 0,0 0-1 0 0,0 0 1 0 0,1 0 0 0 0,-1 0 0 0 0,0 0-1 0 0,0 0 1 0 0,0 0 0 0 0,1 0 0 0 0,-1 0 2 0 0,23 0-108 0 0,-1 0 36 0 0,17 1 8 0 0,-28 0 58 0 0,0-2 1 0 0,0 1 0 0 0,0-2-1 0 0,0 1 1 0 0,0-1 0 0 0,2-2 5 0 0,47-26-27 0 0,-23 23 3 0 0,0 0-39 0 0,-7-8-77 0 0,-16 7 24 0 0,2 1-40 0 0,-5 4-34 0 0,19-2-143 0 0,-18 5 157 0 0,-2 0-28 0 0,0 0-72 0 0,1 0-88 0 0,0 0-107 0 0,-4 0 87 0 0,1 0-62 0 0,0 0-67 0 0,0 0-71 0 0,3 0-380 0 0,-5 0 430 0 0,-1-1-39 0 0,1 1-42 0 0,-1-2-46 0 0,1 0-48 0 0,-1 0-52 0 0,4-3-565 0 0,0-2-112 0 0,2-2-397 0 0,5-7-1038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0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13283 0 0,'0'0'1167'0'0,"0"0"-818"0"0,0 0-34 0 0,0 0-40 0 0,0 0-34 0 0,0 0 12 0 0,0 0 83 0 0,0 7 511 0 0,0 34 66 0 0,0-24-656 0 0,0 1-46 0 0,0-5-80 0 0,0-1-49 0 0,0-1-58 0 0,0-4-65 0 0,6 35 195 0 0,8-15-67 0 0,3 8-27 0 0,-2 47-9 0 0,36 68 2 0 0,-28-85-36 0 0,-21-59-15 0 0,0 1-1 0 0,-1-1 0 0 0,0 0 1 0 0,0 0-1 0 0,0 1 0 0 0,-1-1 1 0 0,0 2-2 0 0,0-1 0 0 0,0-1 1 0 0,0 0 0 0 0,1 1 0 0 0,0-1 0 0 0,0 0-1 0 0,1 0 1 0 0,0 2-1 0 0,11 22 7 0 0,-9-21-3 0 0,0-1 1 0 0,-1 1-1 0 0,0 0 1 0 0,0 0-1 0 0,-1 0 0 0 0,0 0 1 0 0,0 0-1 0 0,-1 1 1 0 0,-1 6-5 0 0,0-2 11 0 0,0 2 5 0 0,0 6 35 0 0,0-22-51 0 0,1 2 3 0 0,-1-1-1 0 0,0 1 1 0 0,0 0-1 0 0,-1 0 0 0 0,1 0 1 0 0,0 0-1 0 0,-1 0 1 0 0,1 0-1 0 0,-1 0 0 0 0,1 0 1 0 0,-1-1-1 0 0,0 1 1 0 0,0 0-1 0 0,0 0 0 0 0,0-1-2 0 0,-20 14-5 0 0,20-14 2 0 0,0-1 1 0 0,0 0-1 0 0,0 1 0 0 0,1-1 1 0 0,-1 1-1 0 0,0-1 0 0 0,0 1 1 0 0,0-1-1 0 0,1 1 0 0 0,-1 0 1 0 0,0-1-1 0 0,0 1 0 0 0,1 0 1 0 0,-1 0-1 0 0,1-1 0 0 0,-1 1 1 0 0,1 0-1 0 0,-1 0 0 0 0,1 0 1 0 0,-1 0-1 0 0,1 0 0 0 0,0 0 1 0 0,0 0-1 0 0,-1 0 0 0 0,1 0 1 0 0,0 0-1 0 0,0 0 0 0 0,0 0 3 0 0,0-23-125 0 0,0 22 119 0 0,0-1-1 0 0,0 0 1 0 0,0 1-1 0 0,0-1 1 0 0,0 0-1 0 0,0 1 1 0 0,0-1-1 0 0,0 0 1 0 0,-1 1-1 0 0,1-1 1 0 0,0 1 0 0 0,0-1-1 0 0,-1 0 1 0 0,1 1-1 0 0,0-1 1 0 0,-1 1-1 0 0,1-1 1 0 0,0 1-1 0 0,-1-1 1 0 0,1 1-1 0 0,-1-1 1 0 0,1 1-1 0 0,-1-1 1 0 0,1 1 0 0 0,-1 0-1 0 0,0-1 7 0 0,-10-14-95 0 0,0 0 1 0 0,1-1-1 0 0,0-1 0 0 0,-2-7 95 0 0,-8-15-97 0 0,20 39 97 0 0,-11-39-47 0 0,13-23 42 0 0,0 29 12 0 0,-4-75 46 0 0,0-72 31 0 0,4 150-71 0 0,0 1 1 0 0,5-17-14 0 0,23-58 36 0 0,-21 48-20 0 0,-7 35 0 0 0,2 0 0 0 0,0 0 0 0 0,1 0 0 0 0,1 1 0 0 0,1 0 0 0 0,8-16-16 0 0,21-24 77 0 0,8 2 87 0 0,3 6 81 0 0,-3 7 74 0 0,-44 44-308 0 0,0 1 0 0 0,1-1 0 0 0,-1 1-1 0 0,1-1 1 0 0,-1 1 0 0 0,1-1 0 0 0,-1 1 0 0 0,0 0 0 0 0,1-1-1 0 0,0 1 1 0 0,-1 0 0 0 0,1-1 0 0 0,-1 1 0 0 0,1 0-1 0 0,-1-1 1 0 0,1 1 0 0 0,0 0 0 0 0,-1 0 0 0 0,1 0 0 0 0,0 0-1 0 0,-1 0 1 0 0,1-1 0 0 0,-1 1 0 0 0,1 0 0 0 0,0 0 0 0 0,0 1-11 0 0,8-2 102 0 0,-4 1-59 0 0,1-1-1 0 0,-1 1 1 0 0,0 0-1 0 0,0 0 1 0 0,0 0-1 0 0,0 1 1 0 0,1 0 0 0 0,-1 0-1 0 0,0 0 1 0 0,0 1-1 0 0,3 1-42 0 0,7 34 267 0 0,-2-14-147 0 0,-10-19-96 0 0,0 0 0 0 0,0 0 1 0 0,-1 0-1 0 0,0 0 0 0 0,0 0 1 0 0,0 1-1 0 0,-1-1 0 0 0,1 1 1 0 0,-1-1-1 0 0,0 1 0 0 0,0-1 1 0 0,-1 1-1 0 0,1 0 0 0 0,-1 0-24 0 0,0 49 229 0 0,0 26 25 0 0,0-76-242 0 0,0 0 1 0 0,-1 1-1 0 0,1-1 1 0 0,-1 0-1 0 0,0 0 0 0 0,0 0 1 0 0,0 0-1 0 0,-2 4-12 0 0,-18 25 60 0 0,5-11-39 0 0,-6 16-8 0 0,0-1-37 0 0,3-12-42 0 0,1 2-113 0 0,10-12-14 0 0,2-1-37 0 0,-1 2-132 0 0,-1-2-81 0 0,-1 0-89 0 0,-5 2-101 0 0,4-6 63 0 0,0 0-91 0 0,-3 5-338 0 0,-1-1-103 0 0,0-2 52 0 0,-22 9-1477 0 0,-3-14 574 0 0,21-4 990 0 0,1 1-95 0 0,4 2 83 0 0,2 0-76 0 0,-1 4-284 0 0,-4 6-749 0 0</inkml:trace>
  <inkml:trace contextRef="#ctx0" brushRef="#br0" timeOffset="350.8068">401 1160 11034 0 0,'0'-1'1174'0'0,"0"0"-423"0"0,0-1-159 0 0,0-2-44 0 0,0-3 66 0 0,0-1-71 0 0,0 0-58 0 0,0 1-45 0 0,1 0 342 0 0,6 0-100 0 0,8-9-78 0 0,-1-6-88 0 0,-7 4-146 0 0,1-1 6 0 0,5 12-156 0 0,11-8 27 0 0,9-30-23 0 0,-22 29-142 0 0,0 0 0 0 0,1 1-1 0 0,11-12-81 0 0,9-11 76 0 0,5-18-25 0 0,-17 24-30 0 0,6-7 6 0 0,-6 10 0 0 0,-1-1-1 0 0,5-13-26 0 0,15-33 29 0 0,-10 23 5 0 0,-3-2 0 0 0,6-21-34 0 0,13-58 46 0 0,-42 124-40 0 0,-1 0 1 0 0,0 0-1 0 0,0 0 1 0 0,-1 0-1 0 0,0 0 1 0 0,-1-1 0 0 0,0 1-1 0 0,-1 0 1 0 0,0-5-7 0 0,-1-12 13 0 0,2-63 56 0 0,0 90-69 0 0,0 0 0 0 0,0 0 0 0 0,0 0-1 0 0,0-1 1 0 0,1 1 0 0 0,-1 0 0 0 0,0 0 0 0 0,0-1-1 0 0,0 1 1 0 0,0 0 0 0 0,0 0 0 0 0,0-1 0 0 0,0 1 0 0 0,0 0-1 0 0,0 0 1 0 0,0 0 0 0 0,-1-1 0 0 0,1 1 0 0 0,0 0-1 0 0,0 0 1 0 0,0-1 0 0 0,0 1 0 0 0,0 0 0 0 0,0 0-1 0 0,0 0 1 0 0,-1-1 0 0 0,1 1 0 0 0,0 0 0 0 0,0 0 0 0 0,0 0-1 0 0,0 0 1 0 0,-1-1 0 0 0,1 1 0 0 0,0 0 0 0 0,0 0-1 0 0,0 0 1 0 0,-1 0 0 0 0,1 0 0 0 0,0 0 0 0 0,0 0-1 0 0,0 0 1 0 0,-1-1 0 0 0,1 1 0 0 0,0 0 0 0 0,0 0 0 0 0,-1 0-1 0 0,1 0 1 0 0,0 0 0 0 0,0 0 0 0 0,-1 0 0 0 0,1 0-1 0 0,0 1 1 0 0,0-1 0 0 0,-1 0 0 0 0,1 0 0 0 0,0 0-1 0 0,0 0 1 0 0,-20 3 20 0 0,0 6-79 0 0,-9 9-113 0 0,-10 23-187 0 0,28-23 231 0 0,-4 27-164 0 0,1-22 153 0 0,11-20 113 0 0,1 1-1 0 0,-1 0 1 0 0,1 0 0 0 0,0 1-1 0 0,0-1 1 0 0,0 0 0 0 0,0 1 0 0 0,1-1-1 0 0,0 1 1 0 0,0-1 0 0 0,0 1-1 0 0,0 0 1 0 0,1-1 0 0 0,0 2 26 0 0,-1 9-53 0 0,2 37-285 0 0,6-30 259 0 0,-5-19 70 0 0,-1 0 0 0 0,1 1 0 0 0,0-1 0 0 0,0 0 0 0 0,0 0 0 0 0,0-1 0 0 0,1 1 0 0 0,-1 0 0 0 0,1-1 0 0 0,1 1 9 0 0,16 17-91 0 0,17 10 42 0 0,0-16 21 0 0,-22 16 30 0 0,22-15 26 0 0,-35-14-23 0 0,1 1-1 0 0,-1-1 0 0 0,0 0 0 0 0,1 1 1 0 0,-1 0-1 0 0,0 0 0 0 0,0-1 1 0 0,0 1-1 0 0,-1 0 0 0 0,1 1 1 0 0,0 0-5 0 0,12 26 86 0 0,-1 2 24 0 0,1-8-30 0 0,2 5 42 0 0,-9 10 36 0 0,-7-34-139 0 0,0 1-1 0 0,1-1 1 0 0,0 1-1 0 0,-1-1 0 0 0,1 1 1 0 0,1-1-1 0 0,-1 0 1 0 0,1 3-19 0 0,1-2 16 0 0,0 0 0 0 0,-1-1 1 0 0,2 1-1 0 0,-1 0 0 0 0,0-1 1 0 0,1 0-1 0 0,3 4-16 0 0,-6-8 3 0 0,-1 0 1 0 0,1 1-1 0 0,-1-1 0 0 0,1 0 1 0 0,-1 1-1 0 0,1-1 0 0 0,-1 1 1 0 0,1-1-1 0 0,-1 1 0 0 0,0-1 1 0 0,1 1-1 0 0,-1 0 0 0 0,0-1 1 0 0,1 1-1 0 0,-1-1 0 0 0,0 1 1 0 0,0 0-1 0 0,0-1 0 0 0,1 1 1 0 0,-1-1-1 0 0,0 1 0 0 0,0 0 1 0 0,0-1-1 0 0,0 1 0 0 0,0 0 1 0 0,0-1-4 0 0,0 10 26 0 0,1-5-18 0 0,-1 0 0 0 0,0 1 0 0 0,0-1 0 0 0,0 0 0 0 0,0 0 0 0 0,-1 0 0 0 0,0 0 0 0 0,0 0 0 0 0,0 0 0 0 0,-1 0 0 0 0,-1 4-8 0 0,-1-6-76 0 0,0 0 47 0 0,0 0 39 0 0,-3-1 59 0 0,2 1 8 0 0,2-1-61 0 0,0 0-43 0 0,1 2-51 0 0,0 1-112 0 0,1-1 49 0 0,0 0-34 0 0,1 1-39 0 0,-1 1-42 0 0,1 0-44 0 0,0 1-47 0 0,0 0-163 0 0,0 1-89 0 0,0 0-85 0 0,0-1-83 0 0,0-2-250 0 0,8-3-1520 0 0,4-2 1051 0 0,-6 0 823 0 0,0 0-124 0 0,-1 0-79 0 0,-1 0-95 0 0,-2 0-83 0 0,-1 0-289 0 0,0 0-755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7042 0 0,'-7'0'1228'0'0,"-23"0"20"0"0,23 0-6 0 0,7 0-668 0 0,0 0-48 0 0,0 0-54 0 0,0 0-40 0 0,0 8 363 0 0,-1 3-512 0 0,1-5-155 0 0,-1 1 1 0 0,1 0-1 0 0,0-1 0 0 0,1 1 0 0 0,0 0 1 0 0,0-1-1 0 0,0 1 0 0 0,1-1 1 0 0,1 5-129 0 0,11 12 328 0 0,2 5 119 0 0,-9 10 80 0 0,-7-17-244 0 0,0 1-39 0 0,-1 14 90 0 0,2-1-91 0 0,1-4-77 0 0,4-5-65 0 0,12 12 75 0 0,-16-35-156 0 0,1 1 0 0 0,-1 0 0 0 0,0 0 0 0 0,0 0 0 0 0,-1 0 0 0 0,1 1 0 0 0,-1-1 0 0 0,0 0 0 0 0,0 1-1 0 0,0-1 1 0 0,-1 1 0 0 0,1-1 0 0 0,-1 1-20 0 0,-1 24 91 0 0,-1 28 15 0 0,5-33-93 0 0,4-8-40 0 0,-5-14-210 0 0,0 0 67 0 0,0-1 59 0 0,0 1 52 0 0,1-1 47 0 0,-1 0 52 0 0,0 1 60 0 0,2-1 112 0 0,0 1 52 0 0,-1 0-143 0 0,-1-1-87 0 0,-1 1-84 0 0,1-1-71 0 0,-1 1-87 0 0,0 0-99 0 0,0 0-112 0 0,0 0-25 0 0,-1 1-94 0 0,1-1-102 0 0,-1 1-109 0 0,1 1-115 0 0,-1-1-125 0 0,0-1 446 0 0,0 1-33 0 0,0-1-36 0 0,0 0-34 0 0,0-2 106 0 0,0 0-33 0 0,0 0-659 0 0,0 0-362 0 0,0 0-926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9042 0 0,'0'0'1390'0'0,"0"0"-568"0"0,0 0-137 0 0,0 0-327 0 0,0 0 136 0 0,0 0 801 0 0,0 0-35 0 0,0 0-101 0 0,0 0-44 0 0,5 0-44 0 0,2 0-804 0 0,-2 0 22 0 0,0 0 37 0 0,8 2 839 0 0,-8 0-695 0 0,1 3 1 0 0,-4-2-276 0 0,1 1-53 0 0,0 1-61 0 0,0 0-69 0 0,5 6 268 0 0,23 8 436 0 0,-12-9-378 0 0,-11-4-209 0 0,0 1-35 0 0,13 15 149 0 0,-1 0-62 0 0,-2 1-50 0 0,1 0-39 0 0,60 70 135 0 0,-57-73-195 0 0,-14-13-18 0 0,0 0-1 0 0,0 1 1 0 0,-1 0-1 0 0,0 0 1 0 0,-1 1-1 0 0,2 2-13 0 0,0 8 32 0 0,-7-18-30 0 0,-1 1-1 0 0,1 0 1 0 0,0 0 0 0 0,-1 0-1 0 0,1 0 1 0 0,0-1 0 0 0,0 1-1 0 0,0 0 1 0 0,1-1-1 0 0,-1 1 1 0 0,0-1 0 0 0,0 1-1 0 0,1-1 1 0 0,-1 0 0 0 0,1 0-1 0 0,-1 1 1 0 0,1-1 0 0 0,1 0-2 0 0,18 11-24 0 0,-10-4-59 0 0,-3-1-50 0 0,0 1-74 0 0,-8-7-97 0 0,0-1 46 0 0,1 0 43 0 0,-1 0 41 0 0,0 1 38 0 0,0-1 36 0 0,1 0 0 0 0,-1 1 106 0 0,0-1 70 0 0,0 1 60 0 0,1-1 47 0 0,-1 1 173 0 0,0 1 577 0 0,1-1-645 0 0,-1 0-51 0 0,0 0-104 0 0,0-1-116 0 0,0 1-40 0 0,0-1-42 0 0,0 0-49 0 0,0 1-51 0 0,0-1-57 0 0,0 1-59 0 0,0-1-65 0 0,0 0-20 0 0,0 1-58 0 0,0-1-60 0 0,0 0-63 0 0,0 1-67 0 0,0-1-68 0 0,0 0-73 0 0,0 1-75 0 0,0-1-78 0 0,0 0-80 0 0,0 0-85 0 0,0 1-86 0 0,0-1-90 0 0,0 0-92 0 0,0 1-97 0 0,0-1-97 0 0,0-3 394 0 0,0-1-86 0 0,0-2-330 0 0,0-3-870 0 0</inkml:trace>
  <inkml:trace contextRef="#ctx0" brushRef="#br0" timeOffset="1">498 0 10786 0 0,'0'0'729'0'0,"0"0"-276"0"0,0 0-112 0 0,0 0-47 0 0,0 0-54 0 0,0 0-45 0 0,0 0-5 0 0,0 0 49 0 0,0 0 448 0 0,0 0 120 0 0,0 5-18 0 0,0-5-759 0 0,0 1 0 0 0,0 0 0 0 0,0 0-1 0 0,0-1 1 0 0,0 1 0 0 0,0 0 0 0 0,0-1 0 0 0,0 1 0 0 0,-1 0-1 0 0,1-1 1 0 0,0 1 0 0 0,0 0 0 0 0,-1-1 0 0 0,1 1 0 0 0,0-1-1 0 0,-1 1 1 0 0,1 0 0 0 0,-1-1 0 0 0,1 1 0 0 0,0-1 0 0 0,-1 1-1 0 0,1-1 1 0 0,-1 1 0 0 0,0-1 0 0 0,1 0 0 0 0,-1 1 0 0 0,1-1-1 0 0,-1 1-29 0 0,-12 12 605 0 0,7 8-278 0 0,-4 8 80 0 0,-5-9-78 0 0,-2 1 26 0 0,2 2-33 0 0,-9 25 242 0 0,19-36-428 0 0,0-1-1 0 0,0 0 1 0 0,-2 0-1 0 0,1-1 1 0 0,-1 0-1 0 0,-1 0 1 0 0,-2 2-136 0 0,-33 23 372 0 0,20-9-197 0 0,2 1-64 0 0,-14 16-23 0 0,-2-6-102 0 0,22-22-40 0 0,5-5-53 0 0,0 0-85 0 0,2-2-34 0 0,0 0-79 0 0,1-1-89 0 0,-1 1-101 0 0,1-1-113 0 0,0 0-123 0 0,3-3 315 0 0,1-1-35 0 0,0 1-36 0 0,-1-1-39 0 0,2-1-424 0 0,1-1 429 0 0,0 0-34 0 0,1-1-39 0 0,0 0-41 0 0,0 0-46 0 0,0 0-49 0 0,0 0-541 0 0,0 0-106 0 0,0 0-380 0 0,0 0-994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14179 0 0,'-12'0'797'0'0,"2"2"-57"0"0,2 1-59 0 0,2 1-63 0 0,2 1-64 0 0,1 1-70 0 0,2 2-70 0 0,1 1-74 0 0,0-3 308 0 0,0-5-105 0 0,0-1-114 0 0,0 0-102 0 0,1 0-87 0 0,5 0-63 0 0,24 7 29 0 0,-4 7-73 0 0,-22-11-115 0 0,1 0 0 0 0,0 0 0 0 0,0-1 0 0 0,0 1 0 0 0,0-1 0 0 0,1 0 1 0 0,-1-1-1 0 0,1 1 0 0 0,-1-1 0 0 0,1 0 0 0 0,-1-1 0 0 0,3 1-18 0 0,33 3 77 0 0,8 13-22 0 0,-5-1-23 0 0,-15-11-16 0 0,0-2 0 0 0,1-1-1 0 0,-1-1 1 0 0,24-3-16 0 0,0 0 8 0 0,77 2-26 0 0,-84 0-61 0 0,8 0-104 0 0,-17 0 5 0 0,0-7-75 0 0,-13-4-10 0 0,-10 4 47 0 0,-2 0-60 0 0,1 1-87 0 0,3 1-110 0 0,-8 4 187 0 0,2 1-37 0 0,-7 0 38 0 0,1 0 47 0 0,-1 0 40 0 0,0 0 36 0 0,3 0-71 0 0,11 0-224 0 0,-10 0 190 0 0,-2 0 28 0 0,-1 0-74 0 0,1 0-93 0 0,0 0-110 0 0,-2 0 70 0 0,0 0-71 0 0,1 0-79 0 0,-1 0-84 0 0,1 0-90 0 0,-1 0-98 0 0,1 0-104 0 0,-1 0-110 0 0,-3 0 25 0 0,0 0-103 0 0,0 0-330 0 0,0 0-856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10354 0 0,'-11'1'818'0'0,"0"1"-92"0"0,1 0-85 0 0,1 2-76 0 0,2-1-186 0 0,1 0-35 0 0,-4 4 255 0 0,1 1-96 0 0,1 0-69 0 0,0-2 381 0 0,1-5-101 0 0,-8-1-101 0 0,0 0-115 0 0,9 0-126 0 0,5 0-99 0 0,1 0-69 0 0,0 0-49 0 0,7 0 62 0 0,-5 0-209 0 0,-1 0 1 0 0,1 0-1 0 0,0 0 0 0 0,-1-1 0 0 0,1 1 1 0 0,0 0-1 0 0,-1-1 0 0 0,1 1 0 0 0,-1-1 1 0 0,1 0-1 0 0,-1 1 0 0 0,1-1 0 0 0,-1 0 1 0 0,1 0-1 0 0,-1 0 0 0 0,0 0 0 0 0,0 0 1 0 0,1 0-1 0 0,-1 0 0 0 0,0-1 0 0 0,0 1 1 0 0,0 0-1 0 0,0-1 0 0 0,0 0-8 0 0,0 0 8 0 0,1 0 0 0 0,-1 0 0 0 0,0 1-1 0 0,0-1 1 0 0,1 1 0 0 0,-1-1 0 0 0,1 1 0 0 0,0-1-1 0 0,-1 1 1 0 0,1 0 0 0 0,0 0 0 0 0,0 0 0 0 0,0 0 0 0 0,0 0-1 0 0,0 0 1 0 0,0 1 0 0 0,0-1 0 0 0,0 0 0 0 0,0 1-1 0 0,0 0 1 0 0,0-1 0 0 0,0 1 0 0 0,0 0 0 0 0,0 0 0 0 0,1 0-8 0 0,44 0 185 0 0,-3 0-65 0 0,88 0 68 0 0,-127 1-184 0 0,1 0 0 0 0,-1-1-1 0 0,1 1 1 0 0,-1 1 0 0 0,0-1 0 0 0,1 1 0 0 0,-1 0 0 0 0,0 0-1 0 0,0 1 1 0 0,0 0 0 0 0,0 0 0 0 0,-1 0 0 0 0,4 3-4 0 0,-2-1 14 0 0,0 0 1 0 0,0 0 0 0 0,0 1 0 0 0,-1 0 0 0 0,0 0-1 0 0,0 1 1 0 0,-1-1 0 0 0,4 8-15 0 0,-6-10 14 0 0,-1 0 0 0 0,1 1 1 0 0,-1-1-1 0 0,0 1 0 0 0,-1 0 0 0 0,1-1 0 0 0,-1 1 1 0 0,1-1-1 0 0,-1 1 0 0 0,-1 0 0 0 0,1-1 0 0 0,-1 1 1 0 0,0 0-1 0 0,0-1 0 0 0,0 1 0 0 0,0-1 1 0 0,-1 1-1 0 0,0-1 0 0 0,0 0 0 0 0,0 0 0 0 0,-1 0 1 0 0,1 0-1 0 0,-1 0 0 0 0,-1 2-14 0 0,-9 15 54 0 0,-2 24 56 0 0,-22 7-22 0 0,17-20-57 0 0,10-15-11 0 0,-1 1 0 0 0,-1-2-1 0 0,0 0 1 0 0,-12 11-20 0 0,10-12 25 0 0,1 1 0 0 0,1 0 1 0 0,1 1-1 0 0,-8 13-25 0 0,-1 2 40 0 0,-17 20 56 0 0,22-7 22 0 0,1-23-63 0 0,-4 13 24 0 0,13 4 57 0 0,5-30-116 0 0,0 5 2 0 0,0 1 40 0 0,7-15-23 0 0,5 0-15 0 0,-6 1-9 0 0,1-1-1 0 0,0 0 1 0 0,-1 0 0 0 0,1-1 0 0 0,-1 1 0 0 0,1-1 0 0 0,-1-1-1 0 0,1 1 1 0 0,4-3-15 0 0,12-10 40 0 0,-19 12-30 0 0,-1-1 0 0 0,1 0 0 0 0,1 1-1 0 0,-1 0 1 0 0,0 0 0 0 0,0 0 0 0 0,1 1 0 0 0,-1-1 0 0 0,1 1-1 0 0,0 0 1 0 0,-1 0 0 0 0,1 1 0 0 0,0-1 0 0 0,0 1-10 0 0,0 0 6 0 0,-1 0 1 0 0,1-1-1 0 0,-1 0 0 0 0,0 0 1 0 0,1 0-1 0 0,-1 0 1 0 0,0 0-1 0 0,1-1 0 0 0,-1 0 1 0 0,0 0-1 0 0,0 0 1 0 0,0 0-1 0 0,-1-1-6 0 0,35-15 31 0 0,-20 14-25 0 0,0 1 0 0 0,1 0 0 0 0,-1 2-1 0 0,1 0 1 0 0,17 2-6 0 0,27 1-13 0 0,6-1-67 0 0,-58-1-87 0 0,0 0 102 0 0,24 0 89 0 0,-27 0-59 0 0,-1 0-44 0 0,-1 0-23 0 0,-1 0-42 0 0,1 0-48 0 0,0 0-56 0 0,0 0-61 0 0,0 0-68 0 0,0 0-74 0 0,0 0-82 0 0,0 0-88 0 0,0 0-93 0 0,0 0-101 0 0,0 0-108 0 0,1 0-113 0 0,0 0-120 0 0,-1 0-127 0 0,-2 0 592 0 0,-1 0-34 0 0,1 0-498 0 0,-2 0-113 0 0,0 0-377 0 0,-2 0-979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12075 0 0,'0'0'1269'0'0,"0"0"-473"0"0,0-1 106 0 0,0-6-79 0 0,0 5-639 0 0,0 1-49 0 0,0-3 11 0 0,0-5 100 0 0,0 6-113 0 0,0 1 63 0 0,0-1 51 0 0,0 1 81 0 0,0 0 98 0 0,0 0 112 0 0,0 7-396 0 0,0 1 50 0 0,0 4 163 0 0,0 16 572 0 0,1-17-639 0 0,0-2-93 0 0,1 0-57 0 0,-1-1-69 0 0,2 0-84 0 0,26 46 602 0 0,-26-43-510 0 0,-1 1 1 0 0,0 0-1 0 0,0-1 1 0 0,-1 1-1 0 0,0 4-77 0 0,-2 54 353 0 0,-1-43-215 0 0,2-1 1 0 0,0 1 0 0 0,2 0 0 0 0,3 13-139 0 0,7 14 129 0 0,8 42 94 0 0,-15-17-38 0 0,-5-49-130 0 0,1 0 0 0 0,1 0-1 0 0,3 7-54 0 0,11 30 61 0 0,-10-48-45 0 0,-2 1 0 0 0,0 0 0 0 0,-1 0 0 0 0,-1 0 0 0 0,-1 0 1 0 0,0 3-17 0 0,-1 91 34 0 0,0-103-32 0 0,0 0 0 0 0,0 1 0 0 0,1-1 0 0 0,1 1 0 0 0,-1-1 0 0 0,1 0 0 0 0,1 0-1 0 0,0 0 1 0 0,0 0 0 0 0,4 5-2 0 0,8 28 1 0 0,-10-12 4 0 0,-1-1-1 0 0,-2 1 0 0 0,-1 0 1 0 0,-1 0-1 0 0,-2 13-4 0 0,0 32 6 0 0,2-72-286 0 0,0-1 52 0 0,0 1 50 0 0,0-1 46 0 0,0 1 42 0 0,0 0 40 0 0,0 2 52 0 0,0 1 113 0 0,0-1 84 0 0,0 2 93 0 0,0 9 470 0 0,0-11-528 0 0,0 0-91 0 0,0-1-40 0 0,0 0-52 0 0,0 0-59 0 0,0 1-94 0 0,0 0-114 0 0,0-3 61 0 0,0 1-36 0 0,0-1-36 0 0,0 0-38 0 0,0 0-65 0 0,0 1-48 0 0,0-1-52 0 0,0 0-54 0 0,0 0-56 0 0,0 1-60 0 0,0-1-60 0 0,0 0-64 0 0,0-1-66 0 0,0 1-69 0 0,0 0-71 0 0,0 0-73 0 0,0-1-76 0 0,0 1-79 0 0,0-1-81 0 0,0 1-82 0 0,0-8 130 0 0,0 0-102 0 0,0-4-358 0 0,0-5-937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10938 0 0,'-16'0'1206'0'0,"6"0"-432"0"0,4 0-163 0 0,0 0-41 0 0,2 0 74 0 0,2 0-67 0 0,1 0-52 0 0,1 0-39 0 0,-1 0 412 0 0,-5 0-88 0 0,-9 0-84 0 0,0 0-91 0 0,7 1-97 0 0,1 6-89 0 0,-8 10-71 0 0,12-14-320 0 0,0 1 1 0 0,1 0-1 0 0,0-1 0 0 0,0 1 0 0 0,0 0 0 0 0,0 1 0 0 0,1-1 0 0 0,0 0 1 0 0,0 0-1 0 0,0 1 0 0 0,0-1 0 0 0,0 0 0 0 0,1 1 0 0 0,0 2-58 0 0,-2 14 179 0 0,-3-5-40 0 0,-9 11 60 0 0,11-22-166 0 0,0 0 0 0 0,0 0 0 0 0,0 0 1 0 0,1 1-1 0 0,0-1 0 0 0,0 1 0 0 0,-1 4-33 0 0,0 20 127 0 0,2-9-73 0 0,-1 1 0 0 0,-2-2 0 0 0,0 1 0 0 0,-6 17-54 0 0,4-15 34 0 0,0 0 0 0 0,2 0-1 0 0,0 0 1 0 0,1 23-34 0 0,1-10 21 0 0,1-26-16 0 0,0 0-1 0 0,0 0 0 0 0,2 1 1 0 0,-1-1-1 0 0,1 0 0 0 0,1 0 1 0 0,0 0-1 0 0,0 0 0 0 0,2 4-4 0 0,-2-7-2 0 0,6 15-2 0 0,-1 0 1 0 0,-1 0-1 0 0,-1 1 0 0 0,-1-1 0 0 0,1 24 4 0 0,-5-41-1 0 0,0 0 1 0 0,1 0-1 0 0,-1 0 0 0 0,1 0 1 0 0,0 0-1 0 0,1 0 1 0 0,-1 0-1 0 0,1 0 0 0 0,0 0 1 0 0,0 0-1 0 0,0-1 0 0 0,1 1 1 0 0,0-1-1 0 0,0 0 1 0 0,0 0-1 0 0,0 0 0 0 0,0 0 1 0 0,1 0-1 0 0,0-1 1 0 0,2 3 0 0 0,-1-2 3 0 0,0 1 0 0 0,0 1 1 0 0,0-1-1 0 0,-1 1 1 0 0,0-1-1 0 0,0 1 1 0 0,0 1-4 0 0,3 7-7 0 0,-7-12 3 0 0,1 0 1 0 0,0-1 0 0 0,0 1-1 0 0,-1 0 1 0 0,1 0 0 0 0,0-1-1 0 0,1 1 1 0 0,-1 0 0 0 0,0-1-1 0 0,0 1 1 0 0,1-1 0 0 0,-1 0-1 0 0,1 1 1 0 0,-1-1 0 0 0,1 0-1 0 0,-1 0 1 0 0,1 0 0 0 0,0 0-1 0 0,0 0 1 0 0,-1 0 0 0 0,1-1-1 0 0,1 1 4 0 0,11 6-16 0 0,5 6-26 0 0,-17-11 35 0 0,0 0-1 0 0,0 0 1 0 0,0-1-1 0 0,0 1 1 0 0,0 0-1 0 0,1-1 0 0 0,-1 0 1 0 0,0 1-1 0 0,1-1 1 0 0,-1 0-1 0 0,1 0 1 0 0,0 0-1 0 0,-1-1 1 0 0,1 1-1 0 0,0-1 0 0 0,-1 1 1 0 0,1-1-1 0 0,0 0 1 0 0,0 0-1 0 0,-1 0 1 0 0,1 0-1 0 0,0-1 0 0 0,-1 1 1 0 0,1-1-1 0 0,0 0 1 0 0,-1 1-1 0 0,1-1 8 0 0,42-29-120 0 0,-16 16 38 0 0,-22 12 67 0 0,-1-1 1 0 0,0 0 0 0 0,1-1-1 0 0,-1 1 1 0 0,0-1-1 0 0,-1-1 1 0 0,1 1-1 0 0,-1-1 1 0 0,1 0 14 0 0,32-31-40 0 0,11-12 30 0 0,-3-9 40 0 0,-1-17-1 0 0,-28 50-15 0 0,-14 20-11 0 0,0 1 1 0 0,0-1 0 0 0,-1 0 0 0 0,1 0-1 0 0,-1 0 1 0 0,0 0 0 0 0,0 0 0 0 0,0-1 0 0 0,-1 1-1 0 0,0 0 1 0 0,0-1 0 0 0,0 1 0 0 0,0-1-1 0 0,0 0 1 0 0,-1 1 0 0 0,0-1 0 0 0,0-3-4 0 0,0-34 23 0 0,2 15-5 0 0,-1 0-1 0 0,-2 0 0 0 0,-1 0 1 0 0,-1-1-1 0 0,-2-2-17 0 0,-25-30 44 0 0,16-14-12 0 0,-10 33-6 0 0,10 23-13 0 0,9 10-125 0 0,0-1 48 0 0,0 0 41 0 0,-1 0 34 0 0,-5-10 80 0 0,-19-27 203 0 0,19 33-262 0 0,0 1-63 0 0,1 2-58 0 0,-1 1-68 0 0,0 1-83 0 0,-1 2-91 0 0,-1 0-106 0 0,-1 2-116 0 0,7 3 230 0 0,-1 0-34 0 0,1 0-35 0 0,-1 1-37 0 0,1 0-369 0 0,-2 0-50 0 0,-1 0-58 0 0,-1 0-68 0 0,0 0-77 0 0,0 0-85 0 0,2 0-95 0 0,2 0-104 0 0,4 0 98 0 0,1 0-104 0 0,0 0-370 0 0,2 0-968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16820 0 0,'0'0'980'0'0,"0"0"-411"0"0,0 1-270 0 0,0-1-41 0 0,0 7 168 0 0,2 9-77 0 0,4-4-83 0 0,8-5-73 0 0,8-5-65 0 0,-19-2-115 0 0,-1-1 0 0 0,1 1 0 0 0,-1 0 0 0 0,0 0 0 0 0,1 1 0 0 0,-1-1 0 0 0,1 0 0 0 0,-1 1 0 0 0,0 0 0 0 0,1-1 0 0 0,-1 1 0 0 0,0 0 0 0 0,0 0 0 0 0,2 1-13 0 0,3 9 61 0 0,-7-10-55 0 0,1 1 0 0 0,0-1 1 0 0,-1 0-1 0 0,1 1 0 0 0,0-1 1 0 0,0 0-1 0 0,0 0 0 0 0,0 1 1 0 0,0-1-1 0 0,0 0 0 0 0,0 0 1 0 0,0 0-1 0 0,0 0 0 0 0,0 0 1 0 0,2 0-7 0 0,0 0 8 0 0,1 0 0 0 0,0 0 1 0 0,0 0-1 0 0,-1-1 0 0 0,1 1 1 0 0,0-1-1 0 0,0 0 0 0 0,0 0 1 0 0,3-1-9 0 0,0 0 11 0 0,-1 1 0 0 0,0 0 0 0 0,1 0 0 0 0,-1 0 0 0 0,1 1 0 0 0,-1 0 0 0 0,0 0 0 0 0,1 1 0 0 0,-1 0 0 0 0,0 0 0 0 0,2 1-11 0 0,14 9 27 0 0,-8-4-16 0 0,1-1-1 0 0,0-1 0 0 0,15 5-10 0 0,44 19 19 0 0,-58-25-10 0 0,-1 1 0 0 0,0 1 0 0 0,13 8-9 0 0,-5-3 12 0 0,21 3 25 0 0,-21-2-24 0 0,-19-10-10 0 0,0 0 0 0 0,0-1 0 0 0,0 1 0 0 0,0-1 0 0 0,1 0 0 0 0,-1 0 0 0 0,0-1 0 0 0,1 1 0 0 0,0-1 0 0 0,-1 0 0 0 0,1 0 0 0 0,0-1 0 0 0,-1 1 0 0 0,2-1-3 0 0,8 0 32 0 0,-12 0-32 0 0,-1 0-1 0 0,0 0 1 0 0,1 0-1 0 0,-1 0 1 0 0,0 1-1 0 0,1-1 1 0 0,-1 0-1 0 0,0 1 1 0 0,0-1-1 0 0,1 1 1 0 0,-1-1-1 0 0,0 1 1 0 0,0-1-1 0 0,0 1 1 0 0,0 0-1 0 0,1 0 1 0 0,2 5 18 0 0,-2 3 35 0 0,0 4 50 0 0,-2 4 67 0 0,0 12 25 0 0,0-28-187 0 0,0 0 1 0 0,0-1 0 0 0,0 1 0 0 0,0 0 0 0 0,0-1 0 0 0,0 1 0 0 0,0 0 0 0 0,0-1-1 0 0,0 1 1 0 0,-1-1 0 0 0,1 1 0 0 0,0 0 0 0 0,0-1 0 0 0,-1 1 0 0 0,1-1 0 0 0,0 1-1 0 0,-1-1 1 0 0,1 1 0 0 0,-1-1 0 0 0,1 1 0 0 0,-1-1 0 0 0,1 1 0 0 0,-1-1 0 0 0,1 1-1 0 0,-1-1 1 0 0,1 0-9 0 0,-6 6 63 0 0,-2 3-24 0 0,3-5-2 0 0,-1 2 37 0 0,-2 2 54 0 0,-4 4 67 0 0,-33 33 79 0 0,-8 8-60 0 0,16-16-116 0 0,1-1-49 0 0,29-28-45 0 0,0 0 0 0 0,1 1 0 0 0,-1 0 0 0 0,2 1 0 0 0,-1-1 0 0 0,0 5-4 0 0,1-5 0 0 0,0 1 0 0 0,-1 0 0 0 0,0-1 0 0 0,0 0 0 0 0,-1-1 0 0 0,-3 3 0 0 0,-25 16-29 0 0,-3-5-68 0 0,8-6-50 0 0,7 1-71 0 0,19-13 61 0 0,1-1-39 0 0,3 1-48 0 0,0 0-53 0 0,0-3-12 0 0,-1-1 70 0 0,1 1 64 0 0,0 0 58 0 0,0 0 34 0 0,0 0 92 0 0,0 1 72 0 0,0-1 48 0 0,-1 2 257 0 0,1-1-249 0 0,0-1-46 0 0,0 1-100 0 0,-1 0-98 0 0,1-1-111 0 0,0 0 61 0 0,0 0-35 0 0,0 0-38 0 0,0 0-40 0 0,1 0-276 0 0,-1 0 226 0 0,0 0-35 0 0,0 0-35 0 0,0 0-36 0 0,0 0-38 0 0,0-1-40 0 0,0 1-41 0 0,0 0-42 0 0,0 0-43 0 0,1 0-46 0 0,-1 0-46 0 0,0 0-49 0 0,0 0-48 0 0,1 0-51 0 0,-1-1-409 0 0,0 0-112 0 0,0 0-385 0 0,0 0-1008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44 12531 0 0,'0'-16'1265'0'0,"0"7"-471"0"0,0 2-187 0 0,0 2-69 0 0,1 0 23 0 0,-1 4-105 0 0,3 2-76 0 0,1 4-50 0 0,11 9 263 0 0,0 1-76 0 0,-9-8-73 0 0,-5-6-69 0 0,-2-1-123 0 0,-5 0 76 0 0,4 0-300 0 0,0 0 0 0 0,1 0 0 0 0,-1 0 0 0 0,0 0 0 0 0,1 0 0 0 0,-1 0 0 0 0,0 1 0 0 0,1-1 0 0 0,-1 1 0 0 0,1-1 0 0 0,-1 1 0 0 0,1 0 0 0 0,-1 0 0 0 0,1-1 0 0 0,-1 1 1 0 0,1 0-1 0 0,-1 1-28 0 0,1-1 22 0 0,0 0 0 0 0,0 1 0 0 0,0-1 0 0 0,1 1 0 0 0,-1-1 0 0 0,0 1 0 0 0,1-1 0 0 0,-1 1 0 0 0,1-1 0 0 0,-1 1 1 0 0,1 0-1 0 0,0-1 0 0 0,-1 1 0 0 0,1-1 0 0 0,0 1 0 0 0,0 0 0 0 0,0 0-22 0 0,0-2 11 0 0,0 1 1 0 0,1 0-1 0 0,-2-1 0 0 0,1 1 0 0 0,0 0 1 0 0,0-1-1 0 0,0 1 0 0 0,0 0 0 0 0,0-1 0 0 0,0 1 1 0 0,-1-1-1 0 0,1 1 0 0 0,0 0 0 0 0,0-1 1 0 0,-1 1-1 0 0,1-1 0 0 0,-1 1 0 0 0,1-1 1 0 0,0 1-1 0 0,-1-1 0 0 0,1 1 0 0 0,-1-1 1 0 0,1 1-1 0 0,-1-1 0 0 0,1 0 0 0 0,-1 1-11 0 0,-38 38 228 0 0,-3 2-45 0 0,-13 14-7 0 0,-1 2-54 0 0,-1 0-43 0 0,1-2-33 0 0,50-47-39 0 0,0-1 0 0 0,0 1 0 0 0,1 0 0 0 0,0 1 0 0 0,1 0 0 0 0,-2 2-7 0 0,4-5 2 0 0,0-1 1 0 0,-1 0-1 0 0,1 1 0 0 0,-1-1 1 0 0,-1 0-1 0 0,1-1 1 0 0,-1 1-1 0 0,0-1 0 0 0,0 1 1 0 0,0-1-1 0 0,0 0 1 0 0,-1-1-1 0 0,-2 2-2 0 0,-30 10 16 0 0,36-13-17 0 0,0 0 1 0 0,0-1-1 0 0,0 1 0 0 0,1 0 0 0 0,-1 0 1 0 0,0 0-1 0 0,1-1 0 0 0,-1 1 1 0 0,1 0-1 0 0,0 0 0 0 0,0 0 1 0 0,0 0-1 0 0,0 0 0 0 0,0 0 0 0 0,0 0 1 0 0,0-2 0 0 0,0 1-1 0 0,0-1 0 0 0,0 1 0 0 0,0 0 0 0 0,0-1 0 0 0,0 1 0 0 0,0 0 0 0 0,0-1 0 0 0,0 1 0 0 0,0-1 0 0 0,1 1 0 0 0,-1 0-1 0 0,0-1 1 0 0,0 1 0 0 0,1-1 0 0 0,-1 1 0 0 0,0-1 0 0 0,1 1 0 0 0,-1-1 0 0 0,1 1 0 0 0,-1-1 0 0 0,0 1 0 0 0,1-1 0 0 0,-1 1 0 0 0,1-1-1 0 0,0 0 1 0 0,-1 1 1 0 0,37 29-42 0 0,-33-29 39 0 0,0 0 1 0 0,0 0 0 0 0,0 0-1 0 0,0 0 1 0 0,-1-1 0 0 0,1 1-1 0 0,0-1 1 0 0,4 0 2 0 0,-3-1-2 0 0,0 1 0 0 0,0 1 0 0 0,0-1 0 0 0,0 1 0 0 0,0 0 0 0 0,-1 0 1 0 0,1 0-1 0 0,0 1 0 0 0,1 0 2 0 0,17 12-8 0 0,-19-11 6 0 0,0 0 1 0 0,0-1-1 0 0,0 1 0 0 0,0-1 1 0 0,1 0-1 0 0,-1-1 0 0 0,0 1 1 0 0,1-1-1 0 0,0 1 1 0 0,-1-1-1 0 0,1-1 0 0 0,-1 1 1 0 0,1-1-1 0 0,1 1 2 0 0,15-2 3 0 0,-13 0-3 0 0,0 1-1 0 0,0 0 1 0 0,0 0 0 0 0,0 1-1 0 0,0 0 1 0 0,0 1-1 0 0,-1 0 1 0 0,5 1 0 0 0,18 10 0 0 0,22 6 5 0 0,0-14-69 0 0,-46-5-106 0 0,0 1 57 0 0,0 0 49 0 0,-1 1 40 0 0,5 2 50 0 0,10 7 110 0 0,-11-5-176 0 0,-5-4-30 0 0,1 1-42 0 0,0 0-49 0 0,1-1-57 0 0,-1 0-63 0 0,1 0-70 0 0,-1-1 74 0 0,-1 0-36 0 0,1 0-38 0 0,0 0-41 0 0,0 0-43 0 0,0-1-45 0 0,1 1-46 0 0,-1-1-49 0 0,15 0-1613 0 0,-21 0 686 0 0,-2 0 523 0 0,-1 0-41 0 0,1 0-51 0 0,2 0-62 0 0,3 0 77 0 0,2 0-89 0 0,4 0-315 0 0,8 0-825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45 15187 0 0,'-4'0'247'0'0,"0"0"33"0"0,-5 0 361 0 0,1 0-1 0 0,-11 0 918 0 0,13 0-1036 0 0,-1 0-13 0 0,1 1-74 0 0,3-1-233 0 0,0 1-33 0 0,1 0-37 0 0,-1-1-40 0 0,1 1-44 0 0,0 0-47 0 0,0 0-52 0 0,1 1-55 0 0,-4 5 325 0 0,2 4-32 0 0,-4 8 51 0 0,2-10-127 0 0,-7 6 9 0 0,4-7-11 0 0,0 0 38 0 0,-4 4 73 0 0,9-9-195 0 0,1 0 0 0 0,-1 1 1 0 0,0-1-1 0 0,1 1 1 0 0,0 0-1 0 0,0 0 0 0 0,0 0 1 0 0,-1 4-26 0 0,-9 35 126 0 0,2-4-49 0 0,-20 13 51 0 0,15-1-32 0 0,3-21-66 0 0,8-22-23 0 0,0 1 0 0 0,0-1-1 0 0,1 1 1 0 0,1 0-1 0 0,-1 0 1 0 0,2 0 0 0 0,-1 0-1 0 0,1 0 1 0 0,0 0-1 0 0,1 7-6 0 0,0 244 65 0 0,0-255-69 0 0,0-1 1 0 0,1 1 0 0 0,0 0-1 0 0,-1-1 1 0 0,2 1 0 0 0,-1-1-1 0 0,0 1 1 0 0,1-1 0 0 0,0 0 0 0 0,0 0-1 0 0,0 1 1 0 0,0-1 0 0 0,2 1 3 0 0,42 44-45 0 0,-23-27 22 0 0,-19-18 14 0 0,1 0 0 0 0,-1 0 1 0 0,1 0-1 0 0,0-1 0 0 0,0 1 1 0 0,0-1-1 0 0,0-1 0 0 0,1 1 0 0 0,-1-1 1 0 0,1 0-1 0 0,-1 0 0 0 0,5 1 9 0 0,6-1-54 0 0,0 0-1 0 0,1-1 0 0 0,-1-1 0 0 0,4 0 55 0 0,11-1-84 0 0,-20 2 51 0 0,0-2 1 0 0,0 1-1 0 0,0-1 1 0 0,0-1-1 0 0,8-2 33 0 0,41-26-152 0 0,-24 21 95 0 0,-29 8 50 0 0,-1 0 1 0 0,1 0-1 0 0,-1-1 1 0 0,1 0-1 0 0,-1-1 1 0 0,0 1-1 0 0,0-1 1 0 0,0 0-1 0 0,0-1 1 0 0,-1 1-1 0 0,1-1 1 0 0,-1 0-1 0 0,0-1 1 0 0,1 0 6 0 0,6-6-4 0 0,1 0 0 0 0,0 1 1 0 0,13-9 3 0 0,-19 15 2 0 0,0-1 1 0 0,0 1 0 0 0,-1-1 0 0 0,0-1 0 0 0,0 1-1 0 0,0-1 1 0 0,-1 0 0 0 0,0 0 0 0 0,0-1 0 0 0,0 1 0 0 0,-1-1-1 0 0,0 0 1 0 0,0-1-3 0 0,10-15 13 0 0,-11 19-7 0 0,-1 0-1 0 0,1 0 1 0 0,-1 0-1 0 0,0 0 1 0 0,0-1-1 0 0,0 1 1 0 0,0 0-1 0 0,-1-1 0 0 0,0 1 1 0 0,0-1-1 0 0,0 0 1 0 0,0 1-1 0 0,-1-1 1 0 0,0-1-6 0 0,0-105 159 0 0,0 52-101 0 0,0 54-54 0 0,0 0 0 0 0,0 1 0 0 0,0-1 0 0 0,-1 0 1 0 0,1 1-1 0 0,-1-1 0 0 0,0 1 0 0 0,-1-1 0 0 0,1 1 0 0 0,-1 0 0 0 0,0-1 0 0 0,0 1 0 0 0,0 0 1 0 0,-1 0-1 0 0,1 0 0 0 0,-1 1 0 0 0,-2-4-4 0 0,-12-16 11 0 0,-3-9-4 0 0,-17-25-9 0 0,4 19-31 0 0,-6-9-93 0 0,9 0-72 0 0,10 15-2 0 0,-1 8-83 0 0,-1 9-40 0 0,0 7-51 0 0,0 4-60 0 0,5 1-2 0 0,2-2-61 0 0,9 1 142 0 0,2-1-33 0 0,-1-5-488 0 0,2 4 297 0 0,-1 1-45 0 0,-3 1-287 0 0,3 2 415 0 0,-1 2-34 0 0,0-1-39 0 0,0 1-43 0 0,0 0-47 0 0,-1 0-54 0 0,2 0 103 0 0,-1 0-34 0 0,-4 0-728 0 0,-1 0-389 0 0,-7 0-1007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8762 0 0,'22'-2'1099'0'0,"-8"-5"-42"0"0,-7-4-57 0 0,-6-6-74 0 0,-1 10-57 0 0,0 7-59 0 0,1-1-60 0 0,6-6-58 0 0,8-8-57 0 0,-1 0-49 0 0,-7 10-37 0 0,-6 10-28 0 0,-1 25 462 0 0,0-30-967 0 0,0 1-1 0 0,0-1 1 0 0,-1 0 0 0 0,1 0 0 0 0,0 0 0 0 0,0 1-1 0 0,0-1 1 0 0,0 0 0 0 0,0 0 0 0 0,0 1-1 0 0,0-1 1 0 0,0 0 0 0 0,0 0 0 0 0,0 1 0 0 0,0-1-1 0 0,0 0 1 0 0,0 0 0 0 0,0 0 0 0 0,1 1 0 0 0,-1-1-1 0 0,0 0 1 0 0,0 0 0 0 0,0 1 0 0 0,0-1 0 0 0,0 0-1 0 0,0 0 1 0 0,1 0 0 0 0,-1 1 0 0 0,0-1 0 0 0,0 0-1 0 0,0 0 1 0 0,0 0 0 0 0,1 0 0 0 0,-1 0 0 0 0,0 1-1 0 0,0-1 1 0 0,0 0 0 0 0,1 0 0 0 0,-1 0-1 0 0,0 0 1 0 0,0 0 0 0 0,1 0 0 0 0,-1 0 0 0 0,0 0-1 0 0,0 0 1 0 0,1 0 0 0 0,-1 0 0 0 0,0 0 0 0 0,0 0-1 0 0,0 0 1 0 0,1 0 0 0 0,-1 0 0 0 0,0 0 0 0 0,0 0-1 0 0,1 0 1 0 0,-1 0 0 0 0,0 0-16 0 0,22 4 540 0 0,-11 10-51 0 0,-7 10-49 0 0,-3 8-53 0 0,-2-10-200 0 0,0 5-5 0 0,-1 31 130 0 0,13-9-19 0 0,1-20-173 0 0,8 23 65 0 0,-15 0 11 0 0,-5 99 109 0 0,0-94-234 0 0,0-7-18 0 0,0 36 7 0 0,0-29-6 0 0,0 151 75 0 0,0 21-104 0 0,0-136-45 0 0,0-30-41 0 0,0-2-59 0 0,0-54-10 0 0,0-7-86 0 0,0 0-87 0 0,0 0 87 0 0,0 0-72 0 0,0 0-100 0 0,0 0 143 0 0,0 0-42 0 0,0-2-159 0 0,0 0 46 0 0,0 0 42 0 0,0 0 39 0 0,0 0 36 0 0,0 0 34 0 0,0-1-162 0 0,0-1 68 0 0,0 2 92 0 0,0-6-325 0 0,0 6 427 0 0,0 1-34 0 0,0-1-95 0 0,0-1-81 0 0,0 0-383 0 0,0 0-40 0 0,7-5-1648 0 0,6-5 764 0 0,-7 6 925 0 0,0-2-136 0 0,-1 0-80 0 0,-1 0-100 0 0,-2 1-85 0 0,-1-3-311 0 0,0-5-819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12131 0 0,'0'0'1079'0'0,"0"-2"-403"0"0,0 0-163 0 0,0-1-62 0 0,0-3-72 0 0,0 0-66 0 0,0-4 62 0 0,0 2-78 0 0,0 1 109 0 0,7 6-70 0 0,6 0-98 0 0,-2-1-63 0 0,1-4-25 0 0,5-4 17 0 0,5-3 70 0 0,-3 6 25 0 0,-1 3 66 0 0,-8 3-116 0 0,2 1 36 0 0,10-1 82 0 0,31-1 196 0 0,-47 2-470 0 0,-1 1-1 0 0,1-1 1 0 0,-1 1 0 0 0,1 0-1 0 0,-1 0 1 0 0,1 1-1 0 0,-1 0 1 0 0,2 0-56 0 0,17 12 165 0 0,-20-11-133 0 0,0 0 0 0 0,0 0 1 0 0,0-1-1 0 0,1 0 0 0 0,-1 0 0 0 0,0 0 0 0 0,1 0 0 0 0,0-1 0 0 0,-1 0 0 0 0,1 0 0 0 0,5 0-32 0 0,-10-1 6 0 0,1 0 0 0 0,0 0-1 0 0,-1 0 1 0 0,1 0-1 0 0,-1 0 1 0 0,1 1 0 0 0,0-1-1 0 0,-1 0 1 0 0,1 0-1 0 0,0 0 1 0 0,-1 0 0 0 0,1 1-1 0 0,-1-1 1 0 0,1 0-1 0 0,0 1 1 0 0,-1-1 0 0 0,1 0-1 0 0,-1 1 1 0 0,1-1-1 0 0,-1 1 1 0 0,0-1-1 0 0,1 1 1 0 0,-1-1 0 0 0,1 1-1 0 0,-1-1 1 0 0,0 1-6 0 0,4 2 12 0 0,-1 1 1 0 0,0 0-1 0 0,0 0 1 0 0,0 0 0 0 0,-1 0-1 0 0,1 0 1 0 0,-1 1-1 0 0,0-1 1 0 0,0 1-1 0 0,-1-1 1 0 0,1 3-13 0 0,1 5 40 0 0,-1 0 0 0 0,-1 1-1 0 0,0-1 1 0 0,0 13-40 0 0,-1-13 32 0 0,0 0 0 0 0,-1 0 0 0 0,0 0 0 0 0,-1-1-1 0 0,-1 4-31 0 0,1-9 8 0 0,0-1 0 0 0,0 1-1 0 0,-1-1 1 0 0,0 0-1 0 0,0 0 1 0 0,0 0 0 0 0,0 0-1 0 0,-1-1 1 0 0,0 1-1 0 0,0-1 1 0 0,-1 1-8 0 0,-31 30 22 0 0,12-13-13 0 0,0 2 1 0 0,2 1-1 0 0,-5 8-9 0 0,21-25-3 0 0,1-1 0 0 0,0 2 0 0 0,1-1 0 0 0,-1 0 0 0 0,2 1 0 0 0,-1 0 0 0 0,1 0 0 0 0,0 0 0 0 0,1 0 0 0 0,0 1 0 0 0,1-1 0 0 0,0 0 0 0 0,0 6 3 0 0,1-12-2 0 0,0-1 0 0 0,0 0 0 0 0,0 1 1 0 0,0-1-1 0 0,0 1 0 0 0,0-1 1 0 0,-1 0-1 0 0,1 1 0 0 0,-1-1 0 0 0,0 1 1 0 0,1-1-1 0 0,-1 0 0 0 0,0 0 1 0 0,-2 2 1 0 0,-9 3-15 0 0,2 1-6 0 0,10-6 19 0 0,1-1 1 0 0,-1 0 0 0 0,0 1 0 0 0,1-1 0 0 0,-1 0-1 0 0,1 1 1 0 0,-1-1 0 0 0,1 0 0 0 0,0 0 0 0 0,-1 1-1 0 0,1-1 1 0 0,0 0 0 0 0,0 0 0 0 0,0 0 0 0 0,0 0 0 0 0,0 0-1 0 0,0 0 1 0 0,0 0 0 0 0,0 0 0 0 0,1-1 0 0 0,-1 1 1 0 0,19 19 11 0 0,10 9 63 0 0,-30-28-71 0 0,1 0 1 0 0,-1-1 0 0 0,0 1 0 0 0,1-1 0 0 0,-1 1 0 0 0,1-1 0 0 0,-1 0 0 0 0,1 1 0 0 0,-1-1 0 0 0,1 1-1 0 0,-1-1 1 0 0,1 0 0 0 0,-1 1 0 0 0,1-1 0 0 0,0 0 0 0 0,-1 0 0 0 0,1 0 0 0 0,-1 1 0 0 0,1-1 0 0 0,0 0-1 0 0,-1 0 1 0 0,1 0 0 0 0,0 0 0 0 0,-1 0 0 0 0,1 0 0 0 0,0 0-4 0 0,10 0 41 0 0,-4 1-21 0 0,-1-1 0 0 0,1 0 0 0 0,0 0 0 0 0,-1 0 0 0 0,1-1 0 0 0,-1 0 0 0 0,1 0 0 0 0,-1-1 0 0 0,5-2-20 0 0,41-25 60 0 0,-37 25-80 0 0,20 3 39 0 0,-14 2-58 0 0,3-3-104 0 0,-6-1-37 0 0,3-3-86 0 0,-14 4 63 0 0,-1 0 56 0 0,1-1 24 0 0,4 0-8 0 0,-1-1 6 0 0,-3 2 3 0 0,-1 0-18 0 0,0 0-47 0 0,-1 0-14 0 0,1 0-47 0 0,0 0-53 0 0,0 0-60 0 0,-1 0 9 0 0,1 1-50 0 0,0-1-53 0 0,0 0-58 0 0,0-1-61 0 0,1 1-65 0 0,0 0-69 0 0,1-1-72 0 0,-1 1 71 0 0,0-1-43 0 0,1 0-38 0 0,0-1-34 0 0,2 0-201 0 0,0-1-34 0 0,22-11-2231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10818 0 0,'0'0'1028'0'0,"0"0"-377"0"0,0 0-149 0 0,0 0-47 0 0,0 0 32 0 0,0 0-78 0 0,0 0-63 0 0,0 0-45 0 0,0 1 212 0 0,0 5-80 0 0,0 23-4 0 0,0 1-91 0 0,0-1-77 0 0,0 1-63 0 0,0 25 43 0 0,0 84 153 0 0,0-111-340 0 0,1 0 1 0 0,1 0 0 0 0,3 7-55 0 0,24 69 123 0 0,-23-60-81 0 0,-3-1 0 0 0,-2 1 0 0 0,-2 22-42 0 0,0-10 38 0 0,1-32-178 0 0,0-1 61 0 0,0 1 52 0 0,0 0 42 0 0,0 21 101 0 0,0 29 172 0 0,0-43-190 0 0,0 0-48 0 0,0 0-76 0 0,0-12-35 0 0,0-1-41 0 0,0 0-45 0 0,0 1-53 0 0,0 0-76 0 0,0 1-71 0 0,0-1-78 0 0,0 0-84 0 0,0 0-90 0 0,0 0-98 0 0,0 0-103 0 0,0 0-109 0 0,0-14-1 0 0,0-3 413 0 0,0-2-42 0 0,0 1-261 0 0,0-1-113 0 0,0 0-127 0 0,0 0-109 0 0,0 0-336 0 0,0 0-859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342 289 6857 0 0,'0'-26'2094'0'0,"0"-4"-91"0"0,-1-63 4075 0 0,2 76-4530 0 0,0 4 43 0 0,0 5 59 0 0,2 7 74 0 0,7 8-1495 0 0,-9-7-214 0 0,0 1-1 0 0,0-1 1 0 0,0 1-1 0 0,-1-1 1 0 0,1 1-1 0 0,0 0 1 0 0,-1-1-1 0 0,1 1 1 0 0,0 0-1 0 0,-1-1 1 0 0,1 1-1 0 0,-1 0 1 0 0,1 0-1 0 0,-1 0 1 0 0,1-1-1 0 0,-1 1 1 0 0,1 0-1 0 0,-1 0 1 0 0,0 0-1 0 0,0 0 1 0 0,1 0 0 0 0,-1 0-1 0 0,0 0 1 0 0,0 0-1 0 0,0 0 1 0 0,0 0-1 0 0,0 0 1 0 0,0 0-1 0 0,0 0 1 0 0,-1 0-1 0 0,1-1 1 0 0,0 1-1 0 0,-1 1-14 0 0,1 70 529 0 0,0 2-91 0 0,0 1-85 0 0,0 1-74 0 0,0-1-69 0 0,0 0-59 0 0,0-1-51 0 0,0-2-45 0 0,0-67-52 0 0,0-1 1 0 0,1 1-1 0 0,-1 0 0 0 0,1-1 0 0 0,-1 1 0 0 0,1-1 0 0 0,1 1 1 0 0,-1-1-1 0 0,1 0 0 0 0,-1 0 0 0 0,1 1 0 0 0,1 0-3 0 0,-1-2 5 0 0,0 1-1 0 0,-1-1 0 0 0,1 1 0 0 0,-1 0 1 0 0,0 0-1 0 0,0 0 0 0 0,0 0 1 0 0,0 0-1 0 0,-1 0 0 0 0,1 0 0 0 0,-1 0 1 0 0,0 0-5 0 0,0 34 39 0 0,0-17-77 0 0,0-12-20 0 0,0-2-36 0 0,0-4-65 0 0,0-2-61 0 0,0-1-67 0 0,0 0-77 0 0,0 0-87 0 0,0 0-112 0 0,-1 0 149 0 0,1 0 44 0 0,0-1 39 0 0,0 0 37 0 0,0 0-193 0 0,0-1 115 0 0,1-1 66 0 0,-1 0 88 0 0,3-7-264 0 0,-3 7 196 0 0,1 1 41 0 0,-1 2-78 0 0,3-6-369 0 0,2 1-94 0 0,-2 0 167 0 0,0 1-50 0 0,0-1-50 0 0,-1 0-51 0 0,-1 0-52 0 0,0-1-52 0 0,-2 1-54 0 0,-2-2-53 0 0,-1 0-70 0 0,0 0 56 0 0,1 1 304 0 0,2 1 82 0 0,0 0-40 0 0,2-3-323 0 0,2-2-77 0 0,2-1-285 0 0,4-8-750 0 0</inkml:trace>
  <inkml:trace contextRef="#ctx0" brushRef="#br0" timeOffset="1">237 158 7106 0 0,'0'-5'1040'0'0,"0"1"-97"0"0,0 0-91 0 0,0 0-89 0 0,0 0-82 0 0,0 1-78 0 0,0-1-74 0 0,-1 1-70 0 0,1-1 68 0 0,0 0-110 0 0,0 1-97 0 0,0-1-85 0 0,0 2-95 0 0,0-1-45 0 0,0-2-12 0 0,1 3-83 0 0,2-6-80 0 0,-1 6 72 0 0,0-1 47 0 0,1 1 64 0 0,0-1 87 0 0,1 1 107 0 0,-2 1-102 0 0,1-1 35 0 0,-1 1 36 0 0,1 0 41 0 0,11-9 304 0 0,-2-1-96 0 0,15-11 484 0 0,-14 18-629 0 0,4 3 48 0 0,22-3 180 0 0,0-5-73 0 0,22-3 164 0 0,-52 11-588 0 0,1 1 0 0 0,0 0-1 0 0,0 0 1 0 0,0 1-1 0 0,-1 0 1 0 0,3 1-101 0 0,125 28 677 0 0,-89-19-500 0 0,-2 0-59 0 0,-5 6-22 0 0,-13-2 6 0 0,8 6 104 0 0,-33-20-191 0 0,0 0 0 0 0,0 1-1 0 0,0 0 1 0 0,0-1 0 0 0,0 1 0 0 0,0 0 0 0 0,-1 0 0 0 0,1 1 0 0 0,-1-1-1 0 0,0 1 1 0 0,0-1 0 0 0,0 1 0 0 0,0 0 0 0 0,0-1 0 0 0,0 1 0 0 0,0 0-1 0 0,-1 0 1 0 0,0 1 0 0 0,0-1 0 0 0,0 0 0 0 0,0 0 0 0 0,0 0 0 0 0,0 1-1 0 0,-1-1 1 0 0,0 0 0 0 0,1 3-15 0 0,-2-1 15 0 0,0 0 0 0 0,0-1 1 0 0,-1 1-1 0 0,1-1 0 0 0,-1 1 0 0 0,0-1 0 0 0,0 0 0 0 0,0 0 1 0 0,0 0-1 0 0,-1 0 0 0 0,0 0 0 0 0,0 0 0 0 0,0-1 0 0 0,0 1 1 0 0,-1-1-1 0 0,1 0 0 0 0,-1 0 0 0 0,0 0 0 0 0,0 0 0 0 0,0-1-15 0 0,-19 14 66 0 0,-69 42 138 0 0,81-52-187 0 0,-1 0 0 0 0,1-2 1 0 0,-1 1-1 0 0,-6 1-17 0 0,-21 4 33 0 0,22-5-15 0 0,0 0-1 0 0,1-2 1 0 0,-1 0 0 0 0,0-1-1 0 0,-17 0-17 0 0,-14-2 3 0 0,43 0-51 0 0,5 0-40 0 0,0 0-8 0 0,5 0 3 0 0,55 0-38 0 0,39 0 53 0 0,-49 0 19 0 0,-39 1 56 0 0,0 0-1 0 0,-1 1 1 0 0,1 0 0 0 0,-1 1 0 0 0,1 0 0 0 0,-1 0 0 0 0,0 1-1 0 0,0 1 1 0 0,5 2 3 0 0,37 23 33 0 0,-4 2 49 0 0,-30-20-31 0 0,-14-9-30 0 0,1 0-1 0 0,-1 0 1 0 0,0 0-1 0 0,0 1 1 0 0,-1-1-1 0 0,1 1 1 0 0,-1 0-1 0 0,0 0 1 0 0,0 0-1 0 0,0 1 1 0 0,-1-1-1 0 0,1 1 1 0 0,-1 0-1 0 0,0-1 1 0 0,0 1-1 0 0,-1 0 1 0 0,1 0-1 0 0,-1 2-20 0 0,5 13 74 0 0,3 11 147 0 0,-11-15-38 0 0,-3-1 20 0 0,-6 6 65 0 0,-17 18 226 0 0,-12-6-91 0 0,-5-6-75 0 0,-1-4-60 0 0,27-14-158 0 0,-46 16 207 0 0,-1-8-90 0 0,39-11-165 0 0,-33 0 45 0 0,19-7-88 0 0,16 1-59 0 0,22 0 15 0 0,0 0 0 0 0,0-1 0 0 0,-1 1 0 0 0,1-1 0 0 0,0 1 0 0 0,0-1 0 0 0,0 0 0 0 0,0 0 0 0 0,0 0 1 0 0,-1-1 24 0 0,-6-4-144 0 0,2 1-26 0 0,0 1-76 0 0,-2 1-98 0 0,4 3 128 0 0,0-1-33 0 0,5 1-5 0 0,0 0 41 0 0,1 0 40 0 0,-1 0 36 0 0,0 0-38 0 0,0 0 115 0 0,0 0 101 0 0,0 0 86 0 0,-2 0 520 0 0,2 0-448 0 0,0 0-154 0 0,0 0-76 0 0,0 0-76 0 0,0 0-86 0 0,0 0-101 0 0,0 0-111 0 0,1 0 138 0 0,-1 0-38 0 0,0 0-40 0 0,1 0-41 0 0,-1 0-43 0 0,0 0-46 0 0,0 0-47 0 0,1 0-49 0 0,-1 0-51 0 0,0 0-52 0 0,0 0-56 0 0,0 0-56 0 0,0 0-59 0 0,0 0-60 0 0,0 0-63 0 0,-1 0-64 0 0,1 0 264 0 0,-1 0-37 0 0,-2 0-897 0 0,-1 0-466 0 0,-4 0-1223 0 0</inkml:trace>
  <inkml:trace contextRef="#ctx0" brushRef="#br0" timeOffset="2">54 1179 16307 0 0,'-3'0'289'0'0,"-4"0"276"0"0,-12 1 821 0 0,7 0-594 0 0,5 2-228 0 0,4-1-329 0 0,1 0-38 0 0,1 0-43 0 0,2 1-49 0 0,1 1-53 0 0,1 0-59 0 0,2-1 198 0 0,19-1 583 0 0,-13-3-511 0 0,-4 1-173 0 0,-1 0-74 0 0,13 0 159 0 0,-5 1-35 0 0,-1-1 1 0 0,1 0 0 0 0,0-1-1 0 0,12-3-140 0 0,-15 1 67 0 0,36-8 198 0 0,26 3 55 0 0,-12 7-85 0 0,-3-2-44 0 0,107-15 258 0 0,-111 13-301 0 0,-4 5-34 0 0,33-4 48 0 0,-30-3-52 0 0,-6 0 44 0 0,1 3 1 0 0,14 0-155 0 0,-10 5 88 0 0,-8 0 33 0 0,1-2-1 0 0,19-4-120 0 0,-10-4 55 0 0,-30 4-27 0 0,1 2 0 0 0,-1 0 0 0 0,10 1-28 0 0,-2 1 47 0 0,-1-2 0 0 0,24-6-47 0 0,3 0 79 0 0,-2 5 48 0 0,-44 4-83 0 0,21-2 126 0 0,-32 2-164 0 0,0-1 1 0 0,-1 1-1 0 0,1-1 0 0 0,0 1 1 0 0,-1 0-1 0 0,1-1 0 0 0,0 1 1 0 0,-1-1-1 0 0,1 1 0 0 0,-1-1 0 0 0,1 0 1 0 0,-1 1-1 0 0,1-1 0 0 0,-1 1 1 0 0,0-1-1 0 0,1 0 0 0 0,-1 0 0 0 0,0 1 1 0 0,1-1-1 0 0,-1 0 0 0 0,0 1 1 0 0,0-1-1 0 0,0 0 0 0 0,0 0 0 0 0,1 1 1 0 0,-1-1-1 0 0,0 0 0 0 0,0 0 1 0 0,-1 0-1 0 0,1 0-6 0 0,0-3 117 0 0,0 4-100 0 0,0 0-51 0 0,-4 0-109 0 0,0 0-103 0 0,-1 0-89 0 0,1 0-75 0 0,-1 0-120 0 0,0 0-57 0 0,-8 0-1486 0 0,9 0 1234 0 0,2 0 386 0 0,0 0 50 0 0,1 0-161 0 0,0 0-46 0 0,0 0-45 0 0,0 0-48 0 0,0 1-50 0 0,0 0-51 0 0,0 0-53 0 0,0 0-54 0 0,-2 2-349 0 0,0 0-80 0 0,0 0-63 0 0,-1 1-49 0 0,-5 5-1807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7954 0 0,'0'0'2140'0'0,"0"0"34"0"0,0 0-1159 0 0,0 0-74 0 0,0 0-75 0 0,0 0-77 0 0,0 0-76 0 0,0 0-69 0 0,0 1-62 0 0,0 5-57 0 0,0 9-57 0 0,0 0-54 0 0,-1-7-52 0 0,-5-1-54 0 0,1-3-210 0 0,1 1-24 0 0,-3 1 2 0 0,0 2 37 0 0,-2 1 62 0 0,-4 4 104 0 0,-24 16-17 0 0,23-22-201 0 0,-6 5 81 0 0,9 7-42 0 0,4-5-76 0 0,-2 0-11 0 0,-1-1 1 0 0,0 0-1 0 0,0 0 0 0 0,-2-1 0 0 0,-8 8-13 0 0,11-12-8 0 0,0 0-1 0 0,-1-1 0 0 0,0 0 0 0 0,-7 5 9 0 0,-13 1-63 0 0,24-10 40 0 0,-1 0 1 0 0,1 0-1 0 0,0 0 1 0 0,0 1-1 0 0,0 0 1 0 0,0 0-1 0 0,0 0 1 0 0,1 1 0 0 0,-1 1 22 0 0,0-1-53 0 0,0 2 0 0 0,0-1 0 0 0,1 1 0 0 0,0-1 0 0 0,-4 7 53 0 0,-5 24-340 0 0,-5-24 91 0 0,18-13 231 0 0,-1 1 0 0 0,1 0 0 0 0,0-1 0 0 0,0 1 0 0 0,0 0 0 0 0,0 0 0 0 0,0 0 0 0 0,0 0 0 0 0,0 0 0 0 0,0 0 0 0 0,0 0 0 0 0,0 0 0 0 0,0 0 0 0 0,0 0 0 0 0,1 1 0 0 0,-1-1 0 0 0,0 0 0 0 0,1 1 1 0 0,-1-1-1 0 0,1 0 0 0 0,0 1 0 0 0,-1-1 0 0 0,1 0 0 0 0,0 1 0 0 0,0-1 0 0 0,0 1 0 0 0,0-1 0 0 0,0 0 0 0 0,0 1 0 0 0,0-1 0 0 0,1 1 0 0 0,-1 0 18 0 0,0 20-230 0 0,-1-17 118 0 0,1 0 0 0 0,0 0 0 0 0,0 0 0 0 0,1 0 0 0 0,-1 0 0 0 0,1 0 1 0 0,0 0-1 0 0,1 3 112 0 0,4 0-184 0 0,2-2 52 0 0,3-2 70 0 0,5-3 86 0 0,-12-1-37 0 0,0 1 1 0 0,0-1-1 0 0,1 1 0 0 0,-1-1 0 0 0,0 1 1 0 0,0 0-1 0 0,0 1 0 0 0,0-1 1 0 0,2 2 12 0 0,0 0-9 0 0,0 1 1 0 0,0 0-1 0 0,0 1 0 0 0,0 0 1 0 0,-1 0-1 0 0,5 4 9 0 0,-5-3-5 0 0,1-1-1 0 0,-1 1 1 0 0,1-1-1 0 0,1-1 1 0 0,-1 1 0 0 0,5 1 5 0 0,33 9-26 0 0,8 15-3 0 0,-15-23-10 0 0,0 0-42 0 0,-2 13-117 0 0,-18-10 12 0 0,0-2-80 0 0,-2-1-37 0 0,0 0-92 0 0,-2-1-52 0 0,-1 2-51 0 0,-2 1-54 0 0,-5-5 12 0 0,-2-2-50 0 0,4-1-698 0 0,6-1 121 0 0,28 0-1370 0 0,-29 0 1685 0 0,-4 0-90 0 0,-4 0 170 0 0,-2 0-84 0 0,-1 0-254 0 0,0 0-646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2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 5313 0 0,'0'-8'284'0'0,"0"7"-549"0"0,0 0 80 0 0,0-1 73 0 0,0 0 69 0 0,0 0 64 0 0,0 0 57 0 0,0-1 52 0 0,0 0 46 0 0,0 0 37 0 0,0 0 35 0 0,0-4 329 0 0,0 1 61 0 0,0-10 915 0 0,0 11-1118 0 0,0 1-43 0 0,0 0-52 0 0,0 0-76 0 0,0 1-89 0 0,0 0-106 0 0,0-5 1068 0 0,0 16 56 0 0,0-1-554 0 0,0 0-48 0 0,0 0-47 0 0,0 0-44 0 0,0 1-42 0 0,-1 0-40 0 0,1 0-39 0 0,0 0-34 0 0,-1 7 182 0 0,1 0-93 0 0,-1 0-81 0 0,1 1-70 0 0,0-1-72 0 0,0-1-40 0 0,1 11 51 0 0,3 30 209 0 0,-1-40-256 0 0,0 0 48 0 0,10 31 96 0 0,-7-28-187 0 0,-1 0 0 0 0,-1 0 0 0 0,-1 1 0 0 0,0 0 0 0 0,-1-1 0 0 0,-1 11-132 0 0,-2 51 284 0 0,-1 19 12 0 0,3-32-133 0 0,2-16-62 0 0,3-6-42 0 0,24 59 85 0 0,-27-77-110 0 0,0 0 1 0 0,-3 0 0 0 0,-1 25-35 0 0,-1-24 15 0 0,2 0 0 0 0,1 0 0 0 0,1 0-1 0 0,2 0 1 0 0,1 4-15 0 0,8 15 18 0 0,-7-28-10 0 0,-1 0-1 0 0,0 0 0 0 0,-2 1 1 0 0,0-1-1 0 0,-1 8-7 0 0,-2-18-206 0 0,0 0 68 0 0,0 0 59 0 0,0 0 53 0 0,0 0 49 0 0,0 1 46 0 0,0 6 121 0 0,0 20 364 0 0,0-26-427 0 0,0 1-50 0 0,0-2-67 0 0,0 0-67 0 0,0 0-82 0 0,0 0-93 0 0,0-1-64 0 0,0-1-95 0 0,0 1-103 0 0,0-1-113 0 0,0 1-120 0 0,0-5 314 0 0,0 1-33 0 0,0 0-34 0 0,0-1-37 0 0,0 1-38 0 0,0-1-37 0 0,0-4 494 0 0,0-1-37 0 0,0-2-235 0 0,0 0-119 0 0,0-1-96 0 0,0-1-64 0 0,0 1-54 0 0,0-13-1739 0 0,0 11 1446 0 0,0 3 525 0 0,0 1 35 0 0,0 0 42 0 0,0 0 49 0 0,0 0 7 0 0,0 0 92 0 0,0 1 101 0 0,0 1 116 0 0,0-3-825 0 0,0 2-89 0 0,0 1-273 0 0,0 1-704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2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10754 0 0,'-1'0'1036'0'0,"0"0"-376"0"0,-1 0-143 0 0,-2 0-42 0 0,-3 0 49 0 0,-1 0-70 0 0,0 0-58 0 0,1 0-47 0 0,1 0 243 0 0,5 7-110 0 0,1 8-83 0 0,0 0-84 0 0,0-9-123 0 0,7-5 29 0 0,8-1-60 0 0,16 0 206 0 0,-18 0-236 0 0,-3 0-50 0 0,-4 0-80 0 0,10 0-178 0 0,0 0 78 0 0,-1 0 65 0 0,1 0 55 0 0,-1 0 43 0 0,0 0 33 0 0,55 0 500 0 0,-49 0-470 0 0,0 0-77 0 0,0 0-108 0 0,-11 0-23 0 0,1 0-38 0 0,-1 0-44 0 0,0 0-47 0 0,1 0-50 0 0,-1 0-55 0 0,4 0-237 0 0,-7 0 227 0 0,1 0-33 0 0,-1 0-36 0 0,0 0-37 0 0,0 0-38 0 0,0 0-40 0 0,0 0-41 0 0,0 0-43 0 0,0 0-43 0 0,0 0-46 0 0,0 0-46 0 0,0 0-48 0 0,0 0-50 0 0,0 0-51 0 0,-4 0-80 0 0,0 0-101 0 0,-2 0-307 0 0,-1 0-791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2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11915 0 0,'0'0'1002'0'0,"0"0"-368"0"0,0 0-144 0 0,0 0-48 0 0,0 0 32 0 0,0 0-77 0 0,0 0-62 0 0,0 0-46 0 0,1-1 197 0 0,5-6-96 0 0,9-8-71 0 0,0 0-63 0 0,-7 9-56 0 0,-1 5-40 0 0,32 1 154 0 0,-5 0-156 0 0,-6 0-109 0 0,-3 0-114 0 0,-20 0 26 0 0,-1 0-1 0 0,1-1 1 0 0,-1 1-1 0 0,0-1 1 0 0,1 0-1 0 0,-1 0 0 0 0,0-1 1 0 0,0 1-1 0 0,1-1 1 0 0,1-2 39 0 0,3 0-115 0 0,-1-1-35 0 0,-1 1-9 0 0,0 0-39 0 0,0 0-43 0 0,1 0-52 0 0,0 2-56 0 0,1-1-63 0 0,1 2-70 0 0,1 0-75 0 0,-9 1 281 0 0,1 0 61 0 0,-1 0 51 0 0,0 0 43 0 0,1 0-22 0 0,3 0-14 0 0,-4 0 66 0 0,0 0-60 0 0,-1 0 23 0 0,1 0-33 0 0,0 0-40 0 0,-1 0-43 0 0,1 0-71 0 0,1 0-61 0 0,-1 0-68 0 0,1 0-73 0 0,0 0-80 0 0,0 0-84 0 0,1 0-91 0 0,0 0-97 0 0,1 0-68 0 0,2 0-90 0 0,2 0-292 0 0,7 0-756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2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1161 135 8050 0 0,'0'-8'2139'0'0,"0"-7"-1095"0"0,0-7-38 0 0,0 1-45 0 0,0 5-53 0 0,-1 10-48 0 0,-5 5-69 0 0,-7-1-285 0 0,4-3-37 0 0,-4-9 369 0 0,-3-2-31 0 0,14 15-750 0 0,0-1 1 0 0,0 2-1 0 0,0-1 1 0 0,0 0-1 0 0,-1 0 1 0 0,1 0 0 0 0,0 1-1 0 0,-1 0 1 0 0,1-1-1 0 0,0 1 1 0 0,-1 0-1 0 0,-1 0-57 0 0,-17 0 377 0 0,5 0-37 0 0,-6 7 250 0 0,-1 4-423 0 0,-5-1 38 0 0,11-5-63 0 0,0-1-1 0 0,0-1 1 0 0,0-1 0 0 0,0 0 0 0 0,-18-1-142 0 0,-25 5 146 0 0,-1 9-39 0 0,38-9-58 0 0,0 0-1 0 0,0-2 0 0 0,-1-1 0 0 0,-22 1-48 0 0,4-5 51 0 0,24 0-23 0 0,-1 1 1 0 0,1 0-1 0 0,0 1 0 0 0,0 1 0 0 0,0 1 0 0 0,-2 1-28 0 0,-39 25 80 0 0,53-27-73 0 0,0-1 0 0 0,0-1 0 0 0,0 1 0 0 0,0-1-1 0 0,0 0 1 0 0,-5 0-7 0 0,4-1 8 0 0,0 1 1 0 0,0 0-1 0 0,1 0 0 0 0,-1 0 0 0 0,0 1 0 0 0,0 0 1 0 0,1 1-1 0 0,-1 0 0 0 0,1 0 0 0 0,-6 2-8 0 0,-33 26 29 0 0,1-15-10 0 0,-1 14 2 0 0,31-22-16 0 0,12-6-3 0 0,0-1-1 0 0,0 1 0 0 0,1 0 1 0 0,-1 0-1 0 0,0 0 0 0 0,1 0 1 0 0,-1 0-1 0 0,0 0 0 0 0,1 0 1 0 0,-1 1-1 0 0,1-1 0 0 0,0 1 1 0 0,-1-1-1 0 0,1 1 0 0 0,0-1 1 0 0,0 1-1 0 0,0-1 0 0 0,0 1 1 0 0,0 0-1 0 0,0 0 0 0 0,1 0 1 0 0,-1 0-2 0 0,-6 12 5 0 0,-7 9 5 0 0,11-20-7 0 0,1 1 1 0 0,-1 0 0 0 0,1 1 0 0 0,0-1-1 0 0,0 0 1 0 0,0 1 0 0 0,0-1 0 0 0,1 1-1 0 0,0-1 1 0 0,0 1 0 0 0,0 0 0 0 0,0 0-1 0 0,1-1 1 0 0,0 1 0 0 0,0 3-4 0 0,0 65 80 0 0,0 154 290 0 0,0-141-252 0 0,4-1 10 0 0,13 15-27 0 0,-1-10-35 0 0,-1 81 52 0 0,15-23-14 0 0,-16 31-20 0 0,-2-83-51 0 0,1 2-11 0 0,-5 1-1 0 0,-3 1-21 0 0,-5 791-121 0 0,0-836 128 0 0,-3 0-1 0 0,-2 6-6 0 0,-25 88-8 0 0,27-108 4 0 0,1-1-1 0 0,2 9 5 0 0,1-11-12 0 0,-2-1 1 0 0,-2 1-1 0 0,-3 16 12 0 0,-24 50-44 0 0,27-85 33 0 0,2 1-1 0 0,0-1 1 0 0,1 12 11 0 0,1-9-24 0 0,-2-1-1 0 0,0 1 1 0 0,-1-1-1 0 0,-5 19 25 0 0,-5 3-45 0 0,-13 67-137 0 0,24-100 153 0 0,0 0 1 0 0,0 0-1 0 0,1 1 1 0 0,1-1-1 0 0,-1 1 1 0 0,2-1-1 0 0,-1 0 1 0 0,1 0-1 0 0,2 5 29 0 0,14 22-152 0 0,-4-11 0 0 0,-9 8-41 0 0,-5-33 182 0 0,0 0 1 0 0,-1 1-1 0 0,1-1 1 0 0,0 1-1 0 0,0-1 1 0 0,0 0-1 0 0,0 1 1 0 0,0-1-1 0 0,0 1 1 0 0,1-1-1 0 0,-1 0 1 0 0,0 1-1 0 0,1-1 0 0 0,-1 1 1 0 0,1-1-1 0 0,-1 0 1 0 0,1 0-1 0 0,-1 1 1 0 0,1-1-1 0 0,0 0 1 0 0,0 0-1 0 0,0 0 1 0 0,0 0-1 0 0,0 0 1 0 0,0 0-1 0 0,0 0 1 0 0,0 0-1 0 0,0 0 1 0 0,0 0-1 0 0,0-1 1 0 0,1 1-1 0 0,0 0 11 0 0,17 12-135 0 0,-6 6 14 0 0,-13-18 116 0 0,1 0 0 0 0,-1 0 0 0 0,1 0 0 0 0,0 0 0 0 0,-1 0 1 0 0,1 0-1 0 0,0 0 0 0 0,-1 0 0 0 0,1 0 0 0 0,0 0 0 0 0,0 0 1 0 0,0-1-1 0 0,0 1 0 0 0,0 0 0 0 0,0 0 0 0 0,0-1 1 0 0,0 1-1 0 0,0-1 0 0 0,0 1 0 0 0,0-1 0 0 0,1 0 0 0 0,-1 1 1 0 0,0-1-1 0 0,0 0 0 0 0,0 0 0 0 0,0 0 0 0 0,1 0 0 0 0,-1 0 1 0 0,0 0-1 0 0,0 0 0 0 0,1 0 5 0 0,-1 0-2 0 0,-1 0 0 0 0,1 0 0 0 0,0 0-1 0 0,-1 0 1 0 0,1 0 0 0 0,0 0 0 0 0,-1 0 0 0 0,1 0 0 0 0,-1 0-1 0 0,1 1 1 0 0,0-1 0 0 0,-1 0 0 0 0,1 0 0 0 0,-1 1 0 0 0,1-1 0 0 0,0 0-1 0 0,-1 1 1 0 0,1-1 0 0 0,-1 1 0 0 0,0-1 0 0 0,1 1 0 0 0,-1-1-1 0 0,1 0 1 0 0,-1 1 0 0 0,1 0 0 0 0,-1-1 2 0 0,46 47-37 0 0,-28-30 32 0 0,-8-6 3 0 0,-9-11 2 0 0,-1 1-1 0 0,0-1 1 0 0,1 1-1 0 0,-1-1 1 0 0,1 1-1 0 0,-1-1 1 0 0,0 0 0 0 0,1 1-1 0 0,-1-1 1 0 0,1 1-1 0 0,0-1 1 0 0,-1 0 0 0 0,1 1-1 0 0,-1-1 1 0 0,1 0-1 0 0,0 0 1 0 0,-1 1 0 0 0,1-1-1 0 0,-1 0 1 0 0,1 0-1 0 0,0 0 1 0 0,-1 0 0 0 0,1 0-1 0 0,0 0 1 0 0,-1 0-1 0 0,1 0 1 0 0,10 0-1 0 0,-4-1-2 0 0,0 0 0 0 0,-1 1 1 0 0,1 1-1 0 0,0-1 0 0 0,-1 1 1 0 0,1 0-1 0 0,-1 0 1 0 0,1 1-1 0 0,4 1 3 0 0,12 11-9 0 0,-20-11 6 0 0,1 0 0 0 0,0-1 0 0 0,0 1 0 0 0,1-1 0 0 0,-1 0 0 0 0,0-1 0 0 0,1 1 0 0 0,-1-1 0 0 0,1 1 0 0 0,-1-1 0 0 0,1-1 0 0 0,0 1 0 0 0,-1-1 0 0 0,2 1 3 0 0,25-1-170 0 0,14 0-24 0 0,-27 0 85 0 0,0 0-53 0 0,1 0-73 0 0,-8 0 64 0 0,0 0-35 0 0,1 0-37 0 0,0 0-43 0 0,0 0-45 0 0,1 0-51 0 0,1 0-55 0 0,0 0-57 0 0,2-1-25 0 0,0-1-45 0 0,17-3-670 0 0,59-22-2781 0 0,-85 24 3693 0 0,28-4-1802 0 0,-24 7 1360 0 0,2 0-69 0 0,1 0-87 0 0,2 0-76 0 0,4 0-272 0 0,12 0-715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45 535 11250 0 0,'0'0'1025'0'0,"0"0"-421"0"0,0 0-281 0 0,0-1-40 0 0,0-5 195 0 0,5-16 24 0 0,8 13-122 0 0,-4 4-227 0 0,1-4-34 0 0,-2-9 6 0 0,-1-1-68 0 0,-2 12-42 0 0,0 0-1 0 0,0 0 1 0 0,1 0-1 0 0,-1 1 1 0 0,6-4-15 0 0,-4 4 11 0 0,-1 0 0 0 0,-1-1 0 0 0,1 1 0 0 0,-1-1 0 0 0,3-6-11 0 0,7-32 54 0 0,15 1-9 0 0,-15-1 8 0 0,-1 23-26 0 0,-12 18-19 0 0,1 0-1 0 0,0 0 0 0 0,-1 0 0 0 0,0 0 0 0 0,0-1 1 0 0,0 1-1 0 0,-1-1 0 0 0,1 1 0 0 0,-1-1 0 0 0,0 1 1 0 0,0-1-1 0 0,-1 0 0 0 0,1 1 0 0 0,-1-2-7 0 0,0 1 6 0 0,0 1-1 0 0,1-1 1 0 0,0 0-1 0 0,0 1 1 0 0,0-1-1 0 0,0 1 1 0 0,1-1-1 0 0,-1 1 1 0 0,1-1-1 0 0,0 1 1 0 0,1 0-1 0 0,-1 0 1 0 0,1 0-1 0 0,0 0 1 0 0,-1 0-1 0 0,2 1 1 0 0,-1-1-1 0 0,2-1-5 0 0,-4 5 1 0 0,-1 0 1 0 0,1-1-1 0 0,-1 1 1 0 0,1 0-1 0 0,-1-1 1 0 0,1 1-1 0 0,-1-1 1 0 0,0 1-1 0 0,1-1 0 0 0,-1 1 1 0 0,1-1-1 0 0,-1 1 1 0 0,0-1-1 0 0,0 0 1 0 0,1 1-1 0 0,-1-1 0 0 0,0 1 1 0 0,0-1-1 0 0,0 0 1 0 0,1 1-1 0 0,-1-1 1 0 0,0 0-1 0 0,0 1 1 0 0,0-1-1 0 0,0 0 0 0 0,0 1-1 0 0,0-30 31 0 0,0 23-14 0 0,0 7-25 0 0,0 0 28 0 0,0 7 32 0 0,0 49 290 0 0,0 6-67 0 0,0 15-9 0 0,0 25 60 0 0,0-86-567 0 0,0 0 51 0 0,0-1 49 0 0,0 1 44 0 0,0 0 42 0 0,0 0 37 0 0,0 15 82 0 0,0 0 107 0 0,0-1 80 0 0,0 4 94 0 0,0 45 526 0 0,0-51-603 0 0,0-7-100 0 0,0 0-42 0 0,0 0-52 0 0,0 0-60 0 0,0 4-90 0 0,0-1-116 0 0,0-12 49 0 0,0 0-36 0 0,0 1-36 0 0,0-1-39 0 0,0 0-63 0 0,0 1-48 0 0,0 0-53 0 0,0-1-53 0 0,0 1-57 0 0,0-1-58 0 0,0 1-61 0 0,0-1-64 0 0,0 0-65 0 0,0 0-70 0 0,0 0-69 0 0,0 0-74 0 0,0 0-76 0 0,0 0-78 0 0,0 0-80 0 0,0 0-83 0 0,0-14 756 0 0,0-3-78 0 0,0-3-199 0 0,0-7-497 0 0</inkml:trace>
  <inkml:trace contextRef="#ctx0" brushRef="#br0" timeOffset="252.5539">1 981 9834 0 0,'0'1'1727'0'0,"0"5"-649"0"0,0-5-850 0 0,0 0-45 0 0,0 0-40 0 0,0 0-34 0 0,0 1 7 0 0,0 0-62 0 0,0 3-33 0 0,0-3 58 0 0,0 0 7 0 0,0-1 44 0 0,0 1 51 0 0,0 0 59 0 0,0-1 31 0 0,0 1 60 0 0,0 0 67 0 0,0 0 71 0 0,0 0 78 0 0,0 0 83 0 0,0 0 91 0 0,0 0 95 0 0,1-1-532 0 0,5 6-45 0 0,-3-4-193 0 0,0 0-10 0 0,0 0-1 0 0,0 0 1 0 0,0-1-1 0 0,0 1 1 0 0,0-1-1 0 0,1 1 1 0 0,-1-1-1 0 0,1 0 1 0 0,-1-1-1 0 0,1 1 1 0 0,0-1-1 0 0,4 2-35 0 0,9 0 126 0 0,4-2 39 0 0,-8-1-125 0 0,-5 1-32 0 0,1-1 1 0 0,-1 0-1 0 0,1 0 0 0 0,-1-1 0 0 0,1 0 0 0 0,-1-1 0 0 0,0 0 0 0 0,1 0-8 0 0,21-11 4 0 0,22-6-12 0 0,-7 13-104 0 0,-29 6 101 0 0,1 0-99 0 0,0 0-98 0 0,-1 0-97 0 0,1 0-96 0 0,0 0-94 0 0,-1 0-94 0 0,1 0-91 0 0,0 0-92 0 0,0 0-90 0 0,-1 0-88 0 0,1 0-88 0 0,0 0-86 0 0,-1 0-85 0 0,1 0-84 0 0,0 0-83 0 0,-8 0 467 0 0,0 0-93 0 0,1 0-288 0 0,6 0-744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9538 0 0,'0'-2'1351'0'0,"0"-4"-529"0"0,0 1-525 0 0,0-1 61 0 0,0-24 1468 0 0,1 23-1477 0 0,-1 0-49 0 0,1 0-42 0 0,1 0-101 0 0,-2 3-122 0 0,1 1-33 0 0,0 0-36 0 0,1 1-38 0 0,13-20 289 0 0,-1 6-68 0 0,-13 16-142 0 0,0 0 0 0 0,-1-1 0 0 0,1 1 0 0 0,-1 0 0 0 0,1-1 0 0 0,-1 1-1 0 0,0-1 1 0 0,1 1 0 0 0,-1-1 0 0 0,1 1 0 0 0,-1-1 0 0 0,0 0 0 0 0,1 1 0 0 0,-1-1 0 0 0,0 1 0 0 0,0-1 0 0 0,0 1 0 0 0,1-1 0 0 0,-1 0 0 0 0,0 1 0 0 0,0-1 0 0 0,0 0 0 0 0,0 1 0 0 0,0-1 0 0 0,0 0 0 0 0,0 1-7 0 0,5-37 83 0 0,15-15-52 0 0,-8 22-17 0 0,-9 21-9 0 0,-2 2-1 0 0,1 0 0 0 0,0 0 0 0 0,1 1 1 0 0,0-1-1 0 0,0 0 0 0 0,0 1 0 0 0,1 0 0 0 0,0 0 0 0 0,0 0 0 0 0,0 0 0 0 0,1 1 1 0 0,0-1-1 0 0,1 0-4 0 0,39-38 9 0 0,-1-1-10 0 0,-7 8-13 0 0,-30 31 6 0 0,-6 12-2 0 0,-1 49 6 0 0,0 3 64 0 0,0 142 312 0 0,0-119-261 0 0,7-13-48 0 0,18 20-23 0 0,-20-74-35 0 0,-2-4-2 0 0,-1 0 1 0 0,0 0 0 0 0,0 1 0 0 0,-1-1 0 0 0,0 0 0 0 0,-1 0-1 0 0,0 1 1 0 0,0-1 0 0 0,-2 5-4 0 0,0 12-2 0 0,2 10-50 0 0,0 16 16 0 0,0-24-61 0 0,0-16 10 0 0,0 2-37 0 0,0 3-44 0 0,0 3-53 0 0,4 7-318 0 0,5-6-60 0 0,3-4-54 0 0,0-5-49 0 0,-5-5-256 0 0,-6-1-86 0 0,-1-3 702 0 0,0 0 58 0 0,0-1 49 0 0,-1 0 40 0 0,0 2-87 0 0,-4 4-290 0 0,1-6 299 0 0,0-1-85 0 0,1-1 137 0 0,0 0-33 0 0,0-1-36 0 0,0 1-41 0 0,-3 0-180 0 0,1-1-89 0 0,-2 0-96 0 0,0 0-107 0 0,2 0 355 0 0,-2 0-87 0 0,-3 0-193 0 0,-5 0-458 0 0</inkml:trace>
  <inkml:trace contextRef="#ctx0" brushRef="#br0" timeOffset="250.1634">89 1023 6313 0 0,'-25'0'817'0'0,"13"0"-227"0"0,6 0 60 0 0,5 0 402 0 0,1 0 738 0 0,0 0-945 0 0,0 0-58 0 0,0 0-70 0 0,0 0-80 0 0,0 0-88 0 0,0 0-74 0 0,1 0-59 0 0,5 0-53 0 0,8 0-110 0 0,2 0-38 0 0,17 0 114 0 0,-6 0-157 0 0,1 0-52 0 0,25 0 15 0 0,-17-2-162 0 0,-29 0 29 0 0,0 0-1 0 0,0 0 0 0 0,0 0 0 0 0,0-1 0 0 0,-1 0 0 0 0,6-3-1 0 0,5-2-60 0 0,2 1-78 0 0,4 2-103 0 0,-9 3 72 0 0,2 2-35 0 0,16 0-583 0 0,37-2-1048 0 0,-43-4 999 0 0,11-12-889 0 0,-22 10 820 0 0,-7 4 395 0 0,0 1-54 0 0,5 0-290 0 0,-6 3 376 0 0,1-1-38 0 0,1 1-287 0 0,0 0-89 0 0,2 0-266 0 0,5 0-675 0 0</inkml:trace>
  <inkml:trace contextRef="#ctx0" brushRef="#br0" timeOffset="510.4084">936 88 10970 0 0,'0'0'1193'0'0,"0"0"-431"0"0,0 0-165 0 0,0 0-47 0 0,0 0 61 0 0,0 0-79 0 0,0 0-68 0 0,0 0-54 0 0,0 0-45 0 0,0 0-38 0 0,0 0 232 0 0,1 0-103 0 0,6 0-92 0 0,7 0-86 0 0,1 0-59 0 0,-14 0-205 0 0,0 0-1 0 0,-1 0 1 0 0,1 0-1 0 0,-1 0 1 0 0,1 0-1 0 0,0 0 0 0 0,-1 0 1 0 0,1 0-1 0 0,0 0 1 0 0,-1 0-1 0 0,1 1 1 0 0,-1-1-1 0 0,1 0 0 0 0,0 0 1 0 0,-1 1-1 0 0,1-1 1 0 0,-1 1-1 0 0,1-1 1 0 0,-1 0-1 0 0,1 1 1 0 0,-1-1-1 0 0,1 1 0 0 0,-1-1 1 0 0,0 1-1 0 0,1-1 1 0 0,-1 1-14 0 0,4 3 58 0 0,1 1-20 0 0,1 1 1 0 0,2 1 33 0 0,1 3 46 0 0,4 3 74 0 0,-2-2-110 0 0,23 24 64 0 0,-30-31-130 0 0,1 0 0 0 0,-1-1 0 0 0,1 1 0 0 0,0-1 0 0 0,0 0 0 0 0,0-1 0 0 0,6 3-16 0 0,25 4 57 0 0,-29-8-48 0 0,0 0 0 0 0,-1 1 1 0 0,0-1-1 0 0,1 1 0 0 0,-1 1 0 0 0,0-1 0 0 0,0 1 0 0 0,0 0 1 0 0,0 1-1 0 0,0-1 0 0 0,-1 1 0 0 0,0 0 0 0 0,0 1 1 0 0,1 0-10 0 0,15 17 29 0 0,-13-13-19 0 0,1 1 0 0 0,0-1 0 0 0,1-1 0 0 0,0 0 0 0 0,1 0 0 0 0,0 0-10 0 0,34 6 21 0 0,-1 16-11 0 0,-25-21-1 0 0,-18-9-8 0 0,1 0-1 0 0,-1 1 1 0 0,0-1-1 0 0,0 0 1 0 0,1 1-1 0 0,-1-1 1 0 0,0 1-1 0 0,0 0 1 0 0,0-1-1 0 0,0 1 1 0 0,1 0-1 0 0,-1 0 1 0 0,0 0-1 0 0,0 0 1 0 0,-1-1-1 0 0,1 1 1 0 0,0 1-1 0 0,0-1 1 0 0,0 0-1 0 0,-1 0 1 0 0,1 0-1 0 0,0 0 1 0 0,-1 0-1 0 0,1 1 1 0 0,-1-1-1 0 0,0 0 1 0 0,1 1 0 0 0,-1-1-1 0 0,0 0 1 0 0,0 0-1 0 0,0 1 1 0 0,0-1-1 0 0,0 0 1 0 0,0 1-1 0 0,0-1 1 0 0,0 1-1 0 0,0-2 0 0 0,0 0 0 0 0,0 0 0 0 0,-1 1 0 0 0,1-1 0 0 0,0 0 0 0 0,0 0 0 0 0,0 0 0 0 0,0 1 0 0 0,0-1 0 0 0,0 0 0 0 0,0 0 1 0 0,0 1-1 0 0,0-1 0 0 0,0 0 0 0 0,0 0 0 0 0,0 1 0 0 0,0-1 0 0 0,0 0 0 0 0,1 0 0 0 0,-1 1 0 0 0,0-1 0 0 0,0 0 0 0 0,0 0 0 0 0,0 0 0 0 0,0 1 0 0 0,0-1 1 0 0,1 0-1 0 0,-1 0 0 0 0,0 0 0 0 0,0 0 0 0 0,0 1 0 0 0,0-1 0 0 0,1 0 0 0 0,-1 0 0 0 0,0 0 0 0 0,0 0 0 0 0,0 0 0 0 0,1 0 0 0 0,-1 1 0 0 0,0-1 1 0 0,0 0-1 0 0,1 0 0 0 0,-1 0 0 0 0,0 0 0 0 0,0 0 0 0 0,1 0 0 0 0,-1 0 0 0 0,0 0 0 0 0,0 0 0 0 0,0 0 0 0 0,1 0 0 0 0,-1 0 0 0 0,0 0 0 0 0,0 0 1 0 0,1-1-1 0 0,-1 1 0 0 0,0 0 0 0 0,2 0 0 0 0,-1 0 1 0 0,1 0 0 0 0,-1 0-1 0 0,1 0 1 0 0,0 0 0 0 0,-1 0 0 0 0,1 0-1 0 0,-1 0 1 0 0,1 1 0 0 0,-1-1-1 0 0,1 1 1 0 0,-1-1 0 0 0,1 1 0 0 0,-1 0-1 0 0,0-1 1 0 0,1 1 0 0 0,-1 0-1 0 0,0 0 0 0 0,1 2 2 0 0,-1 0 0 0 0,1-1 0 0 0,-1 1-1 0 0,0 0 1 0 0,0 0 0 0 0,-1 0 0 0 0,1 0-1 0 0,-1 0 1 0 0,1 0 0 0 0,-1 0 0 0 0,0 0-1 0 0,0 0 1 0 0,0 0 0 0 0,-1 1-2 0 0,2-3 1 0 0,-1 0 1 0 0,0 1-1 0 0,0-1 0 0 0,0 0 1 0 0,0 0-1 0 0,0 0 0 0 0,0 1 1 0 0,-1-1-1 0 0,1 0 0 0 0,0 0 1 0 0,-1 0-1 0 0,1 0 1 0 0,-1 1-1 0 0,1-1 0 0 0,-1 0 1 0 0,1 0-1 0 0,-1 0 0 0 0,0 0 1 0 0,1 0-1 0 0,-1 0 0 0 0,0-1 1 0 0,0 1-1 0 0,0 0 0 0 0,0 0 1 0 0,1 0-1 0 0,-1-1 0 0 0,0 1 1 0 0,-1-1-1 0 0,1 1 0 0 0,0 0 1 0 0,0-1-2 0 0,-19 14 45 0 0,5 23 0 0 0,9-28-33 0 0,-1 1 1 0 0,0-1-1 0 0,0 0 0 0 0,-1-1 1 0 0,0 0-1 0 0,-8 5-12 0 0,7-5 14 0 0,1 0 0 0 0,0 0 0 0 0,0 0 0 0 0,0 1-1 0 0,1 0 1 0 0,-4 8-14 0 0,-3 14 14 0 0,1-1-40 0 0,11-28 19 0 0,1 0 0 0 0,-1 0 0 0 0,0 0 0 0 0,0 0 0 0 0,0 0 0 0 0,0 0 0 0 0,0-1 0 0 0,0 1 0 0 0,-1-1 0 0 0,1 1 0 0 0,-1-1 7 0 0,-29 14-194 0 0,17-8 38 0 0,2-1-35 0 0,1 2-40 0 0,2 1-43 0 0,6-5-8 0 0,1-1-51 0 0,3 0-58 0 0,-1 2-65 0 0,1 2 60 0 0,-1 0-43 0 0,-2-1-39 0 0,0-2-38 0 0,-4 2-612 0 0,-1-4-112 0 0,2-3 184 0 0,0-3-44 0 0,4 3 897 0 0,1 0 1 0 0,1-1-1 0 0,-1 1 1 0 0,0 0-1 0 0,0-1 1 0 0,0 1-1 0 0,1-1 1 0 0,-1 1-1 0 0,1-1 1 0 0,-1 1-1 0 0,1-1 1 0 0,-1 1-1 0 0,1-1 1 0 0,0 1-1 0 0,0-1 1 0 0,0 0-1 0 0,0 0 203 0 0,0-2-952 0 0,0 2-78 0 0,0 1-284 0 0,0 0-740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1 936 16307 0 0,'0'0'1123'0'0,"0"0"-476"0"0,0 0-312 0 0,0 0-51 0 0,0 0-43 0 0,0 0-34 0 0,1 0 129 0 0,5 0-93 0 0,33 0 97 0 0,-5 0-154 0 0,-5 0-81 0 0,-4 0-63 0 0,28-6 65 0 0,-20-9-58 0 0,-26 11-43 0 0,0 1 0 0 0,0 0 1 0 0,0 0-1 0 0,1 0 0 0 0,-1 1 0 0 0,1 1 0 0 0,0-1 0 0 0,-1 1 0 0 0,1 0 0 0 0,0 1 1 0 0,0-1-1 0 0,1 2-6 0 0,119-1 52 0 0,-48 0-84 0 0,-70 0-291 0 0,0 0 117 0 0,-1 0 99 0 0,-1 0 85 0 0,0 0 64 0 0,0 0 49 0 0,16 0 355 0 0,-15 0-282 0 0,1 0-77 0 0,-6 0-88 0 0,1 0-37 0 0,0 0-64 0 0,1 0-71 0 0,-1 0-80 0 0,1 0-89 0 0,0 0-136 0 0,-3 0 193 0 0,0 0-33 0 0,0 0-34 0 0,0 0-36 0 0,0 0-38 0 0,0 0-38 0 0,0 0-41 0 0,1 0-41 0 0,-1 0-44 0 0,0 0-44 0 0,1 0-47 0 0,-1 0-47 0 0,1 0-49 0 0,-1 0-51 0 0,-13 0-261 0 0,2 0 310 0 0,2 0 59 0 0,1 0-93 0 0,1 0-109 0 0,2 0-96 0 0,1 0-294 0 0,0 0-759 0 0</inkml:trace>
  <inkml:trace contextRef="#ctx0" brushRef="#br0" timeOffset="238.9411">268 491 11787 0 0,'0'0'1592'0'0,"0"0"-632"0"0,0 0-430 0 0,0 1-51 0 0,0 5 370 0 0,0 3-180 0 0,0 1-86 0 0,0-1-80 0 0,0 0-72 0 0,0 0-67 0 0,0-1-60 0 0,0 1-54 0 0,0-1-47 0 0,0 2-14 0 0,0 0-47 0 0,0 6 17 0 0,0 20 101 0 0,0-26-136 0 0,0 1 56 0 0,2 12 100 0 0,2-5-49 0 0,10 9 118 0 0,3 8-57 0 0,-15-29-256 0 0,-1 0 0 0 0,0-1-1 0 0,0 1 1 0 0,-1 0 0 0 0,0 0 0 0 0,0-1 0 0 0,0 5-36 0 0,1 35 197 0 0,8-6-33 0 0,4-9-84 0 0,-9-21-60 0 0,0-1-1 0 0,-1 1 1 0 0,0 0 0 0 0,0 0 0 0 0,-1 0 0 0 0,0 0 0 0 0,-1 0 0 0 0,0 0 0 0 0,0 7-20 0 0,-1 29 38 0 0,0-25-46 0 0,0 2-64 0 0,0-1-101 0 0,0-4-75 0 0,0 0-114 0 0,0-9 131 0 0,0-1-37 0 0,0 0-40 0 0,0 0-41 0 0,0-2-182 0 0,1-2-92 0 0,1 0-99 0 0,3 1-105 0 0,12 13-1539 0 0,-14-14 735 0 0,-4-4 574 0 0,-3-3-37 0 0,-2-2-45 0 0,-3-3-50 0 0,5 5 86 0 0,2 2-86 0 0,1 1-322 0 0,0 1-850 0 0</inkml:trace>
  <inkml:trace contextRef="#ctx0" brushRef="#br0" timeOffset="419.4148">1338 1 12403 0 0,'0'0'1322'0'0,"0"1"-492"0"0,0 1-196 0 0,0 2-70 0 0,0 4-205 0 0,0 0-38 0 0,0-1-35 0 0,0-1-33 0 0,0 7 162 0 0,0-2-100 0 0,0-1-86 0 0,0 0-59 0 0,0 26 216 0 0,0-18-182 0 0,0-7-65 0 0,0 1 34 0 0,0 2 39 0 0,0 0 48 0 0,0 16-33 0 0,0 4-53 0 0,0 9-20 0 0,0 14 4 0 0,0-49-139 0 0,0 1-1 0 0,0 0 0 0 0,1 0 0 0 0,1-1 0 0 0,0 1 0 0 0,0 0 1 0 0,0-1-19 0 0,11 19 37 0 0,-5-11-48 0 0,-1 4-36 0 0,-2 5-42 0 0,-3 11-50 0 0,-2-28 22 0 0,-1 8 2 0 0,-1 5-21 0 0,1-6-14 0 0,1-3-40 0 0,1 1-81 0 0,0-2-32 0 0,1-1-81 0 0,1 0-94 0 0,2 0-104 0 0,3 4-297 0 0,-3-5 256 0 0,0-3 101 0 0,-1 1-45 0 0,0 0-56 0 0,0 1-67 0 0,-1 0-79 0 0,-1 1-88 0 0,-1 1-99 0 0,0 1-112 0 0,-1-2-36 0 0,0 0-99 0 0,0 2-335 0 0,0 5-875 0 0</inkml:trace>
  <inkml:trace contextRef="#ctx0" brushRef="#br0" timeOffset="685.4782">937 1248 15547 0 0,'0'0'982'0'0,"0"0"-421"0"0,0 0-273 0 0,0 0-47 0 0,0 0 140 0 0,0 0-88 0 0,0 0-67 0 0,1 0-55 0 0,5 0-36 0 0,7 1-40 0 0,-5-1-55 0 0,1 1 0 0 0,-1-2 1 0 0,1 1-1 0 0,-1-1 0 0 0,0 0 0 0 0,1-1 0 0 0,-1 0 0 0 0,1 0-40 0 0,21-11 63 0 0,-22 9-48 0 0,0 0 0 0 0,1 1 0 0 0,0 0 0 0 0,-1 0 0 0 0,1 1 0 0 0,0 0 0 0 0,0 1 0 0 0,1 0 0 0 0,-1 0-1 0 0,7 1-14 0 0,0-1 5 0 0,0-1 0 0 0,0 0-1 0 0,0-1 1 0 0,-1 0 0 0 0,3-2-5 0 0,42-14-66 0 0,-54 17 50 0 0,3-1-61 0 0,0 0 1 0 0,0 1-1 0 0,0 1 1 0 0,1-1 0 0 0,-1 2-1 0 0,6-1 77 0 0,22 3-373 0 0,-10 0-29 0 0,-5-2-178 0 0,-2 0 34 0 0,47 2-1694 0 0,-42 4 1235 0 0,-6 2-9 0 0,-11-3 460 0 0,0 1-46 0 0,0-1-185 0 0,1 0-97 0 0,0-1-185 0 0,-1-2-106 0 0,3-1-338 0 0,5 0-868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2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46 268 13115 0 0,'0'-2'1075'0'0,"0"0"-757"0"0,0-2-35 0 0,0-2 15 0 0,0-3-56 0 0,0-5 130 0 0,1 6-79 0 0,5 1-43 0 0,2 1-146 0 0,-1 0-1 0 0,2 0 1 0 0,-1 1-1 0 0,0 0 1 0 0,5-1-104 0 0,25-15 250 0 0,-3-6-42 0 0,-30 22-167 0 0,0 1-1 0 0,1 0 1 0 0,-1 0 0 0 0,1 0-1 0 0,-1 0 1 0 0,1 1-1 0 0,0 0 1 0 0,1 0-1 0 0,-1 1 1 0 0,0 0 0 0 0,1 0-1 0 0,0 0 1 0 0,-1 1-1 0 0,1 0 1 0 0,0 0-1 0 0,-1 1 1 0 0,1 0 0 0 0,0 0-1 0 0,3 0-40 0 0,12-1 213 0 0,-2-1-38 0 0,4-4 33 0 0,-4-2-44 0 0,-15 6-114 0 0,1 0-1 0 0,0 0 1 0 0,0 0 0 0 0,0 1 0 0 0,0 0 0 0 0,0 0 0 0 0,0 0 0 0 0,2 1-50 0 0,0 0 70 0 0,0 2 0 0 0,0-1-1 0 0,0 1 1 0 0,0 0 0 0 0,0 0 0 0 0,-1 1-1 0 0,2 1-69 0 0,8 2 150 0 0,10 3 150 0 0,-4-1-81 0 0,-4-2-63 0 0,-2 0-44 0 0,31 10 175 0 0,-18-4-44 0 0,-7 2-71 0 0,-4 6-35 0 0,4 13-10 0 0,0 3-10 0 0,0-10 2 0 0,-18-22-98 0 0,-1 1-1 0 0,0 0 0 0 0,0 0 0 0 0,-1 0 0 0 0,1 0 1 0 0,-1 1-1 0 0,0 0 0 0 0,1 3-20 0 0,-1-1 17 0 0,-1 0 1 0 0,0 1-1 0 0,-1 0 0 0 0,1-1 0 0 0,-2 1 1 0 0,1 0-1 0 0,-1 7-17 0 0,5 36 65 0 0,14 0-18 0 0,-6-22-23 0 0,-12-25-20 0 0,1 0 0 0 0,-1 1 0 0 0,-1-1 1 0 0,1 1-1 0 0,-1-1 0 0 0,0 1 0 0 0,0-1 0 0 0,0 0 0 0 0,-1 1 0 0 0,0-1 0 0 0,0 1 0 0 0,0-1 0 0 0,-1 0 1 0 0,0 0-1 0 0,0 1 0 0 0,0-1 0 0 0,0-1 0 0 0,-1 1 0 0 0,0 0-4 0 0,-12 31 22 0 0,0 45 5 0 0,-14-29 25 0 0,15-22-3 0 0,11-24-38 0 0,1 1 0 0 0,-2-1-1 0 0,1 0 1 0 0,-1 1 0 0 0,0-2-1 0 0,0 1 1 0 0,0 0-1 0 0,-1-1 1 0 0,0 1-11 0 0,-15 14 40 0 0,15-13-26 0 0,-1 0-1 0 0,0-1 1 0 0,0 0-1 0 0,-1 0 0 0 0,1-1 1 0 0,-1 0-1 0 0,0 0 1 0 0,-1 0-1 0 0,1-1 1 0 0,-5 1-14 0 0,-62 10 100 0 0,38 3-35 0 0,32-16-55 0 0,0 1 1 0 0,0-1 0 0 0,0 0 0 0 0,-1 0-1 0 0,1 0 1 0 0,-1-1 0 0 0,1 1-1 0 0,-1-1 1 0 0,0 0 0 0 0,1-1-1 0 0,-1 1 1 0 0,0-1 0 0 0,0 0 0 0 0,0 0-11 0 0,5 0 0 0 0,-11 1 19 0 0,0-2-1 0 0,0 1 1 0 0,0-1 0 0 0,0-1 0 0 0,-8-2-19 0 0,-41-26 60 0 0,-14 15 24 0 0,33-9-26 0 0,22 11-37 0 0,-12-5 5 0 0,22 14-16 0 0,0-1-1 0 0,0-1 0 0 0,0 1 1 0 0,1-1-1 0 0,0-1 1 0 0,0 0-1 0 0,0 0 0 0 0,1 0 1 0 0,0-1-1 0 0,1 0 0 0 0,-1 0-9 0 0,-37-67 27 0 0,11 18-21 0 0,30 47-11 0 0,0 1 0 0 0,1-1 1 0 0,0 0-1 0 0,1 0 1 0 0,0 0-1 0 0,0 0 1 0 0,1 0-1 0 0,1-2 5 0 0,-1-23-13 0 0,0-46-28 0 0,4 26-36 0 0,1 20-7 0 0,4 3-37 0 0,2 1-42 0 0,5 3-51 0 0,12-14-379 0 0,-12 17 160 0 0,-4 6 36 0 0,0 2-43 0 0,-1 1 2 0 0,-1 1-50 0 0,0 1-258 0 0,0 0 60 0 0,0 2 52 0 0,-1 1 41 0 0,9-8-396 0 0,21-17-1198 0 0,-24 22 1147 0 0,-7 7 475 0 0,-1 0-39 0 0,6-5-694 0 0,-2 1-113 0 0,1-1-389 0 0,4-5-1022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2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674 713 12515 0 0,'-16'0'1457'0'0,"7"0"-536"0"0,2 0-210 0 0,2 0-72 0 0,1 0-82 0 0,2 0-75 0 0,0 0 131 0 0,2 0-91 0 0,-1 0 240 0 0,-5 0-106 0 0,-2 0-393 0 0,-3 0 49 0 0,-36-2 837 0 0,26 3-704 0 0,10 0-238 0 0,0 1-39 0 0,2 1-47 0 0,1 0-56 0 0,-44 27 244 0 0,15-21-173 0 0,30-8-110 0 0,1 0-1 0 0,-1 0 0 0 0,1 1 1 0 0,-1 0-1 0 0,1 0 0 0 0,0 1 1 0 0,0 0-1 0 0,0 0 0 0 0,0 0 1 0 0,1 1-1 0 0,-1 0 0 0 0,1 0 1 0 0,0 0-1 0 0,-1 2-25 0 0,-47 43 207 0 0,-12 14-4 0 0,49-46-167 0 0,1 0 1 0 0,1 1 0 0 0,-1 3-37 0 0,-5 11 17 0 0,10-14 0 0 0,-1-1 0 0 0,-1 0-1 0 0,0-1 1 0 0,-12 10-17 0 0,19-21 5 0 0,1 0 0 0 0,0 0 0 0 0,0 0-1 0 0,0 0 1 0 0,1 1 0 0 0,0-1 0 0 0,0 1 0 0 0,0 0-1 0 0,0 0 1 0 0,1 0 0 0 0,0 0 0 0 0,1 0-1 0 0,-1 3-4 0 0,0 9 17 0 0,0 1 0 0 0,2-1-1 0 0,0 1 1 0 0,1 2-17 0 0,0 34 11 0 0,-2-31-11 0 0,-1-15-1 0 0,1-1 0 0 0,1 0 1 0 0,0 1-1 0 0,0-1 1 0 0,0 1-1 0 0,1-1 1 0 0,0 0-1 0 0,1 1 1 0 0,0-1-1 0 0,0 0 0 0 0,2 2 1 0 0,5 4-1 0 0,0-1 0 0 0,1 0-1 0 0,1-1 1 0 0,0 0-1 0 0,10 8 2 0 0,-12-11-9 0 0,0-2 1 0 0,0 1-1 0 0,1-1 0 0 0,8 4 9 0 0,27 4-14 0 0,7 15 10 0 0,-28-26 6 0 0,1-1 0 0 0,1 0 0 0 0,-1-2 0 0 0,0-1-1 0 0,13-3-1 0 0,14 2 1 0 0,0 2-4 0 0,-27 1-1 0 0,0-1 1 0 0,1-2 0 0 0,-1 0-1 0 0,0-2 1 0 0,12-3 3 0 0,4-18-4 0 0,-22 11 1 0 0,13-7-4 0 0,-15 9 7 0 0,1 0 0 0 0,-2 0-1 0 0,0-2 1 0 0,11-10 0 0 0,107-111 121 0 0,-130 129-115 0 0,1 0-1 0 0,-1 0 0 0 0,0 0 0 0 0,-1-1 0 0 0,1 1 0 0 0,-1-1 0 0 0,0 0 0 0 0,0 0 1 0 0,-1 0-1 0 0,0 0 0 0 0,0 0 0 0 0,0-1 0 0 0,0-2-5 0 0,0-10 21 0 0,-1 0 1 0 0,0 1-1 0 0,-2-20-21 0 0,-1-8 36 0 0,3 4 3 0 0,0 23-16 0 0,0 1 0 0 0,-2 0-1 0 0,0 0 1 0 0,-1 0-1 0 0,0 0 1 0 0,-2-2-23 0 0,-20-21 51 0 0,11 23-29 0 0,0-2 0 0 0,7 9-8 0 0,-1 1 1 0 0,0 0 0 0 0,-1 0-1 0 0,-3-3-14 0 0,-21-14 32 0 0,0 2 0 0 0,-2 2 0 0 0,0 1 0 0 0,-2 2 0 0 0,-12-5-32 0 0,31 17-16 0 0,0 1-1 0 0,0 1 0 0 0,-1 0 0 0 0,-18-3 17 0 0,-1 3-91 0 0,0 4-87 0 0,14 2 8 0 0,1 2-52 0 0,-1 1-62 0 0,1 2-68 0 0,1 1-77 0 0,1 2-84 0 0,0 1-91 0 0,1 2-100 0 0,3-1-392 0 0,2-1 115 0 0,0-3 99 0 0,1 0 88 0 0,-2-1-64 0 0,1-2 82 0 0,-3 0-79 0 0,-6 0-357 0 0,7-1 368 0 0,6 0 249 0 0,1-1 70 0 0,-1 1-36 0 0,-6 4-778 0 0,3 0-86 0 0,0 4-369 0 0,-4 6-991 0 0</inkml:trace>
  <inkml:trace contextRef="#ctx0" brushRef="#br0" timeOffset="896.8778">184 2630 16211 0 0,'0'0'989'0'0,"0"0"-369"0"0,0 0-149 0 0,0 0-55 0 0,0 0-66 0 0,0 0-56 0 0,0 2 1 0 0,0 3 74 0 0,0 25 531 0 0,0-23-66 0 0,0-6-474 0 0,0 6-44 0 0,0 7-43 0 0,0 1-45 0 0,1-7-44 0 0,5-1-41 0 0,19 25 28 0 0,-23-28-159 0 0,0 0 1 0 0,-1 0 0 0 0,1 0-1 0 0,-1 0 1 0 0,0 0 0 0 0,0 1-1 0 0,0-1 1 0 0,0 1 0 0 0,-1-1-1 0 0,0 4-12 0 0,0 11 23 0 0,0 19-36 0 0,3-21-46 0 0,2-2-49 0 0,9 6-109 0 0,-5-12 62 0 0,-3-2-36 0 0,-1-3-43 0 0,-3-1-53 0 0,-1 1-67 0 0,-1 0-78 0 0,0 3-90 0 0,0 1-98 0 0,0 0-109 0 0,0-1-116 0 0,0-4 83 0 0,0-1-61 0 0,7 0-1816 0 0,3-2 1050 0 0,-2 0 486 0 0,-1 0 122 0 0,-2 0-84 0 0,-1 0-101 0 0,-2 0-88 0 0,-1 0-334 0 0,-1 0-888 0 0</inkml:trace>
  <inkml:trace contextRef="#ctx0" brushRef="#br0" timeOffset="1150.7079">852 2630 12507 0 0,'0'15'1561'0'0,"0"-5"-562"0"0,0-4-213 0 0,0 0-58 0 0,0-2 85 0 0,-1-1-100 0 0,-1 0-84 0 0,-2 2-70 0 0,-4 4-11 0 0,0 2-34 0 0,1 1-36 0 0,0 2-38 0 0,0 1-40 0 0,1 0-42 0 0,0 1-42 0 0,-1 0-46 0 0,1 1-33 0 0,-1-1-56 0 0,1-1-56 0 0,-1-1-59 0 0,-60 97 854 0 0,32-55-544 0 0,18-28-247 0 0,2 0-51 0 0,-11 29 67 0 0,5-8-52 0 0,8-16-47 0 0,-1-1 0 0 0,-2 0 0 0 0,-2-1 0 0 0,-7 10-46 0 0,-34 64-15 0 0,40-66-30 0 0,0 0-36 0 0,0 0-46 0 0,1-1-55 0 0,-3 6-112 0 0,12-24 105 0 0,2-2-35 0 0,-2 7-302 0 0,0-6-61 0 0,2-3-72 0 0,-1-2-84 0 0,2-4 117 0 0,0 2-59 0 0,-2 5-717 0 0,1-2 62 0 0,-9 18-2275 0 0,10-24 2364 0 0,-1-1-59 0 0,3-5 30 0 0,2 0-96 0 0,1-2-369 0 0,0-1-977 0 0</inkml:trace>
  <inkml:trace contextRef="#ctx0" brushRef="#br0" timeOffset="1420.5157">807 3476 9722 0 0,'11'0'590'0'0,"-1"-2"-61"0"0,-1 0-55 0 0,0-1-48 0 0,-2 0-42 0 0,0-1-37 0 0,7-4 266 0 0,-9 5-362 0 0,1 0 1 0 0,-1 0-1 0 0,1 0 0 0 0,-1 1 1 0 0,1-1-1 0 0,4 0-251 0 0,1 1 358 0 0,2 2 37 0 0,14 0 282 0 0,0 0-105 0 0,5 0 7 0 0,16 0 155 0 0,-29 2-541 0 0,0 3 51 0 0,-13-2-110 0 0,1 0 1 0 0,-1 1-1 0 0,0 0 1 0 0,1 0-1 0 0,-2 0 1 0 0,1 1-1 0 0,5 4-134 0 0,7 12 370 0 0,-9-9-188 0 0,-2 1-40 0 0,-5-10-88 0 0,-1 0 0 0 0,0 1 0 0 0,0-1 0 0 0,0 0 0 0 0,-1 1 0 0 0,1-1 0 0 0,-1 1 0 0 0,1-1 0 0 0,-1 4-54 0 0,0-6 18 0 0,0-1 0 0 0,0 1-1 0 0,0 0 1 0 0,0-1 0 0 0,0 1 0 0 0,-1-1 0 0 0,1 1 0 0 0,0 0 0 0 0,0-1 0 0 0,0 1 0 0 0,0 0 0 0 0,-1-1-1 0 0,1 1 1 0 0,0-1 0 0 0,-1 1 0 0 0,1-1 0 0 0,0 1 0 0 0,-1-1 0 0 0,1 1 0 0 0,-1-1 0 0 0,1 1 0 0 0,-1-1-1 0 0,1 1 1 0 0,-1-1 0 0 0,1 0 0 0 0,-1 1-18 0 0,-29 36 414 0 0,24-23-315 0 0,-6 6 144 0 0,-8-9-43 0 0,6-4-138 0 0,5-1-25 0 0,-1 0 0 0 0,1 1 0 0 0,1 1-1 0 0,-1-1 1 0 0,1 1 0 0 0,0 0 0 0 0,0 2-37 0 0,-4 3 33 0 0,0 0 0 0 0,-1-1 0 0 0,0-1 0 0 0,-9 6-33 0 0,-10 3 19 0 0,15-10-6 0 0,0 1 1 0 0,0 1 0 0 0,1 1 0 0 0,-11 10-14 0 0,6-1 19 0 0,13-12-15 0 0,-1-1 0 0 0,0 0 0 0 0,-1-1 1 0 0,0 1-1 0 0,0-2 0 0 0,-2 1-4 0 0,-7 1 7 0 0,18-9-7 0 0,0 0 0 0 0,-1 0 0 0 0,1 1 0 0 0,0-1 0 0 0,0 1 0 0 0,-1-1 1 0 0,1 1-1 0 0,0-1 0 0 0,0 1 0 0 0,0 0 0 0 0,0 0 0 0 0,0 0 0 0 0,0-1 0 0 0,0 1 0 0 0,0 0 0 0 0,0 0 1 0 0,0 0-1 0 0,0 0 0 0 0,1 1 0 0 0,-1-1 0 0 0,0 0 0 0 0,1 0 0 0 0,-1 0 0 0 0,1 1 0 0 0,-1-1 0 0 0,1 0 1 0 0,0 0-1 0 0,-1 1 0 0 0,1-1 0 0 0,0 0 0 0 0,0 1 0 0 0,0-1 0 0 0,0 0 0 0 0,0 1 0 0 0,0-1 0 0 0,0 1 0 0 0,0-2 0 0 0,0 0 0 0 0,0 0 0 0 0,0 0 0 0 0,0 1-1 0 0,0-1 1 0 0,0 0 0 0 0,0 0 0 0 0,0 1 0 0 0,0-1-1 0 0,0 0 1 0 0,0 0 0 0 0,0 1 0 0 0,0-1 0 0 0,0 0-1 0 0,0 0 1 0 0,0 0 0 0 0,0 1 0 0 0,0-1-1 0 0,0 0 1 0 0,0 0 0 0 0,0 1 0 0 0,0-1 0 0 0,0 0-1 0 0,1 0 1 0 0,-1 0 0 0 0,0 1 0 0 0,0-1 0 0 0,0 0-1 0 0,0 0 1 0 0,1 0 0 0 0,-1 0 0 0 0,0 1 0 0 0,0-1-1 0 0,0 0 1 0 0,1 0 0 0 0,-1 0 0 0 0,0 0-1 0 0,0 0 1 0 0,0 0 0 0 0,1 0 0 0 0,-1 0 0 0 0,0 1-1 0 0,0-1 1 0 0,1 0 0 0 0,-1 0 0 0 0,0 0 0 0 0,0 0-1 0 0,1 0 1 0 0,-1 0 0 0 0,0 0 0 0 0,0 0 0 0 0,0-1-1 0 0,1 1 1 0 0,-1 0 0 0 0,0 0 0 0 0,0 0-1 0 0,1 0 1 0 0,0 0 1 0 0,0 0-1 0 0,0 0 0 0 0,1-1 0 0 0,-1 1 0 0 0,0 1 0 0 0,0-1 0 0 0,0 0 0 0 0,1 0 0 0 0,-1 0 0 0 0,0 1 1 0 0,0-1-1 0 0,0 0 0 0 0,0 1 0 0 0,0-1 0 0 0,0 1 0 0 0,0 0 0 0 0,0-1 0 0 0,0 1 0 0 0,0 0 0 0 0,0-1 1 0 0,0 1-1 0 0,0 0 0 0 0,0 0 0 0 0,0 0 0 0 0,-1 0 0 0 0,1 0 0 0 0,0 0 0 0 0,-1 0 0 0 0,1 0 0 0 0,-1 0 1 0 0,1 1-1 0 0,12 17 8 0 0,-12-18-7 0 0,0 0-1 0 0,0-1 1 0 0,0 1-1 0 0,0-1 0 0 0,0 1 1 0 0,0-1-1 0 0,0 1 0 0 0,0-1 1 0 0,0 1-1 0 0,0-1 0 0 0,1 0 1 0 0,-1 0-1 0 0,0 0 1 0 0,0 1-1 0 0,0-1 0 0 0,0 0 1 0 0,0 0-1 0 0,1-1 0 0 0,-1 1 1 0 0,0 0-1 0 0,0 0 1 0 0,0 0-1 0 0,0-1 0 0 0,0 1 1 0 0,0-1-1 0 0,0 1 0 0 0,1-1 0 0 0,32-20 8 0 0,-17 9-6 0 0,-12 10-2 0 0,1 1 0 0 0,-1-1 0 0 0,1 1 0 0 0,-1 0 0 0 0,1 0 0 0 0,-1 0 0 0 0,1 1 0 0 0,0 0 0 0 0,-1 0 0 0 0,1 0 0 0 0,1 1 0 0 0,22 0 0 0 0,-18-1-1 0 0,0 0-1 0 0,0-1 1 0 0,0 0-1 0 0,0 0 0 0 0,8-3 2 0 0,40-26-13 0 0,-37 25 33 0 0,3 3-60 0 0,3 1-67 0 0,1 1-74 0 0,0 1-80 0 0,-1-2-86 0 0,-2-1-93 0 0,-5-3-99 0 0,-5-2-2 0 0,-2-1-104 0 0,0 0-111 0 0,2 1-121 0 0,-8 5 391 0 0,2 0-35 0 0,-1 1-38 0 0,2 0-41 0 0,-1 0-44 0 0,1 1-47 0 0,0 0-51 0 0,0 0-52 0 0,7 0-589 0 0,0 0-115 0 0,3 0-411 0 0,11 0-1079 0 0</inkml:trace>
  <inkml:trace contextRef="#ctx0" brushRef="#br0" timeOffset="1908.5237">1832 179 8482 0 0,'0'-18'850'0'0,"-1"-1"-130"0"0,2 1-62 0 0,1 2-66 0 0,4 5-74 0 0,24-4 707 0 0,-18-3-467 0 0,-2 4-38 0 0,20 9-85 0 0,-10 3-257 0 0,-2-3-76 0 0,-3-2-60 0 0,-2-1-41 0 0,-8 4-120 0 0,1 1 1 0 0,-1 0 0 0 0,1 1 0 0 0,-1-1 0 0 0,1 1 0 0 0,4-1-82 0 0,14 0 249 0 0,8 3-38 0 0,-8 0-74 0 0,-1 0-45 0 0,31 0 55 0 0,-26 0-58 0 0,-3 0 3 0 0,120 0 172 0 0,-67 0-108 0 0,-78 0-156 0 0,11 0 22 0 0,0 0 0 0 0,0 1 0 0 0,0 0 0 0 0,0 1 0 0 0,8 2-22 0 0,33 26 121 0 0,-15-16 19 0 0,-22 16 11 0 0,15-15 26 0 0,-16 22 7 0 0,-1-18-104 0 0,7 13 53 0 0,-20-31-122 0 0,1 1-1 0 0,-1 0 0 0 0,1 0 0 0 0,-1 0 0 0 0,0 0 0 0 0,1 0 0 0 0,-1 0 0 0 0,0 0 0 0 0,0 0 0 0 0,-1 1 0 0 0,1-1 0 0 0,0 0 0 0 0,-1 0 1 0 0,1-1-1 0 0,-1 1 0 0 0,0 0 0 0 0,1 0 0 0 0,-2 1-10 0 0,-28 49 225 0 0,16 30 19 0 0,8-65-185 0 0,0-1-1 0 0,0 0 1 0 0,-2 0-1 0 0,0 0-58 0 0,0 0 66 0 0,0 0 0 0 0,1 1 0 0 0,1-1-1 0 0,0 1 1 0 0,0 6-66 0 0,-8 103 364 0 0,-6-37-107 0 0,-17 33 64 0 0,-5 16 17 0 0,22-34-80 0 0,5 74 42 0 0,3-82-193 0 0,-1 3 26 0 0,5 0 0 0 0,4 1-133 0 0,3-12 56 0 0,-1-4 2 0 0,5 0 0 0 0,4 16-58 0 0,23 79 68 0 0,-15-1-8 0 0,-4-113 2 0 0,15 49-62 0 0,-10-50 52 0 0,5 49-52 0 0,-6 58 25 0 0,-4-110-19 0 0,3 0 0 0 0,13 32-6 0 0,3 11 3 0 0,103 342-59 0 0,-120-409 33 0 0,-2 1 0 0 0,2 21 23 0 0,2 67-28 0 0,2-59 13 0 0,-12-50 11 0 0,0 1 1 0 0,-2-1-1 0 0,0 1 1 0 0,-1 0-1 0 0,0 13 4 0 0,-2 139 40 0 0,0-163-36 0 0,0-1 0 0 0,-1 0 1 0 0,0-1-1 0 0,0 1 0 0 0,-1 0 0 0 0,0 0 1 0 0,0 0-1 0 0,0-1 0 0 0,0 1 0 0 0,-1-1 0 0 0,0 0 1 0 0,0 1-1 0 0,-1-1 0 0 0,1-1 0 0 0,-1 1 1 0 0,0 0-1 0 0,0-1 0 0 0,-1 0 0 0 0,1 0 0 0 0,-1 0 1 0 0,0-1-1 0 0,-4 3-4 0 0,-10 5 11 0 0,0-2 1 0 0,-1 0-1 0 0,1 0 0 0 0,-2-2 1 0 0,-6 1-12 0 0,6-1 11 0 0,12-4-15 0 0,0-1 1 0 0,0 0-1 0 0,0 0 0 0 0,-1-1 0 0 0,-4 0 4 0 0,-32-3-80 0 0,18 0-7 0 0,-63 2-652 0 0,65 0 460 0 0,1 0-49 0 0,5 0 2 0 0,-1 0-59 0 0,-2 0-71 0 0,-1 0-81 0 0,-12 2-478 0 0,19 1 455 0 0,1 0-41 0 0,0 0-45 0 0,0 1-50 0 0,1 1-55 0 0,-1-1-59 0 0,5 0 174 0 0,-1-1-35 0 0,1 0-39 0 0,-1 0-40 0 0,-6 1-572 0 0,0-2-109 0 0,-3-1-394 0 0,-11 0-1032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12099 0 0,'0'0'1170'0'0,"0"-1"-447"0"0,0 0-184 0 0,0-2-80 0 0,0-3-160 0 0,2 1 60 0 0,1 0 266 0 0,3 2 72 0 0,11 0 766 0 0,-2 4-552 0 0,-1-1-319 0 0,-9 0-439 0 0,-1 1 0 0 0,1 0 0 0 0,0 0-1 0 0,-1 0 1 0 0,1 1 0 0 0,-1-1 0 0 0,1 1 0 0 0,1 1-153 0 0,15 8 500 0 0,-3 0-113 0 0,0 0-38 0 0,-2 0-47 0 0,-1 0-60 0 0,2 0-28 0 0,0 2 57 0 0,-3 0-38 0 0,-1 1-39 0 0,4-1-39 0 0,16 10 126 0 0,-2 2 0 0 0,13 14-281 0 0,1 5 161 0 0,-18-17-69 0 0,6 6 14 0 0,-19-19-106 0 0,-9-10-82 0 0,-5-4-12 0 0,0 0-58 0 0,0 0-83 0 0,0 0-105 0 0,0 0 123 0 0,0 0-38 0 0,0 0-43 0 0,0 0-48 0 0,0 0-56 0 0,0 0-61 0 0,0 0-69 0 0,0 0-76 0 0,-1 0-82 0 0,1 0-87 0 0,-1 0-91 0 0,-2 0-94 0 0,3 0 624 0 0,1 0 62 0 0,-2 0 53 0 0,1 0 46 0 0,-1 0-7 0 0,0 0 57 0 0,-4 1-146 0 0,3-1 98 0 0,-1 0-63 0 0,2-1 78 0 0,0 1-34 0 0,0 0-38 0 0,0 0-43 0 0,0 0-46 0 0,0-1-50 0 0,0 1-56 0 0,1 0-58 0 0,-1-1-65 0 0,0 1-67 0 0,1 0-72 0 0,0-1-77 0 0,-1 0-81 0 0,1 1-84 0 0,0-3-128 0 0,0-1-74 0 0,0-2-298 0 0,0-3-795 0 0</inkml:trace>
  <inkml:trace contextRef="#ctx0" brushRef="#br0" timeOffset="1">524 68 10906 0 0,'-4'-3'458'0'0,"1"-1"4"0"0,0 1-58 0 0,-6-8 745 0 0,6 6-619 0 0,2 1-170 0 0,0 0 45 0 0,0-1 94 0 0,0 0 78 0 0,1-1 94 0 0,0 0 106 0 0,-1 0-470 0 0,1 2-66 0 0,-2 2 312 0 0,1 5-236 0 0,1-1-116 0 0,1 1 41 0 0,0 1 162 0 0,1 0 111 0 0,-7 0 66 0 0,-14 27 71 0 0,3-4-210 0 0,3-11-225 0 0,-12 11 168 0 0,-2 0-76 0 0,-6 8-19 0 0,0-2-83 0 0,0-2-66 0 0,1-5-49 0 0,-6 5-89 0 0,30-24-23 0 0,1 1-1 0 0,0 0 0 0 0,0 0 0 0 0,-5 9 21 0 0,6-8-128 0 0,-1-1 60 0 0,-16 15-17 0 0,11-12-40 0 0,7-6 4 0 0,0 1-52 0 0,-2 1-161 0 0,5-3 117 0 0,-1 0-38 0 0,0 4-265 0 0,1-5 213 0 0,1 1-35 0 0,0 0-36 0 0,0 0-38 0 0,1 1-39 0 0,0-1-43 0 0,0-1 17 0 0,0 1-42 0 0,0-1-44 0 0,0 0-48 0 0,0-1-49 0 0,0 1-53 0 0,0-1-56 0 0,0 0-59 0 0,0-1 124 0 0,0 0-36 0 0,0 0-834 0 0,0 0-437 0 0,0-1-1143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50:2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10722 0 0,'0'-1'1087'0'0,"0"0"-394"0"0,0-1-151 0 0,0-2-44 0 0,0-3 51 0 0,0-1-70 0 0,0 0-57 0 0,0 1-40 0 0,0 1 302 0 0,0 5-80 0 0,0 1-60 0 0,0 0-61 0 0,0 1-62 0 0,0 5-58 0 0,6 17 65 0 0,8-10-57 0 0,3 2-12 0 0,-16-13-334 0 0,0 0 1 0 0,0 0 0 0 0,0 1-1 0 0,0-1 1 0 0,-1 0 0 0 0,1 0 0 0 0,-1 1-1 0 0,1-1 1 0 0,-1 0 0 0 0,0 1-1 0 0,0-1 1 0 0,0 2-26 0 0,-1 29 239 0 0,-1 20 15 0 0,2-48-232 0 0,1 1 1 0 0,-1-1 0 0 0,1 0 0 0 0,0 0-1 0 0,1 0 1 0 0,-1 0 0 0 0,1 0 0 0 0,1 2-23 0 0,10 15 61 0 0,-10-18-50 0 0,0 0-1 0 0,0 0 1 0 0,-1 0 0 0 0,0 0-1 0 0,0 1 1 0 0,0-1-1 0 0,0 1 1 0 0,-1-1-1 0 0,0 1 1 0 0,0 0 0 0 0,0-1-1 0 0,-1 1 1 0 0,1 0-1 0 0,-1 0 1 0 0,0 2-11 0 0,0 6-50 0 0,0 0 43 0 0,0 10 64 0 0,0 37 160 0 0,0-40-198 0 0,0 0-54 0 0,0-2-55 0 0,0 0-70 0 0,0 1-82 0 0,0 0-95 0 0,0-12 54 0 0,0 1-66 0 0,0 0-77 0 0,0-1-85 0 0,0-3-92 0 0,0-2-88 0 0,0-1-80 0 0,0-1-71 0 0,0 0-71 0 0,1 0-104 0 0,0 0 458 0 0,0 0-40 0 0,1 0-46 0 0,0 0-50 0 0,4 0-525 0 0,0 0-114 0 0,4 0-375 0 0,5 0-977 0 0</inkml:trace>
  <inkml:trace contextRef="#ctx0" brushRef="#br0" timeOffset="270.9898">803 45 16211 0 0,'0'1'1588'0'0,"0"5"-635"0"0,-1 7-285 0 0,-3-4-84 0 0,-2-4-76 0 0,-1-1-65 0 0,-2 1-30 0 0,-1 4-51 0 0,2 9 118 0 0,1 1-180 0 0,-11 7 7 0 0,-1 0-118 0 0,-6 10-10 0 0,-35 53 110 0 0,35-42-193 0 0,8-4-42 0 0,3 46 35 0 0,7-66-67 0 0,-1-1-1 0 0,-1-1 1 0 0,-1 1 0 0 0,-1-2-1 0 0,-1 1 1 0 0,0-1 0 0 0,-15 16-22 0 0,-4 9 27 0 0,9-7-44 0 0,0-1-33 0 0,9-19 0 0 0,-11 23-144 0 0,16-4-30 0 0,1 0-99 0 0,-2-18 59 0 0,-1-3-60 0 0,-1 1-152 0 0,7-5 92 0 0,1-1-59 0 0,0 0-63 0 0,-2 0-72 0 0,3-6 108 0 0,-1 0 113 0 0,-1 0 41 0 0,-1 3-26 0 0,1-1 63 0 0,1-2 49 0 0,0-2-15 0 0,1 2-67 0 0,0-2-14 0 0,1 1-70 0 0,-1-1-81 0 0,1 1-91 0 0,0 0 16 0 0,0-1-76 0 0,0 1-84 0 0,0 0-89 0 0,1 0-95 0 0,-1 0-102 0 0,1 0-108 0 0,0 1-113 0 0,0-5 193 0 0,0 0-83 0 0,0 0-303 0 0,0 0-797 0 0</inkml:trace>
  <inkml:trace contextRef="#ctx0" brushRef="#br0" timeOffset="527.4299">669 802 10290 0 0,'25'0'1720'0'0,"-13"0"-642"0"0,-7 0-452 0 0,-2-1-38 0 0,0-1-37 0 0,1-2-37 0 0,14-11 421 0 0,-15 12-774 0 0,1 1-1 0 0,-1-1 1 0 0,1 1 0 0 0,0 0-1 0 0,0 0 1 0 0,0 0 0 0 0,0 1-1 0 0,1-1 1 0 0,-1 1 0 0 0,0 0-1 0 0,1 1 1 0 0,-1-1 0 0 0,0 1-161 0 0,4-1 505 0 0,-1-6-70 0 0,12-8-81 0 0,14 0 222 0 0,8 9-18 0 0,-7 5-232 0 0,-16 1-146 0 0,19-1 116 0 0,-35 1-277 0 0,-1 0 1 0 0,1 1-1 0 0,0-1 0 0 0,0 0 0 0 0,0 0 1 0 0,0 1-1 0 0,0 0 0 0 0,-1-1 0 0 0,1 1 1 0 0,0 0-1 0 0,0 0 0 0 0,-1 0 0 0 0,2 0-19 0 0,12 29 264 0 0,22-15-6 0 0,-21-4-225 0 0,-3 5 81 0 0,-11-12-71 0 0,0 0-1 0 0,1 0 0 0 0,-1 1 0 0 0,-1-1 1 0 0,1 1-1 0 0,-1 0 0 0 0,0-1 1 0 0,0 1-1 0 0,0 0 0 0 0,0 0 1 0 0,-1-1-1 0 0,0 1 0 0 0,0 0 0 0 0,0 0-42 0 0,-9 25 177 0 0,5-21-136 0 0,-2-1 1 0 0,1-1-1 0 0,-1 1 0 0 0,0-1 1 0 0,-4 4-42 0 0,-42 38 159 0 0,15-14-74 0 0,0 0-25 0 0,23-23-46 0 0,1 0 1 0 0,0 1 0 0 0,0 0-1 0 0,2 1 1 0 0,0 1 0 0 0,-3 5-15 0 0,-1 24 36 0 0,-15 1-16 0 0,29-42-17 0 0,0 0 1 0 0,-1 1-1 0 0,1-1 0 0 0,1 0 1 0 0,-1 1-1 0 0,0-1 1 0 0,1 1-1 0 0,0-1 0 0 0,0 4-3 0 0,0-7 0 0 0,0 15-8 0 0,0-15 8 0 0,0 2-1 0 0,0 0-1 0 0,0 0 1 0 0,0 0-1 0 0,0-1 0 0 0,0 1 1 0 0,0 0-1 0 0,1 0 1 0 0,-1 0-1 0 0,1 0 0 0 0,0 0 1 0 0,-1 0-1 0 0,1-1 1 0 0,0 1-1 0 0,0 0 0 0 0,0-1 2 0 0,2 1 0 0 0,-1-1-1 0 0,1 1 1 0 0,0-1-1 0 0,-1 0 0 0 0,1 0 1 0 0,0 0-1 0 0,0-1 1 0 0,0 1-1 0 0,-1-1 0 0 0,1 0 1 0 0,0 1-1 0 0,0-1 0 0 0,1 0 1 0 0,54-2 4 0 0,-29 1 10 0 0,-23 1-13 0 0,1 0 1 0 0,0 0 0 0 0,0-1-1 0 0,0 0 1 0 0,-1-1 0 0 0,1 1-1 0 0,0-1 1 0 0,-1 0 0 0 0,0-1-1 0 0,1 1 1 0 0,-1-1 0 0 0,1-1-2 0 0,0 0-1 0 0,0 0 0 0 0,0 1 0 0 0,0 1 1 0 0,1-1-1 0 0,-1 1 0 0 0,1 0 0 0 0,0 1 0 0 0,-1-1 1 0 0,1 2-1 0 0,0-1 0 0 0,0 1 0 0 0,1 0 1 0 0,28-1-59 0 0,0-5-59 0 0,-7-9-75 0 0,0 0-105 0 0,-10 11 45 0 0,3 2-114 0 0,2 2-121 0 0,-12 0 197 0 0,1 0-33 0 0,10 1-340 0 0,0-1-113 0 0,-1-1-120 0 0,-1-2-122 0 0,-12 0 461 0 0,0 0-33 0 0,0 0-34 0 0,-2-2-33 0 0,0-1-36 0 0,-1 0-35 0 0,-1-2-36 0 0,-1-1-37 0 0,1-4-497 0 0,1-3-587 0 0,3 8 526 0 0,0 4 316 0 0,4 2-56 0 0,5 1-272 0 0,12 1-746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225 201 12563 0 0,'-7'0'580'0'0,"1"-1"-36"0"0,1-1-38 0 0,2 0-39 0 0,1-1-40 0 0,0-1-41 0 0,1 0-42 0 0,1-2-43 0 0,0 2 878 0 0,-1 3-725 0 0,1-1-94 0 0,-1 1-83 0 0,1-1-73 0 0,1-1-38 0 0,-1 1-67 0 0,0-1-43 0 0,1 0-28 0 0,0 2 7 0 0,-1 1 20 0 0,-1 0 22 0 0,1 0 35 0 0,-1 4 432 0 0,-1 0-86 0 0,2 0-78 0 0,-1 1-71 0 0,1-1-120 0 0,0 0-32 0 0,0 4 70 0 0,0 0-95 0 0,1 1-70 0 0,0 18-49 0 0,-1-20 13 0 0,-1-1 40 0 0,0 1 57 0 0,-11 38 136 0 0,-6 25 44 0 0,4-2-106 0 0,9-38-113 0 0,3-13-12 0 0,-1 1 0 0 0,-1-1 1 0 0,0 0-1 0 0,-1 0 0 0 0,-3 2-72 0 0,2 0 74 0 0,1 1-1 0 0,0 0 1 0 0,2 0 0 0 0,0 3-74 0 0,-5 23 132 0 0,-18 54 180 0 0,8-38-143 0 0,18-59-161 0 0,-4 11 64 0 0,1-1-1 0 0,-2 1 1 0 0,0-1 0 0 0,-4 9-72 0 0,8-19 22 0 0,-1 1-1 0 0,1 0 0 0 0,0 0 1 0 0,0 0-1 0 0,1 0 1 0 0,-1 0-1 0 0,1 1 1 0 0,0 1-22 0 0,2 36 126 0 0,-1-22-65 0 0,-1-20-60 0 0,0 0 0 0 0,0 0-1 0 0,0 0 1 0 0,0 1 0 0 0,0-1 0 0 0,0 0 0 0 0,0 0 0 0 0,0 0 0 0 0,0 0-1 0 0,0 0 1 0 0,0 1 0 0 0,0-1 0 0 0,0 0 0 0 0,0 0 0 0 0,0 0-1 0 0,0 0 1 0 0,0 0 0 0 0,0 0 0 0 0,0 1 0 0 0,0-1 0 0 0,0 0-1 0 0,0 0 1 0 0,0 0 0 0 0,0 0 0 0 0,0 0 0 0 0,-1 0 0 0 0,1 1 0 0 0,0-1-1 0 0,0 0 1 0 0,0 0 0 0 0,0 0 0 0 0,0 0 0 0 0,0 0 0 0 0,0 0-1 0 0,-1 0 1 0 0,1 0 0 0 0,0 0 0 0 0,0 0 0 0 0,0 0 0 0 0,0 1-1 0 0,0-1 1 0 0,0 0 0 0 0,-1 0 0 0 0,1 0 0 0 0,0 0 0 0 0,0 0 0 0 0,0 0-1 0 0,0 0 1 0 0,0 0 0 0 0,-1 0 0 0 0,1 0 0 0 0,0 0 0 0 0,0 0-1 0 0,0-1 1 0 0,0 1 0 0 0,0 0 0 0 0,-1 0-1 0 0,-9 1 44 0 0,12-1-4 0 0,6-10 18 0 0,-3-16 37 0 0,-6 8-65 0 0,0-2-18 0 0,1 0 0 0 0,1 1 1 0 0,1-1-1 0 0,1-5-12 0 0,15-58 2 0 0,-10 42 4 0 0,1 1 1 0 0,4-5-7 0 0,10-24 14 0 0,-3-1 1 0 0,-3 0 0 0 0,-3-5-15 0 0,-7 29 18 0 0,1-1 1 0 0,11-29-19 0 0,-10 52 15 0 0,0 0 0 0 0,1 1 0 0 0,1 1 0 0 0,1-1 0 0 0,12-15-15 0 0,-15 23 7 0 0,-6 10-1 0 0,-1-1 1 0 0,1 1 0 0 0,1 0-1 0 0,-1 0 1 0 0,1 0 0 0 0,-1 1-1 0 0,2-1 1 0 0,-1 1-1 0 0,0 0 1 0 0,5-3-7 0 0,39-15 56 0 0,-18 44 20 0 0,-26-18-63 0 0,0 0 1 0 0,0 0-1 0 0,0 0 0 0 0,-1 1 0 0 0,0-1 0 0 0,0 1 1 0 0,0-1-1 0 0,-1 1 0 0 0,1 0 0 0 0,-1 0 0 0 0,0 1 1 0 0,-1-1-1 0 0,2 5-13 0 0,9 21 47 0 0,-5-15 1 0 0,0 1 1 0 0,-2 0 0 0 0,5 18-49 0 0,13 41 86 0 0,-17-59-71 0 0,-1 0 0 0 0,-1 0 0 0 0,-1 1 0 0 0,0 3-15 0 0,-1-5 9 0 0,1 0 1 0 0,1 0-1 0 0,0 0 0 0 0,1 0 0 0 0,0-1 0 0 0,3 5-9 0 0,2 0 14 0 0,-1 1 0 0 0,-2 0 0 0 0,0 0 0 0 0,-1 0 0 0 0,1 11-14 0 0,4 15 20 0 0,-7-36-15 0 0,0-1 0 0 0,1 1-1 0 0,0-2 1 0 0,1 1 0 0 0,0 0-1 0 0,3 2-4 0 0,22 42 23 0 0,-15-18-2 0 0,-14-32-20 0 0,0-1 0 0 0,0 0 0 0 0,0 1 0 0 0,-1 0-1 0 0,0-1 1 0 0,0 1 0 0 0,0 0 0 0 0,0-1 0 0 0,0 1 0 0 0,-1 0 0 0 0,1 3-1 0 0,-2-6-3 0 0,1 0 0 0 0,0 1 0 0 0,1-1 0 0 0,-1 0 0 0 0,0 0 0 0 0,0 1 0 0 0,0-1 1 0 0,1 0-1 0 0,-1 0 0 0 0,1 0 0 0 0,-1 0 0 0 0,1 1 0 0 0,-1-1 0 0 0,1 0 1 0 0,0 0-1 0 0,-1 0 0 0 0,1 0 0 0 0,0 0 0 0 0,0 0 0 0 0,0-1 0 0 0,0 1 0 0 0,-1 0 1 0 0,1 0-1 0 0,1 0 0 0 0,-1-1 3 0 0,7 8-107 0 0,-4 5-90 0 0,-4-9-15 0 0,0-4-67 0 0,0 0-77 0 0,0 0-87 0 0,-1 0-96 0 0,-3 0-98 0 0,2 0 591 0 0,0 0-58 0 0,0-1-53 0 0,1 0-51 0 0,-1 0-48 0 0,0 0-43 0 0,1 0-40 0 0,0-1-38 0 0,-1 0-120 0 0,1 0-41 0 0,-2-3-644 0 0,0-2-364 0 0,-1-5-864 0 0,1 4 859 0 0,2 3 824 0 0,-1 1 45 0 0,0-1-138 0 0,1 2 454 0 0,-1 0 34 0 0,0-1-137 0 0,-1 0 116 0 0,2 2 224 0 0,0 0 35 0 0,-1 0 36 0 0,0 1 37 0 0,-13-16-1670 0 0,9 11 1081 0 0,1-2-68 0 0,0 0-80 0 0,0-1-74 0 0,-1-3-237 0 0,-4-7-615 0 0,10 19 1660 0 0</inkml:trace>
  <inkml:trace contextRef="#ctx0" brushRef="#br0" timeOffset="1">225 594 8418 0 0,'-10'1'866'0'0,"2"1"-108"0"0,-1 1 41 0 0,-3 4 268 0 0,0 0-27 0 0,3-4-290 0 0,1-1-52 0 0,-2-1 92 0 0,7-1-597 0 0,0 0 45 0 0,-3 0 343 0 0,2 0-146 0 0,-7 0 864 0 0,6 0-768 0 0,2 0-103 0 0,-1 0-63 0 0,1 0-78 0 0,0 0-105 0 0,2 0-138 0 0,0 0-34 0 0,0 0-37 0 0,1 0-39 0 0,-4 0 501 0 0,3 0-65 0 0,2-1-110 0 0,0 1-53 0 0,0 0-47 0 0,1 0-41 0 0,0 1-21 0 0,1 0-39 0 0,5 1-4 0 0,-4 0 1 0 0,-4-3 58 0 0,7 12 200 0 0,-6-10-292 0 0,-1 0-1 0 0,1 0 0 0 0,-1-1 0 0 0,0 1 0 0 0,1 0 0 0 0,-1-1 0 0 0,1 1 0 0 0,0 0 0 0 0,-1-1 0 0 0,1 1 1 0 0,-1-1-1 0 0,1 1 0 0 0,0-1 0 0 0,0 1 0 0 0,-1-1 0 0 0,1 0 0 0 0,0 1 0 0 0,0-1 0 0 0,-1 0 1 0 0,1 0-1 0 0,0 1 0 0 0,0-1 0 0 0,0 0 0 0 0,-1 0 0 0 0,1 0 0 0 0,0 0 0 0 0,0 0 0 0 0,0 0 1 0 0,0 0-1 0 0,-1 0 0 0 0,1 0 0 0 0,1-1-21 0 0,14 2 336 0 0,1-1-36 0 0,8 1 65 0 0,0-1-86 0 0,0-2-96 0 0,-2-2-103 0 0,4-4 17 0 0,-16 5-54 0 0,1 0 0 0 0,-1 0-1 0 0,1 1 1 0 0,-1 0 0 0 0,5 1-43 0 0,25-3 106 0 0,-8-6-61 0 0,-26 7-39 0 0,0 1 1 0 0,0 0 0 0 0,0 0-1 0 0,1 1 1 0 0,-1 0-1 0 0,7 0-6 0 0,-10 1-4 0 0,1 0 1 0 0,0 0-1 0 0,-1-1 0 0 0,1 1 0 0 0,-1-1 0 0 0,1 0 1 0 0,-1 0-1 0 0,1-1 0 0 0,-1 1 0 0 0,0-1 0 0 0,0 0 1 0 0,1-1 3 0 0,4-1-37 0 0,2 0-38 0 0,2 1-51 0 0,5 2-65 0 0,-5 1-101 0 0,0 0-112 0 0,-6 0 152 0 0,-1 0-37 0 0,1 0-39 0 0,0 0-44 0 0,-1 0-46 0 0,1 0-49 0 0,-1 0-52 0 0,0 0-56 0 0,0 0-57 0 0,0 0-62 0 0,-1 0-64 0 0,0 0-67 0 0,-2 0 102 0 0,-2 0-39 0 0,0 0-1601 0 0,-1 0 969 0 0,0 1 425 0 0,0 0 99 0 0,0 1-86 0 0,0 1-105 0 0,0 1-90 0 0,0 2-317 0 0,0 3-832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26 132 12531 0 0,'-9'0'1248'0'0,"4"0"-480"0"0,1 0-200 0 0,1 0-89 0 0,0 0-105 0 0,2 0-89 0 0,0 0-31 0 0,1 0 28 0 0,0 0 438 0 0,0 0 59 0 0,5 0 9 0 0,19 0-175 0 0,0 0-64 0 0,0 0-60 0 0,0 0-57 0 0,0 0-53 0 0,0 0-48 0 0,0 0-47 0 0,1 0-41 0 0,9 0 33 0 0,0 0-64 0 0,0 0-55 0 0,0 0-45 0 0,11 0-16 0 0,82 0 48 0 0,-73 0-48 0 0,-4 0 53 0 0,-1 0 89 0 0,12-2 36 0 0,37-8-274 0 0,-31 2 241 0 0,48 2-241 0 0,-35 2 104 0 0,1-4 0 0 0,14-6-104 0 0,-14 2 95 0 0,-1 3 0 0 0,18 4-95 0 0,-68 3 51 0 0,1 0 1 0 0,30-8-52 0 0,-32 5 75 0 0,1 1 1 0 0,29 1-76 0 0,-54 3 16 0 0,1-1 1 0 0,0 1 0 0 0,-1-1 0 0 0,1 0-1 0 0,-1 0 1 0 0,1 0 0 0 0,3-3-17 0 0,21-9 120 0 0,-25 11-134 0 0,2 1 42 0 0,22-1 178 0 0,-17 2-152 0 0,-5 0-56 0 0,-2 0-35 0 0,-1 0-45 0 0,-2 0-51 0 0,-2 0-61 0 0,-2 0-69 0 0,-2 0-77 0 0,-4 0-86 0 0,5 0 112 0 0,2 0-56 0 0,1 0-66 0 0,0 0-78 0 0,-1 0-87 0 0,1 1-103 0 0,-1 0-118 0 0,0 0 362 0 0,-1 1-35 0 0,0-1-7 0 0,0 1-35 0 0,0 1-38 0 0,0-1-40 0 0,-1 1-119 0 0,1-1-56 0 0,0 0-57 0 0,0 0-62 0 0,1-1 178 0 0,0 0-33 0 0,-1 1-850 0 0,2-2-436 0 0,-1 1-1154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342 289 6857 0 0,'0'-26'2094'0'0,"0"-4"-91"0"0,-1-63 4075 0 0,2 76-4530 0 0,0 4 43 0 0,0 5 59 0 0,2 7 74 0 0,7 8-1495 0 0,-9-7-214 0 0,0 1-1 0 0,0-1 1 0 0,0 1-1 0 0,-1-1 1 0 0,1 1-1 0 0,0 0 1 0 0,-1-1-1 0 0,1 1 1 0 0,0 0-1 0 0,-1-1 1 0 0,1 1-1 0 0,-1 0 1 0 0,1 0-1 0 0,-1 0 1 0 0,1-1-1 0 0,-1 1 1 0 0,1 0-1 0 0,-1 0 1 0 0,0 0-1 0 0,0 0 1 0 0,1 0 0 0 0,-1 0-1 0 0,0 0 1 0 0,0 0-1 0 0,0 0 1 0 0,0 0-1 0 0,0 0 1 0 0,0 0-1 0 0,0 0 1 0 0,-1 0-1 0 0,1-1 1 0 0,0 1-1 0 0,-1 1-14 0 0,1 70 529 0 0,0 2-91 0 0,0 1-85 0 0,0 1-74 0 0,0-1-69 0 0,0 0-59 0 0,0-1-51 0 0,0-2-45 0 0,0-67-52 0 0,0-1 1 0 0,1 1-1 0 0,-1 0 0 0 0,1-1 0 0 0,-1 1 0 0 0,1-1 0 0 0,1 1 1 0 0,-1-1-1 0 0,1 0 0 0 0,-1 0 0 0 0,1 1 0 0 0,1 0-3 0 0,-1-2 5 0 0,0 1-1 0 0,-1-1 0 0 0,1 1 0 0 0,-1 0 1 0 0,0 0-1 0 0,0 0 0 0 0,0 0 1 0 0,0 0-1 0 0,-1 0 0 0 0,1 0 0 0 0,-1 0 1 0 0,0 0-5 0 0,0 34 39 0 0,0-17-77 0 0,0-12-20 0 0,0-2-36 0 0,0-4-65 0 0,0-2-61 0 0,0-1-67 0 0,0 0-77 0 0,0 0-87 0 0,0 0-112 0 0,-1 0 149 0 0,1 0 44 0 0,0-1 39 0 0,0 0 37 0 0,0 0-193 0 0,0-1 115 0 0,1-1 66 0 0,-1 0 88 0 0,3-7-264 0 0,-3 7 196 0 0,1 1 41 0 0,-1 2-78 0 0,3-6-369 0 0,2 1-94 0 0,-2 0 167 0 0,0 1-50 0 0,0-1-50 0 0,-1 0-51 0 0,-1 0-52 0 0,0-1-52 0 0,-2 1-54 0 0,-2-2-53 0 0,-1 0-70 0 0,0 0 56 0 0,1 1 304 0 0,2 1 82 0 0,0 0-40 0 0,2-3-323 0 0,2-2-77 0 0,2-1-285 0 0,4-8-750 0 0</inkml:trace>
  <inkml:trace contextRef="#ctx0" brushRef="#br0" timeOffset="1">237 158 7106 0 0,'0'-5'1040'0'0,"0"1"-97"0"0,0 0-91 0 0,0 0-89 0 0,0 0-82 0 0,0 1-78 0 0,0-1-74 0 0,-1 1-70 0 0,1-1 68 0 0,0 0-110 0 0,0 1-97 0 0,0-1-85 0 0,0 2-95 0 0,0-1-45 0 0,0-2-12 0 0,1 3-83 0 0,2-6-80 0 0,-1 6 72 0 0,0-1 47 0 0,1 1 64 0 0,0-1 87 0 0,1 1 107 0 0,-2 1-102 0 0,1-1 35 0 0,-1 1 36 0 0,1 0 41 0 0,11-9 304 0 0,-2-1-96 0 0,15-11 484 0 0,-14 18-629 0 0,4 3 48 0 0,22-3 180 0 0,0-5-73 0 0,22-3 164 0 0,-52 11-588 0 0,1 1 0 0 0,0 0-1 0 0,0 0 1 0 0,0 1-1 0 0,-1 0 1 0 0,3 1-101 0 0,125 28 677 0 0,-89-19-500 0 0,-2 0-59 0 0,-5 6-22 0 0,-13-2 6 0 0,8 6 104 0 0,-33-20-191 0 0,0 0 0 0 0,0 1-1 0 0,0 0 1 0 0,0-1 0 0 0,0 1 0 0 0,0 0 0 0 0,-1 0 0 0 0,1 1 0 0 0,-1-1-1 0 0,0 1 1 0 0,0-1 0 0 0,0 1 0 0 0,0 0 0 0 0,0-1 0 0 0,0 1 0 0 0,0 0-1 0 0,-1 0 1 0 0,0 1 0 0 0,0-1 0 0 0,0 0 0 0 0,0 0 0 0 0,0 0 0 0 0,0 1-1 0 0,-1-1 1 0 0,0 0 0 0 0,1 3-15 0 0,-2-1 15 0 0,0 0 0 0 0,0-1 1 0 0,-1 1-1 0 0,1-1 0 0 0,-1 1 0 0 0,0-1 0 0 0,0 0 0 0 0,0 0 1 0 0,0 0-1 0 0,-1 0 0 0 0,0 0 0 0 0,0 0 0 0 0,0-1 0 0 0,0 1 1 0 0,-1-1-1 0 0,1 0 0 0 0,-1 0 0 0 0,0 0 0 0 0,0 0 0 0 0,0-1-15 0 0,-19 14 66 0 0,-69 42 138 0 0,81-52-187 0 0,-1 0 0 0 0,1-2 1 0 0,-1 1-1 0 0,-6 1-17 0 0,-21 4 33 0 0,22-5-15 0 0,0 0-1 0 0,1-2 1 0 0,-1 0 0 0 0,0-1-1 0 0,-17 0-17 0 0,-14-2 3 0 0,43 0-51 0 0,5 0-40 0 0,0 0-8 0 0,5 0 3 0 0,55 0-38 0 0,39 0 53 0 0,-49 0 19 0 0,-39 1 56 0 0,0 0-1 0 0,-1 1 1 0 0,1 0 0 0 0,-1 1 0 0 0,1 0 0 0 0,-1 0 0 0 0,0 1-1 0 0,0 1 1 0 0,5 2 3 0 0,37 23 33 0 0,-4 2 49 0 0,-30-20-31 0 0,-14-9-30 0 0,1 0-1 0 0,-1 0 1 0 0,0 0-1 0 0,0 1 1 0 0,-1-1-1 0 0,1 1 1 0 0,-1 0-1 0 0,0 0 1 0 0,0 0-1 0 0,0 1 1 0 0,-1-1-1 0 0,1 1 1 0 0,-1 0-1 0 0,0-1 1 0 0,0 1-1 0 0,-1 0 1 0 0,1 0-1 0 0,-1 2-20 0 0,5 13 74 0 0,3 11 147 0 0,-11-15-38 0 0,-3-1 20 0 0,-6 6 65 0 0,-17 18 226 0 0,-12-6-91 0 0,-5-6-75 0 0,-1-4-60 0 0,27-14-158 0 0,-46 16 207 0 0,-1-8-90 0 0,39-11-165 0 0,-33 0 45 0 0,19-7-88 0 0,16 1-59 0 0,22 0 15 0 0,0 0 0 0 0,0-1 0 0 0,-1 1 0 0 0,1-1 0 0 0,0 1 0 0 0,0-1 0 0 0,0 0 0 0 0,0 0 0 0 0,0 0 1 0 0,-1-1 24 0 0,-6-4-144 0 0,2 1-26 0 0,0 1-76 0 0,-2 1-98 0 0,4 3 128 0 0,0-1-33 0 0,5 1-5 0 0,0 0 41 0 0,1 0 40 0 0,-1 0 36 0 0,0 0-38 0 0,0 0 115 0 0,0 0 101 0 0,0 0 86 0 0,-2 0 520 0 0,2 0-448 0 0,0 0-154 0 0,0 0-76 0 0,0 0-76 0 0,0 0-86 0 0,0 0-101 0 0,0 0-111 0 0,1 0 138 0 0,-1 0-38 0 0,0 0-40 0 0,1 0-41 0 0,-1 0-43 0 0,0 0-46 0 0,0 0-47 0 0,1 0-49 0 0,-1 0-51 0 0,0 0-52 0 0,0 0-56 0 0,0 0-56 0 0,0 0-59 0 0,0 0-60 0 0,0 0-63 0 0,-1 0-64 0 0,1 0 264 0 0,-1 0-37 0 0,-2 0-897 0 0,-1 0-466 0 0,-4 0-1223 0 0</inkml:trace>
  <inkml:trace contextRef="#ctx0" brushRef="#br0" timeOffset="2">54 1179 16307 0 0,'-3'0'289'0'0,"-4"0"276"0"0,-12 1 821 0 0,7 0-594 0 0,5 2-228 0 0,4-1-329 0 0,1 0-38 0 0,1 0-43 0 0,2 1-49 0 0,1 1-53 0 0,1 0-59 0 0,2-1 198 0 0,19-1 583 0 0,-13-3-511 0 0,-4 1-173 0 0,-1 0-74 0 0,13 0 159 0 0,-5 1-35 0 0,-1-1 1 0 0,1 0 0 0 0,0-1-1 0 0,12-3-140 0 0,-15 1 67 0 0,36-8 198 0 0,26 3 55 0 0,-12 7-85 0 0,-3-2-44 0 0,107-15 258 0 0,-111 13-301 0 0,-4 5-34 0 0,33-4 48 0 0,-30-3-52 0 0,-6 0 44 0 0,1 3 1 0 0,14 0-155 0 0,-10 5 88 0 0,-8 0 33 0 0,1-2-1 0 0,19-4-120 0 0,-10-4 55 0 0,-30 4-27 0 0,1 2 0 0 0,-1 0 0 0 0,10 1-28 0 0,-2 1 47 0 0,-1-2 0 0 0,24-6-47 0 0,3 0 79 0 0,-2 5 48 0 0,-44 4-83 0 0,21-2 126 0 0,-32 2-164 0 0,0-1 1 0 0,-1 1-1 0 0,1-1 0 0 0,0 1 1 0 0,-1 0-1 0 0,1-1 0 0 0,0 1 1 0 0,-1-1-1 0 0,1 1 0 0 0,-1-1 0 0 0,1 0 1 0 0,-1 1-1 0 0,1-1 0 0 0,-1 1 1 0 0,0-1-1 0 0,1 0 0 0 0,-1 0 0 0 0,0 1 1 0 0,1-1-1 0 0,-1 0 0 0 0,0 1 1 0 0,0-1-1 0 0,0 0 0 0 0,0 0 0 0 0,1 1 1 0 0,-1-1-1 0 0,0 0 0 0 0,0 0 1 0 0,-1 0-1 0 0,1 0-6 0 0,0-3 117 0 0,0 4-100 0 0,0 0-51 0 0,-4 0-109 0 0,0 0-103 0 0,-1 0-89 0 0,1 0-75 0 0,-1 0-120 0 0,0 0-57 0 0,-8 0-1486 0 0,9 0 1234 0 0,2 0 386 0 0,0 0 50 0 0,1 0-161 0 0,0 0-46 0 0,0 0-45 0 0,0 0-48 0 0,0 1-50 0 0,0 0-51 0 0,0 0-53 0 0,0 0-54 0 0,-2 2-349 0 0,0 0-80 0 0,0 0-63 0 0,-1 1-49 0 0,-5 5-1807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1 843 8858 0 0,'0'-5'210'0'0,"0"1"81"0"0,1 0 69 0 0,-1 1 60 0 0,1 0 149 0 0,0 1 53 0 0,1 0 1392 0 0,0 2-1033 0 0,0 2-97 0 0,0-1-377 0 0,-1 1-87 0 0,1-1-149 0 0,-1 1-83 0 0,0 0-93 0 0,1 0-103 0 0,-1-1-76 0 0,0 1-74 0 0,0-1-79 0 0,0 1-84 0 0,1 1 493 0 0,0 1-42 0 0,0 3 30 0 0,-1 2-92 0 0,-3 2-57 0 0,1-6 64 0 0,4 19 66 0 0,8 3-4 0 0,-10-24-121 0 0,1 0 1 0 0,-1 0-1 0 0,1 1 1 0 0,-1-1-1 0 0,0 1 1 0 0,0-1-1 0 0,0 1 1 0 0,0 0-1 0 0,-1 0 1 0 0,1-1-1 0 0,-1 1 1 0 0,0 0-1 0 0,1 0-16 0 0,1 19 122 0 0,8 2-33 0 0,-4-12-20 0 0,-1 3 61 0 0,-3-3 7 0 0,-1 4 54 0 0,-1-13-194 0 0,0-1 47 0 0,-1 0 41 0 0,1 0 34 0 0,-1 2 243 0 0,-5 2 632 0 0,3-5-717 0 0,1-2-137 0 0,-1 0-80 0 0,0 1-101 0 0,0-1-118 0 0,0-3 340 0 0,1-4-101 0 0,3-16-56 0 0,-1 22-4 0 0,-4-43 53 0 0,-12-6-53 0 0,14 43-21 0 0,1 4-1 0 0,0 0-1 0 0,0 0 1 0 0,0 0 0 0 0,1 0 0 0 0,-1 0 0 0 0,1 0-1 0 0,0-1 1 0 0,-1 1 0 0 0,1 0 0 0 0,0 0-1 0 0,1-1 1 0 0,-1 1 0 0 0,0 0 0 0 0,1 0 0 0 0,-1 0-1 0 0,1 0 1 0 0,0 0 0 0 0,0 0 0 0 0,0 0-1 0 0,0 0 1 0 0,0 0 0 0 0,0 0 0 0 0,1 0-1 0 0,0 0 3 0 0,8-26-19 0 0,-8-7-3 0 0,-2 31 16 0 0,0 0 1 0 0,0-1-1 0 0,0 1 1 0 0,0 0 0 0 0,1 0-1 0 0,-1 0 1 0 0,1 0-1 0 0,0 0 1 0 0,0 0 0 0 0,2-4 5 0 0,41-92-148 0 0,-44 99 143 0 0,1 0 0 0 0,-1 1 0 0 0,1-1 1 0 0,-1 0-1 0 0,1 0 0 0 0,0 1 0 0 0,0-1 1 0 0,0 0-1 0 0,-1 1 0 0 0,1-1 0 0 0,1 1 1 0 0,-1-1-1 0 0,0 1 0 0 0,0 0 1 0 0,0 0-1 0 0,0 0 0 0 0,1-1 0 0 0,-1 1 1 0 0,0 1-1 0 0,1-1 0 0 0,-1 0 0 0 0,1 0 1 0 0,-1 1-1 0 0,1-1 5 0 0,16 0-25 0 0,-10 2 25 0 0,1 4 37 0 0,2 9 28 0 0,35 45 287 0 0,-33-36-295 0 0,-3 0 36 0 0,-8-17-76 0 0,1-1 0 0 0,-1 1-1 0 0,1 0 1 0 0,-1 0 0 0 0,-1 0 0 0 0,1 1 0 0 0,-1-1 0 0 0,1 0 0 0 0,-1 1 0 0 0,-1 0 0 0 0,1-1 0 0 0,-1 3-17 0 0,0-3 8 0 0,0-1 1 0 0,0 1-1 0 0,0-1 1 0 0,1 1 0 0 0,-1-1-1 0 0,1 0 1 0 0,0 1-1 0 0,1-1 1 0 0,-1 0 0 0 0,1 0-1 0 0,-1 0 1 0 0,1 0-1 0 0,0 0 1 0 0,1 0-1 0 0,-1-1 1 0 0,2 3-9 0 0,2 7 83 0 0,-7 6-60 0 0,0-15-6 0 0,1 33 111 0 0,-1-22-37 0 0,0-18-36 0 0,0-14-35 0 0,2-38-75 0 0,6-1-119 0 0,4 16 128 0 0,13-34-97 0 0,-1 0 8 0 0,-12 34 100 0 0,-6 22 13 0 0,-5 14 19 0 0,0 0 0 0 0,1 1 0 0 0,-1-1 0 0 0,1 0 0 0 0,0 0-1 0 0,0 1 1 0 0,0-1 0 0 0,0 1 0 0 0,0-1 0 0 0,0 1 0 0 0,0-1 0 0 0,1 1-1 0 0,-1 0 1 0 0,0 0 0 0 0,1 0 0 0 0,0 0 0 0 0,-1 0 0 0 0,1 0 0 0 0,0 1-1 0 0,0-1 1 0 0,0 1 3 0 0,20-21-36 0 0,-13 10 42 0 0,-9 11-2 0 0,1 1 0 0 0,0 0 0 0 0,-1-1-1 0 0,1 1 1 0 0,0 0 0 0 0,-1 0 0 0 0,1 0 0 0 0,0-1 0 0 0,0 1 0 0 0,-1 0 0 0 0,1 0 0 0 0,0 0 0 0 0,0 0 0 0 0,-1 1 0 0 0,1-1 0 0 0,0 0 0 0 0,0 0 0 0 0,-1 1 0 0 0,1-1 0 0 0,0 0 0 0 0,-1 1 0 0 0,1-1 0 0 0,0 1 0 0 0,-1-1 0 0 0,1 1 0 0 0,-1-1 0 0 0,1 1-1 0 0,-1 0 1 0 0,1-1 0 0 0,-1 1 0 0 0,1 0 0 0 0,-1-1 0 0 0,1 1 0 0 0,-1 0 0 0 0,1 0 0 0 0,-1 0 0 0 0,0 0-4 0 0,1 1 13 0 0,0-1-1 0 0,0 0 1 0 0,0 1 0 0 0,0-1-1 0 0,1 0 1 0 0,-1 1 0 0 0,0-1-1 0 0,0 0 1 0 0,1 0 0 0 0,-1 0-1 0 0,0-1 1 0 0,1 1-1 0 0,-1 0 1 0 0,0-1 0 0 0,1 1-13 0 0,0 1 135 0 0,0 3-59 0 0,0 3-38 0 0,0 4-27 0 0,-1-5 27 0 0,7 10 7 0 0,-6-14-38 0 0,-1 0-1 0 0,1 0 1 0 0,-1 0-1 0 0,0 0 1 0 0,1 0-1 0 0,-1 0 1 0 0,0 1-1 0 0,-1-1 1 0 0,1 1-1 0 0,0-1 1 0 0,-1 1-1 0 0,0-1 1 0 0,1 1-1 0 0,-1 0-6 0 0,0-1 3 0 0,0 1 0 0 0,0 0 0 0 0,1-1 0 0 0,-1 1 0 0 0,1-1 0 0 0,0 1 0 0 0,0-1 0 0 0,0 0 0 0 0,0 1 0 0 0,0-1 0 0 0,0 0 0 0 0,1 0 0 0 0,-1 0 0 0 0,1 0 0 0 0,0 0 0 0 0,0-1 0 0 0,0 1 0 0 0,1 1-3 0 0,-3-4 1 0 0,1 1 1 0 0,0 0 0 0 0,-1 0-1 0 0,1 0 1 0 0,0 1-1 0 0,-1-1 1 0 0,1 0-1 0 0,-1 0 1 0 0,1 0-1 0 0,-1 0 1 0 0,0 1 0 0 0,1-1-1 0 0,-1 0 1 0 0,0 1-1 0 0,0-1 1 0 0,0 0-1 0 0,0 1 1 0 0,0-1-1 0 0,0 0 1 0 0,0 1 0 0 0,0-1-2 0 0,1 12 4 0 0,0-11-3 0 0,1 1 0 0 0,-1-1 0 0 0,0 1 0 0 0,1-1 0 0 0,-1 0 0 0 0,1 0-1 0 0,0 0 1 0 0,-1 0 0 0 0,1 0 0 0 0,0 0 0 0 0,0-1 0 0 0,1 2-1 0 0,4 0-2 0 0,0-1 1 0 0,0 0-1 0 0,1-1 1 0 0,-1 0 0 0 0,0 0-1 0 0,0-1 1 0 0,1 0-1 0 0,-1 0 1 0 0,0-1-1 0 0,2-1 2 0 0,15 0-8 0 0,-23 2 8 0 0,1 0 0 0 0,-1 0-1 0 0,0 0 1 0 0,1 0 0 0 0,-1-1 0 0 0,0 1 0 0 0,0 0-1 0 0,1-1 1 0 0,-1 0 0 0 0,0 1 0 0 0,0-1-1 0 0,0 0 1 0 0,1 0 0 0 0,-1 0 0 0 0,0 0-1 0 0,0 0 1 0 0,0 0 0 0 0,0 0 0 0 0,0 0-1 0 0,0-1 1 0 0,-1 1 0 0 0,1 0 0 0 0,0-1-1 0 0,0 1 1 0 0,-1-1 0 0 0,1 1 0 0 0,-1-1 0 0 0,1 0-1 0 0,-1-1 1 0 0,1 1-1 0 0,0-1 1 0 0,0 1-1 0 0,0 0 0 0 0,0-1 0 0 0,0 1 0 0 0,1 0 0 0 0,-1 0 0 0 0,0 0 0 0 0,1 0 1 0 0,-1 0-1 0 0,1 0 0 0 0,0 0 0 0 0,-1 1 0 0 0,1-1 0 0 0,0 1 1 0 0,11-8 12 0 0,0 0-1 0 0,-1 0 1 0 0,0-2-1 0 0,6-6-11 0 0,-14 12 8 0 0,1 0 0 0 0,-1-1-1 0 0,-1 1 1 0 0,1-1 0 0 0,0 0 0 0 0,-1 0-1 0 0,0 0 1 0 0,0-1-8 0 0,6-18 72 0 0,7-33 2 0 0,-13 32 0 0 0,-1-1 65 0 0,-2-5 101 0 0,-5 5 62 0 0,-12 20 64 0 0,9 2 50 0 0,-7-9-158 0 0,8 20 22 0 0,6-5-261 0 0,1 0 0 0 0,-1 0 0 0 0,0 0 0 0 0,0 0 0 0 0,1 0-1 0 0,-1 0 1 0 0,0 0 0 0 0,0 0 0 0 0,0-1 0 0 0,0 1-1 0 0,0 0 1 0 0,0-1 0 0 0,0 1 0 0 0,0-1 0 0 0,0 0 0 0 0,0 1-1 0 0,0-1 1 0 0,0 0 0 0 0,0 0 0 0 0,-1 0 0 0 0,1 0-1 0 0,0 0-18 0 0,-8 6 178 0 0,-14 25-17 0 0,-1 9-45 0 0,21-34-104 0 0,-1 0 0 0 0,1 1 1 0 0,1-1-1 0 0,-1 1 0 0 0,1 0 0 0 0,0 0 1 0 0,0 0-1 0 0,0 0 0 0 0,1 0 0 0 0,0 0 1 0 0,0 1-1 0 0,0 2-12 0 0,1-7 2 0 0,0 1 0 0 0,1-1 1 0 0,-1 1-1 0 0,1-1 0 0 0,-1 1 1 0 0,1-1-1 0 0,0 1 0 0 0,0-1 1 0 0,0 0-1 0 0,1 0 0 0 0,-1 0 0 0 0,0 0 1 0 0,1 0-1 0 0,0 1-2 0 0,6 13-4 0 0,-2-5 115 0 0,0-1-62 0 0,2-2-61 0 0,1-1-57 0 0,0-1-55 0 0,1-2-52 0 0,1 0-50 0 0,0-2-46 0 0,0 0-43 0 0,1-1-42 0 0,0-1-37 0 0,0 0-36 0 0,12 0-525 0 0,-1-2-109 0 0,-4 1 37 0 0,-11 0 343 0 0,0-1 65 0 0,-1 0 58 0 0,-1 0 53 0 0,0-1-42 0 0,1-1 54 0 0,-1 0-42 0 0,4-2-196 0 0,4-3-302 0 0,-3 4 280 0 0,4 0-272 0 0,0-1 112 0 0,-4 2 212 0 0,0 0 45 0 0,26-12-1372 0 0,-21 6 1123 0 0,-6 2 166 0 0,1 0-69 0 0,1-1-229 0 0,7-4-594 0 0</inkml:trace>
  <inkml:trace contextRef="#ctx0" brushRef="#br0" timeOffset="1">1258 372 9282 0 0,'-6'0'1165'0'0,"0"0"-108"0"0,0 0-100 0 0,1 0-94 0 0,-1 0-85 0 0,1 0-79 0 0,0 0-70 0 0,-1 0-64 0 0,2 0-105 0 0,-1 0-39 0 0,-4 0 322 0 0,-2 0-20 0 0,-14 0 847 0 0,15 0-936 0 0,-3 4-348 0 0,8 6-54 0 0,-3 4-26 0 0,-3-4-33 0 0,10-10-163 0 0,0 1 0 0 0,1-1 1 0 0,-1 1-1 0 0,0-1 0 0 0,1 1 1 0 0,-1 0-1 0 0,0-1 0 0 0,1 1 1 0 0,-1 0-1 0 0,1 0 0 0 0,-1-1 1 0 0,1 1-1 0 0,-1 0 0 0 0,1 0 0 0 0,-1 0 1 0 0,1 0-1 0 0,0 0 0 0 0,-1 0 1 0 0,1 0-1 0 0,0 0 0 0 0,0 0 1 0 0,-1 0-1 0 0,1 0 0 0 0,0 0 0 0 0,0 0 1 0 0,0 0-1 0 0,0 0 0 0 0,0 1 1 0 0,0-1-1 0 0,0 0 0 0 0,1 0 1 0 0,-1 1-11 0 0,-4 26 168 0 0,-6-3-51 0 0,8-22-108 0 0,1-1 0 0 0,-1 1 0 0 0,1 0 0 0 0,0 0 0 0 0,0 0 0 0 0,0 0-1 0 0,0 1 1 0 0,0-1 0 0 0,0 0 0 0 0,1 0 0 0 0,-1 1 0 0 0,1-1 0 0 0,0 1 0 0 0,0-1 0 0 0,0 0 0 0 0,0 1 0 0 0,0-1 0 0 0,0 0 0 0 0,1 1 0 0 0,-1-1 0 0 0,1 0 0 0 0,0 1 0 0 0,0-1 0 0 0,0 1-9 0 0,17 24 44 0 0,-12-16 1 0 0,-5 3-30 0 0,0-2-7 0 0,1-11-7 0 0,-1 1 0 0 0,0-1-1 0 0,0 0 1 0 0,1 1 0 0 0,-1-1 0 0 0,1 0 0 0 0,0 0 0 0 0,-1 0 0 0 0,1 0 0 0 0,0 0 0 0 0,0-1-1 0 0,1 2 0 0 0,13 2 3 0 0,4-3-34 0 0,26-3-115 0 0,-23 0 11 0 0,-5-4-19 0 0,-3-21-35 0 0,-6 7 74 0 0,6-4-34 0 0,-12 18 146 0 0,-1 0 0 0 0,1 0 0 0 0,-1 0 0 0 0,1 0-1 0 0,-1-1 1 0 0,-1 1 0 0 0,1-1 0 0 0,-1 0 0 0 0,1 0-1 0 0,-1 0 1 0 0,0 0 0 0 0,-1 0 0 0 0,1 0 0 0 0,-1-3 3 0 0,1-47 28 0 0,-3-1 82 0 0,1 27 2 0 0,1 2 44 0 0,-5 17 96 0 0,2 7-261 0 0,0 0 42 0 0,0 0 33 0 0,-4-2 254 0 0,2 11 22 0 0,4 8-205 0 0,-3-2 62 0 0,-13 12-43 0 0,12-14 4 0 0,3 3-57 0 0,2-7-79 0 0,0 0 0 0 0,0 0 0 0 0,0 1 0 0 0,1-1 0 0 0,0 0 1 0 0,-1 0-1 0 0,1 0 0 0 0,1-1 0 0 0,0 3-24 0 0,6 10 68 0 0,-7-14-57 0 0,1 0 0 0 0,-1 0 0 0 0,1 0 0 0 0,-1 0-1 0 0,0 0 1 0 0,0 1 0 0 0,0-1 0 0 0,0 0 0 0 0,0 1 0 0 0,-1-1 0 0 0,1 1-1 0 0,-1-1 1 0 0,0 1 0 0 0,0 0-11 0 0,4 22 39 0 0,6-3-37 0 0,3-3-43 0 0,0-4-47 0 0,-5-6-5 0 0,-3-5-227 0 0,-1-2 102 0 0,1-1 54 0 0,2-2 18 0 0,-1 0-9 0 0,-2 2-28 0 0,7 7-331 0 0,-2-1 46 0 0,-4-4 180 0 0,0-1-46 0 0,0-1-54 0 0,0-2-62 0 0,1-1-69 0 0,0-2-77 0 0,1-2-55 0 0,0 0-102 0 0,-3 1 230 0 0,0 1-45 0 0,0 0-48 0 0,0 0-51 0 0,1 1-52 0 0,0 0-54 0 0,1 1-57 0 0,1 1-60 0 0,-4 0 374 0 0,1 0 44 0 0,0-1 40 0 0,-1 1 39 0 0,0-1 35 0 0,1 1 33 0 0,2-2-235 0 0,-1 0 130 0 0,1-1 71 0 0,2-1-129 0 0,10-8-491 0 0,-13 7 608 0 0,0 1-85 0 0,2-2-245 0 0,0-1-62 0 0,0-1-212 0 0,2-4-554 0 0</inkml:trace>
  <inkml:trace contextRef="#ctx0" brushRef="#br0" timeOffset="2">1756 170 8938 0 0,'-5'0'494'0'0,"1"0"-42"0"0,-3-3 351 0 0,2-1 35 0 0,0-4 322 0 0,3 3-495 0 0,-1 0 77 0 0,0 3-184 0 0,-1 0 65 0 0,1 0-44 0 0,-2 1 61 0 0,0 0 69 0 0,-1 1 75 0 0,-3 0-27 0 0,-4 0-89 0 0,1 0-81 0 0,2 0-73 0 0,6 0-58 0 0,0 5-53 0 0,-15 14 175 0 0,-10-10-45 0 0,11-5-318 0 0,12 6-59 0 0,-1 4-48 0 0,-10-2-4 0 0,8 10-43 0 0,-2-13-44 0 0,3-1-7 0 0,5 20-18 0 0,4-14-13 0 0,13 18-128 0 0,-7-22 111 0 0,-2-5-77 0 0,-1-2 39 0 0,1-1 23 0 0,2-2 17 0 0,2 1-45 0 0,5 10-33 0 0,2 1-51 0 0,7-7-33 0 0,-3-1 29 0 0,0 6 45 0 0,18 18-16 0 0,-12-8 98 0 0,-24-19 44 0 0,0 0 0 0 0,0 0 0 0 0,0 1 1 0 0,0-1-1 0 0,-1 0 0 0 0,1 1 0 0 0,0 0 0 0 0,-1-1 0 0 0,1 1 0 0 0,-1 0 0 0 0,1 0 0 0 0,-1 0 0 0 0,1 1-2 0 0,1 31 73 0 0,-3-24-50 0 0,-5 2 117 0 0,-5 2 8 0 0,-4 6 99 0 0,-13 11 186 0 0,13-17-238 0 0,-1-4-46 0 0,5-6-86 0 0,0-2-36 0 0,-16 5 89 0 0,13 3-72 0 0,-4 1-54 0 0,-6-5-104 0 0,13-6-13 0 0,0 0-59 0 0,-1 0-70 0 0,2 0-84 0 0,1 0-98 0 0,6 0 103 0 0,1 0-54 0 0,0 0-58 0 0,1 0-64 0 0,0-1-207 0 0,0 1 74 0 0,0-1 70 0 0,0 1 66 0 0,0-1 60 0 0,0-1 56 0 0,0 1 51 0 0,0 0 47 0 0,0-1 15 0 0,0 0 46 0 0,0 0 40 0 0,0 0 34 0 0,0-2-80 0 0,0-3-188 0 0,0 6 261 0 0,0-1-46 0 0,0 2-128 0 0,0 0 127 0 0,0 1-35 0 0,0-6-1177 0 0,0 3 431 0 0,0 0 102 0 0,0-1-82 0 0,0-1-100 0 0,0-1-87 0 0,0-2-315 0 0,0-5-830 0 0</inkml:trace>
  <inkml:trace contextRef="#ctx0" brushRef="#br0" timeOffset="3">1887 238 12299 0 0,'-1'-10'1020'0'0,"0"3"-94"0"0,0 1-97 0 0,-2 1-99 0 0,0 2-104 0 0,0 1-105 0 0,-2 1-109 0 0,0 1-111 0 0,4 0 216 0 0,-1 1-116 0 0,2 1-101 0 0,-1 0-85 0 0,0 0-57 0 0,1 1-64 0 0,0 8 30 0 0,0-6-19 0 0,0-3 10 0 0,0 0 55 0 0,0-1-22 0 0,0 0 32 0 0,0 0 37 0 0,0 0 39 0 0,0-1 33 0 0,0 5-47 0 0,-3 12 52 0 0,-6-7-46 0 0,0 2-14 0 0,4 11-36 0 0,4 2-24 0 0,0 15 40 0 0,8-4-46 0 0,1-19-112 0 0,-7-14-48 0 0,1 0 0 0 0,-1 0-1 0 0,1 0 1 0 0,-1 0 0 0 0,0 1 0 0 0,0-1 0 0 0,0 0-1 0 0,0 1 1 0 0,0-1 0 0 0,-1 1 0 0 0,1-1 0 0 0,-1 1-1 0 0,0-1 1 0 0,0 1-8 0 0,0 0 5 0 0,0-1-1 0 0,1 1 1 0 0,-1-1-1 0 0,0 1 1 0 0,1-1-1 0 0,0 1 1 0 0,-1-1-1 0 0,1 0 1 0 0,0 0-1 0 0,0 1 1 0 0,1-1-1 0 0,-1 0 1 0 0,0 0-1 0 0,1 0 1 0 0,-1 0-1 0 0,1-1 1 0 0,0 1-1 0 0,0-1 1 0 0,0 1-1 0 0,0-1 1 0 0,0 0-1 0 0,0 0 1 0 0,1 1-5 0 0,-2-2 3 0 0,21 22-2 0 0,4-14-58 0 0,4-9-81 0 0,-24 0 91 0 0,0-1-1 0 0,-1 0 0 0 0,1-1 0 0 0,0 0 0 0 0,-1 0 0 0 0,1 0 0 0 0,-1-1 0 0 0,0 0 0 0 0,0-1 1 0 0,0 1-1 0 0,0-1 0 0 0,0-1 48 0 0,18-23-322 0 0,-9 10 158 0 0,-2 2 47 0 0,-2 1 41 0 0,-1-1 33 0 0,1-11 30 0 0,-5-27 68 0 0,-5-26 44 0 0,0 26 4 0 0,0 48-37 0 0,0 0-39 0 0,-3-8-51 0 0,0 10 36 0 0,-1 1 89 0 0,1 2 10 0 0,-1 0 52 0 0,0 1 59 0 0,-1 1 70 0 0,5 1-160 0 0,0 3-57 0 0,0 16 30 0 0,0 10 81 0 0,0 11-25 0 0,2-5-93 0 0,-2-33-65 0 0,1 1 1 0 0,-1-1-1 0 0,1 0 1 0 0,0 0-1 0 0,0 0 1 0 0,1 0-1 0 0,-1 0 1 0 0,0 0-1 0 0,1 0 1 0 0,0 0-1 0 0,0-1 1 0 0,0 1-1 0 0,2 2-3 0 0,-3-5-1 0 0,-1-1 0 0 0,1 1 0 0 0,-1 0 0 0 0,1-1 0 0 0,-1 1 0 0 0,1 0 0 0 0,-1-1 0 0 0,1 1 0 0 0,-1 0 0 0 0,0 0 0 0 0,1 0 0 0 0,-1-1-1 0 0,0 1 1 0 0,0 0 0 0 0,1 0 0 0 0,-1 0 0 0 0,0 0 0 0 0,0 0 0 0 0,0 0 0 0 0,0 0 0 0 0,0 0 0 0 0,0 0 0 0 0,0-1 0 0 0,0 1 0 0 0,0 0 0 0 0,0 0 0 0 0,0 1 1 0 0,2 8-15 0 0,15 1-65 0 0,-13 0-24 0 0,1 1-65 0 0,4-7-80 0 0,-1 1-98 0 0,-6-3 56 0 0,0 0 103 0 0,0 0 63 0 0,-1 2 51 0 0,1-1-2 0 0,-1-1-58 0 0,0-1-73 0 0,0-2 61 0 0,0 1-34 0 0,1 0-97 0 0,0 0-65 0 0,0-1-74 0 0,0 1-80 0 0,1-1-87 0 0,0 1-95 0 0,1-1-103 0 0,0 0-109 0 0,-3 0 622 0 0,0 0 44 0 0,-1 0 39 0 0,1 0 34 0 0,0 0-66 0 0,0 0 84 0 0,1 0-102 0 0,0 0 47 0 0,-2 0 24 0 0,1 0-57 0 0,1 0-69 0 0,-1 0-80 0 0,0 0-7 0 0,0 0-71 0 0,1 0-76 0 0,-1 0-84 0 0,1 0-90 0 0,0 0-96 0 0,0 0-103 0 0,0 0-110 0 0,1 0-14 0 0,1 0-80 0 0,2 0-298 0 0,3 0-785 0 0</inkml:trace>
  <inkml:trace contextRef="#ctx0" brushRef="#br0" timeOffset="4">2332 69 14531 0 0,'0'12'627'0'0,"5"10"918"0"0,-3-16-1113 0 0,1-1-48 0 0,0 1-31 0 0,1-1-101 0 0,-2-2-170 0 0,0 0-34 0 0,1 0-35 0 0,-1 0-39 0 0,-2-3 25 0 0,26 49 1327 0 0,-21-36-1005 0 0,1 1-33 0 0,1-2-45 0 0,1 1-57 0 0,-1-3 64 0 0,0 1 0 0 0,-1 0 0 0 0,0 0 0 0 0,0 1 0 0 0,2 8-250 0 0,3 9 373 0 0,-1-1-64 0 0,-3-9-140 0 0,0-2-53 0 0,-4-3-24 0 0,-2 26 224 0 0,-1-32-277 0 0,0-3 61 0 0,0-5-28 0 0,-10-1-34 0 0,-3-3-42 0 0,-27-19-134 0 0,29 12 112 0 0,8 4 17 0 0,2-10-51 0 0,-4-21-52 0 0,4 36 104 0 0,-1-1-1 0 0,1 0 1 0 0,0 0 0 0 0,0 0-1 0 0,1 0 1 0 0,-1 0 0 0 0,0-1-1 0 0,1 1 1 0 0,-1 0 0 0 0,1 0-1 0 0,0 0 1 0 0,0-1 0 0 0,0-1 8 0 0,18-51-165 0 0,-12 39 113 0 0,2-5-58 0 0,2-1-50 0 0,2 2-44 0 0,4 3-37 0 0,-2 6 81 0 0,1-1-60 0 0,0-1-85 0 0,1-2-112 0 0,-6 6 65 0 0,0-2-68 0 0,1 1-76 0 0,-2-2-83 0 0,-6 10 446 0 0,0-1-42 0 0,0 1-39 0 0,1 0-37 0 0,2-4-346 0 0,1 1-108 0 0,0 1-1 0 0,0 0-50 0 0,14-9-1832 0 0,-12 9 1533 0 0,-5 2 491 0 0,1 0 44 0 0,-1 1 17 0 0,0 0 36 0 0,4 0-385 0 0,-1 1 154 0 0,11 2-846 0 0,-12-1 970 0 0,-1 0-39 0 0,1 0-24 0 0,-1 0-66 0 0,1 0-205 0 0,4 0-525 0 0</inkml:trace>
  <inkml:trace contextRef="#ctx0" brushRef="#br0" timeOffset="5">2725 170 7178 0 0,'0'19'1227'0'0,"0"-10"-373"0"0,0-3 715 0 0,0-6-924 0 0,0 0-144 0 0,0 1-33 0 0,0 4 378 0 0,0-1-694 0 0,0 0 37 0 0,1 2 273 0 0,5 4 1332 0 0,-4-9-1460 0 0,1 0-53 0 0,0 1-83 0 0,0-1-71 0 0,1 1-84 0 0,0 0-95 0 0,8 10 453 0 0,-2-1-38 0 0,-10-11-363 0 0,3 3 241 0 0,0-1-36 0 0,4 0 114 0 0,0-3-104 0 0,0-2-83 0 0,1-2-50 0 0,8-11 2 0 0,-13 13-29 0 0,-1 1 41 0 0,24-3 197 0 0,1-1-43 0 0,51-50 381 0 0,-50 35-237 0 0,-8-3 110 0 0,-19 23-482 0 0,0-1 0 0 0,-1 1 0 0 0,1-1 0 0 0,0 0 0 0 0,-1 1 1 0 0,1-1-1 0 0,-1 0 0 0 0,1 1 0 0 0,-1-1 0 0 0,0 0 0 0 0,0 0 1 0 0,1 1-1 0 0,-1-1 0 0 0,0 0 0 0 0,0 0 0 0 0,-1 1 0 0 0,1-1 1 0 0,0 0-1 0 0,0 0 0 0 0,-1 1 0 0 0,1-1 0 0 0,0 0 0 0 0,-1 1 1 0 0,1-1-1 0 0,-1 0 0 0 0,0 1 0 0 0,0-1 0 0 0,1 1 0 0 0,-1-1 1 0 0,0 1-1 0 0,0 0 0 0 0,0-1 0 0 0,0 1 0 0 0,0 0 0 0 0,0 0 1 0 0,0 0-1 0 0,0 0 0 0 0,-1 0 0 0 0,1 0 0 0 0,-1 0-22 0 0,-2-4 147 0 0,-4-9 102 0 0,8 13-230 0 0,0 0-1 0 0,-1 0 1 0 0,1 0-1 0 0,-1 0 1 0 0,1 0 0 0 0,-1 0-1 0 0,1 1 1 0 0,-1-1-1 0 0,1 0 1 0 0,-1 0 0 0 0,0 1-1 0 0,1-1 1 0 0,-1 1-1 0 0,0-1 1 0 0,1 0 0 0 0,-1 1-1 0 0,0 0 1 0 0,0-1-1 0 0,1 1 1 0 0,-1 0 0 0 0,0-1-1 0 0,0 1 1 0 0,0 0-1 0 0,0 0 1 0 0,1 0 0 0 0,-1 0-1 0 0,0 0 1 0 0,0 0-1 0 0,0 0 1 0 0,1 0 0 0 0,-1 0-1 0 0,-1 1-18 0 0,-17-2 365 0 0,-18 0 261 0 0,15 8-258 0 0,-8 14 25 0 0,-4 4-70 0 0,0 1-95 0 0,19-14-157 0 0,1 0-32 0 0,10-9-14 0 0,1 1 0 0 0,-1 0 1 0 0,1 0-1 0 0,0 1 0 0 0,0-1 1 0 0,0 1-1 0 0,0 0 0 0 0,1 0 1 0 0,-2 4-26 0 0,-10 27 113 0 0,8-19-77 0 0,5-15-33 0 0,1 0 0 0 0,-1 0 1 0 0,1 0-1 0 0,0 0 0 0 0,-1 0 0 0 0,1 0 0 0 0,0 0 0 0 0,0 0 1 0 0,0 0-1 0 0,0 0 0 0 0,1 0 0 0 0,-1 0 0 0 0,0 0 0 0 0,1 0 0 0 0,-1 0 1 0 0,1 0-1 0 0,-1 0 0 0 0,1 0 0 0 0,0 0 0 0 0,-1-1 0 0 0,1 1 1 0 0,0 0-1 0 0,0 0 0 0 0,0-1 0 0 0,0 1 0 0 0,0-1 0 0 0,1 1-3 0 0,5 12 27 0 0,1 8 12 0 0,-8-19-34 0 0,1 1 0 0 0,0-1 0 0 0,0 0 0 0 0,1 0-1 0 0,-1 0 1 0 0,0-1 0 0 0,1 1 0 0 0,-1 0 0 0 0,1-1 0 0 0,0 1 0 0 0,0-1 0 0 0,0 1 0 0 0,0-1 0 0 0,0 0 0 0 0,0 0 0 0 0,1 0-5 0 0,3 3 7 0 0,1-1 0 0 0,-1 0 1 0 0,1 0-1 0 0,0-1 1 0 0,-1-1-1 0 0,1 1 0 0 0,0-1 1 0 0,1-1-1 0 0,1 1-7 0 0,29 2-15 0 0,-4-4-42 0 0,-28 0 37 0 0,32 0-186 0 0,-8 0 7 0 0,-2 0-61 0 0,-10 0 37 0 0,1-1-53 0 0,-4 0 0 0 0,-1 0-51 0 0,1-1-54 0 0,0 0-61 0 0,-2 0 22 0 0,-1 0-49 0 0,1-1-54 0 0,0 0-57 0 0,0 0-60 0 0,1-1-64 0 0,-1-1-66 0 0,1 0-71 0 0,3-1-81 0 0,3-1-189 0 0,0-1-75 0 0,0 0-93 0 0,-1-2-110 0 0,-1-1-81 0 0,-1 0-97 0 0,3-5-408 0 0,8-8-1092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1363 8282 0 0,'0'-1'460'0'0,"0"-3"-199"0"0,0-4-102 0 0,-2-19 473 0 0,-5 18-267 0 0,-6 5 68 0 0,9 4 239 0 0,2-2-241 0 0,-2 1-42 0 0,-1 1-40 0 0,-1 1-41 0 0,0 0-40 0 0,0 0-38 0 0,0 1-39 0 0,1-1-36 0 0,-1 1 20 0 0,4-2-95 0 0,-7 17 450 0 0,0-8-197 0 0,-8 13 325 0 0,-18 43 271 0 0,17-31-545 0 0,9-17-236 0 0,1-2-40 0 0,8-14-98 0 0,-1 0 0 0 0,1 0-1 0 0,-1 0 1 0 0,1 0 0 0 0,0 0-1 0 0,0 1 1 0 0,-1-1 0 0 0,1 0-1 0 0,0 0 1 0 0,0 0 0 0 0,0 1 0 0 0,0-1-1 0 0,0 0 1 0 0,0 0 0 0 0,1 0-1 0 0,-1 0 1 0 0,0 1 0 0 0,1-1-10 0 0,10 18 109 0 0,-3-8-58 0 0,-2 3 0 0 0,3 4 0 0 0,2-1-42 0 0,4-2-57 0 0,5-5-76 0 0,-15-8 195 0 0,0-1-62 0 0,2 0-56 0 0,0 0-53 0 0,0 0-49 0 0,1-1-43 0 0,1 1-40 0 0,-1-1-34 0 0,8 0-288 0 0,0 0-72 0 0,31-4-1612 0 0,-34 1 1350 0 0,0-2-79 0 0,16-8-1378 0 0,-13 3 981 0 0,-4 2 484 0 0,-5 3 482 0 0,-1 1 33 0 0,-1 1 141 0 0,3-2-340 0 0,1 0-74 0 0,3-1-201 0 0,6-4-500 0 0,-17 10 1318 0 0</inkml:trace>
  <inkml:trace contextRef="#ctx0" brushRef="#br0" timeOffset="1">419 1363 6705 0 0,'-4'0'176'0'0,"1"-1"47"0"0,0 1 40 0 0,-1-1 34 0 0,0-1 129 0 0,-8-2 860 0 0,8 1-759 0 0,1 2-102 0 0,-1-1-64 0 0,2 0-90 0 0,0 1-100 0 0,0 1-118 0 0,1-1-78 0 0,1 1-36 0 0,-3 2 465 0 0,0 1-40 0 0,-6 5 211 0 0,-2-3-119 0 0,9-5-244 0 0,1 1-41 0 0,0 2 69 0 0,0 1-109 0 0,1 0-75 0 0,0 5-11 0 0,0-8 59 0 0,-4 7 238 0 0,-6 9-159 0 0,15 4 41 0 0,-3-19-201 0 0,-1 1 0 0 0,0 0 1 0 0,0 0-1 0 0,0 0 0 0 0,0 0 1 0 0,0-1-1 0 0,-1 1 0 0 0,1 0 1 0 0,-1 0-1 0 0,0 1-23 0 0,5 5 97 0 0,12 8-2 0 0,-8-10-10 0 0,0-7-52 0 0,-1 2-10 0 0,0 9 18 0 0,-8-10-39 0 0,0-1-1 0 0,1 1 1 0 0,-1 0 0 0 0,1 0 0 0 0,-1-1 0 0 0,1 1 0 0 0,-1 0-1 0 0,1-1 1 0 0,-1 1 0 0 0,1-1 0 0 0,0 1 0 0 0,-1-1-1 0 0,1 1 1 0 0,0-1 0 0 0,0 1 0 0 0,-1-1 0 0 0,1 0 0 0 0,0 1-1 0 0,0-1 1 0 0,-1 0 0 0 0,1 0 0 0 0,0 0 0 0 0,0 1-1 0 0,0-1 1 0 0,-1 0 0 0 0,1 0 0 0 0,0 0 0 0 0,0 0-1 0 0,0 0 1 0 0,0-1 0 0 0,-1 1 0 0 0,2 0-2 0 0,42-5-2 0 0,-35 2-12 0 0,-1 0-1 0 0,0 0 1 0 0,0 0 0 0 0,0-1 0 0 0,0 0 0 0 0,-1-1 0 0 0,1 0 0 0 0,-1 0 0 0 0,5-5 14 0 0,14-14 25 0 0,-25 21-3 0 0,0 1 0 0 0,0-1 0 0 0,0 1-1 0 0,0-1 1 0 0,0 0 0 0 0,-1 1 0 0 0,1-1 0 0 0,-1 0 0 0 0,0 1 0 0 0,0-1-1 0 0,0 0 1 0 0,0 0 0 0 0,0 1 0 0 0,0-1 0 0 0,-1-2-22 0 0,-1-3 56 0 0,0 0 33 0 0,-3 1-46 0 0,-13-3-17 0 0,17 9-15 0 0,-18-7 0 0 0,3 0-71 0 0,3-2-68 0 0,10 8-103 0 0,0 0 46 0 0,-2 0-75 0 0,0 1 114 0 0,-5 3-100 0 0,7-2 131 0 0,1 1-48 0 0,-3-1-83 0 0,0 0-39 0 0,-6 0-386 0 0,3 0 91 0 0,1 0-52 0 0,-5 0-748 0 0,9 0 532 0 0,1 1 221 0 0,1 0 28 0 0,-1 1-95 0 0,-2 1-113 0 0,1 1-97 0 0,-3 2-274 0 0,-3 3-694 0 0</inkml:trace>
  <inkml:trace contextRef="#ctx0" brushRef="#br0" timeOffset="2">628 1127 9322 0 0,'0'0'892'0'0,"0"0"-400"0"0,1 0-132 0 0,3 0 35 0 0,6 1 63 0 0,-1 0-69 0 0,-3 1-61 0 0,-1 2-53 0 0,0 0-3 0 0,-2 2-52 0 0,-1 2-5 0 0,0 6 56 0 0,0-1-36 0 0,0-3-52 0 0,1-2 0 0 0,0 0 34 0 0,4 5-22 0 0,2 0-35 0 0,9 18 84 0 0,-16-27-214 0 0,0 0 1 0 0,0 0-1 0 0,0 0 0 0 0,-1 1 1 0 0,1-1-1 0 0,-1 1 1 0 0,0-1-1 0 0,-1 1 0 0 0,1 3-30 0 0,-1-6 9 0 0,0-1-1 0 0,0 0 0 0 0,0 0 0 0 0,0 0 1 0 0,0 0-1 0 0,0 0 0 0 0,1 0 0 0 0,-1 1 1 0 0,0-1-1 0 0,1 0 0 0 0,-1 0 0 0 0,0 0 1 0 0,1 0-1 0 0,-1 0 0 0 0,1 0 1 0 0,0 0-1 0 0,-1 0 0 0 0,1 0 0 0 0,0-1 1 0 0,0 1-1 0 0,-1 0 0 0 0,1 0 0 0 0,0 0 1 0 0,0-1-1 0 0,0 1 0 0 0,0 0-8 0 0,0-1 7 0 0,0 1 0 0 0,0-1 1 0 0,0 1-1 0 0,0 0 0 0 0,0 0 0 0 0,0 0 0 0 0,-1-1 1 0 0,1 1-1 0 0,0 0 0 0 0,-1 0 0 0 0,1 0 0 0 0,-1 0 0 0 0,1 0 1 0 0,-1 0-1 0 0,1 0 0 0 0,-1 0 0 0 0,1 0 0 0 0,-1 0 0 0 0,0 1 1 0 0,0-1-1 0 0,0 0 0 0 0,1 0 0 0 0,-1 0 0 0 0,0 0 1 0 0,-1 0-1 0 0,1 1-7 0 0,1 11 89 0 0,-1-7 94 0 0,0-14 282 0 0,0-3-247 0 0,-1 5-158 0 0,1 0-46 0 0,-2-2-85 0 0,1 4-9 0 0,0 2-34 0 0,-4-8 92 0 0,-7-19-112 0 0,8 10 22 0 0,3-6-40 0 0,0 10 62 0 0,0-5-22 0 0,1 5 4 0 0,2 2-16 0 0,3 1-40 0 0,3-1 8 0 0,-7 11 123 0 0,1 0 0 0 0,-1-1 1 0 0,1 1-1 0 0,-1-1 1 0 0,0 1-1 0 0,0-1 0 0 0,0 1 1 0 0,0-1-1 0 0,0 0 0 0 0,-1 1 1 0 0,1-1-1 0 0,-1 0 1 0 0,0 0-1 0 0,0 0 33 0 0,5-19-190 0 0,4 5 77 0 0,-1 4 49 0 0,-3 2 18 0 0,2-1-6 0 0,7 9 46 0 0,-9 3 46 0 0,-1 0 40 0 0,-3-1-75 0 0,0 1-1 0 0,0 0 0 0 0,-1 0 1 0 0,1 0-1 0 0,0 0 1 0 0,0 0-1 0 0,0 1 0 0 0,-1-1 1 0 0,1 0-1 0 0,0 0 1 0 0,0 0-1 0 0,0 1 1 0 0,-1-1-1 0 0,1 0 0 0 0,0 1 1 0 0,-1-1-1 0 0,1 1 1 0 0,0-1-1 0 0,-1 1 0 0 0,1-1 1 0 0,0 1-1 0 0,-1-1 1 0 0,1 1-1 0 0,-1 0 1 0 0,1-1-1 0 0,-1 1 0 0 0,1 0 1 0 0,-1 0-1 0 0,0-1 1 0 0,1 1-1 0 0,-1 0 0 0 0,0 0 1 0 0,1-1-1 0 0,-1 1 1 0 0,0 0-1 0 0,0 0 0 0 0,0 0 1 0 0,0-1-1 0 0,0 1 1 0 0,0 0-1 0 0,0 0 1 0 0,0 0-5 0 0,4 8 69 0 0,14 9-10 0 0,-12-7 20 0 0,-7 4-61 0 0,0-11-2 0 0,1 9 25 0 0,0 17 137 0 0,0-25-158 0 0,0-1 77 0 0,0-3 5 0 0,0 1-55 0 0,0 10-50 0 0,0-8 42 0 0,0-1 102 0 0,0-2-16 0 0,0-2 47 0 0,0-18-75 0 0,2 3-73 0 0,0 0-54 0 0,9-19-114 0 0,-4 21 125 0 0,2-38-193 0 0,-3 42 167 0 0,19-17-172 0 0,-16 19 158 0 0,-6 5 57 0 0,4-2-24 0 0,0 3 57 0 0,2 3 59 0 0,3 5 105 0 0,-2 3 2 0 0,-5-5-106 0 0,-3-1-59 0 0,-1-2-55 0 0,3 4 189 0 0,-2-1-59 0 0,-1 0-38 0 0,-1 1-41 0 0,-1 0-17 0 0,3-2 36 0 0,8 6 46 0 0,7 13 79 0 0,-13-15-157 0 0,20 19 150 0 0,-14-16-128 0 0,-5-5-51 0 0,-3-4-134 0 0,-1 1 41 0 0,0 2-9 0 0,0-1 94 0 0,-1 6 63 0 0,0-6-68 0 0,-1-1-47 0 0,1 0-124 0 0,0 0 47 0 0,0-2-43 0 0,0 1-45 0 0,0 0-51 0 0,0-1-56 0 0,1 0-60 0 0,1 0-239 0 0,0 0 50 0 0,0 0 48 0 0,0 0 45 0 0,0 0 45 0 0,-1 0 40 0 0,1-1 38 0 0,-1 1 36 0 0,0-1-244 0 0,0 0 114 0 0,-1 0 95 0 0,0-1 75 0 0,0 0 29 0 0,-4-3-356 0 0,1 2 311 0 0,1 1-47 0 0,0 0-112 0 0,1 0 123 0 0,-1 0-409 0 0,1 1-78 0 0,0 0-243 0 0,1 1-628 0 0</inkml:trace>
  <inkml:trace contextRef="#ctx0" brushRef="#br0" timeOffset="3">1100 761 10538 0 0,'0'0'940'0'0,"0"0"-356"0"0,0 0-143 0 0,0 0-59 0 0,0 0-66 0 0,0 0-59 0 0,0 1-5 0 0,0 2 64 0 0,1 18 598 0 0,4 1-119 0 0,2 0-111 0 0,2 0-102 0 0,1 0-95 0 0,2 0-87 0 0,0 0-77 0 0,1-1-69 0 0,3 8 1 0 0,-1-1-99 0 0,-3-7-35 0 0,-4-10-68 0 0,-1-3-39 0 0,1 0-39 0 0,-2-3-26 0 0,-1-2-36 0 0,0 0-32 0 0,-2 0-44 0 0,-1 2-49 0 0,-1 2-56 0 0,-1-4 20 0 0,0-2-40 0 0,0 0-42 0 0,0-1-46 0 0,0 0-48 0 0,0 0-48 0 0,0 0-46 0 0,0 0-44 0 0,0 0-43 0 0,0 0-34 0 0,0 0-715 0 0,0 0-316 0 0,0 0 611 0 0,0 0 446 0 0,0 0 44 0 0,0 0 44 0 0,0 0 46 0 0,0 0-569 0 0,0 0 663 0 0,0 0-51 0 0,0 0-68 0 0,0 0-58 0 0,0 0-168 0 0,0 0-428 0 0</inkml:trace>
  <inkml:trace contextRef="#ctx0" brushRef="#br0" timeOffset="4">1362 525 11562 0 0,'-6'0'177'0'0,"0"0"96"0"0,2 1 146 0 0,-2 1 302 0 0,3 2-23 0 0,2 1-321 0 0,1-1-155 0 0,-1 2-111 0 0,1-3 209 0 0,0-2-47 0 0,-3 4 13 0 0,2 0-78 0 0,3-1-65 0 0,1 0-48 0 0,18 6 97 0 0,-16-7-78 0 0,-4-2-99 0 0,1 0 0 0 0,0 0 0 0 0,0 0-1 0 0,-1 1 1 0 0,1-1 0 0 0,-1 1-1 0 0,1-1 1 0 0,-1 1 0 0 0,0 0-1 0 0,1-1 1 0 0,-1 1 0 0 0,0 0 0 0 0,0 0-1 0 0,0 0 1 0 0,-1 0-15 0 0,1-1 8 0 0,-1 1-1 0 0,1-1 1 0 0,-1 0-1 0 0,1 0 1 0 0,-1 0-1 0 0,1 0 1 0 0,0 1 0 0 0,0-1-1 0 0,0 0 1 0 0,-1 0-1 0 0,1 0 1 0 0,0 0-1 0 0,0-1 1 0 0,0 1 0 0 0,0 0-1 0 0,1 0 1 0 0,-1 0-1 0 0,0-1 1 0 0,0 1-1 0 0,0-1 1 0 0,0 1 0 0 0,1-1-1 0 0,-1 1 1 0 0,0-1-1 0 0,1 0 1 0 0,-1 0-1 0 0,0 0 1 0 0,1 1 0 0 0,0-1-8 0 0,1 0 8 0 0,-1 0 1 0 0,1 0-1 0 0,0 1 1 0 0,-1-1 0 0 0,1 1-1 0 0,-1-1 1 0 0,1 1-1 0 0,-1 0 1 0 0,1 0-1 0 0,-1 1 1 0 0,0-1 0 0 0,1 0-1 0 0,-1 1-8 0 0,20 8 54 0 0,20-4 36 0 0,10-6 65 0 0,-20-1-25 0 0,-30 1-121 0 0,0 0 0 0 0,-1 0 1 0 0,1-1-1 0 0,-1 1 0 0 0,1 0 1 0 0,0-1-1 0 0,-1 1 0 0 0,1-1 1 0 0,-1 1-1 0 0,1-1 0 0 0,-1 0 1 0 0,1 1-1 0 0,-1-1 0 0 0,0 0 1 0 0,1 0-1 0 0,-1 0 1 0 0,0 0-1 0 0,0-1 0 0 0,1 1 1 0 0,-1 0-10 0 0,21-16 137 0 0,-20 16-116 0 0,0-1 0 0 0,0 1 0 0 0,0-1 0 0 0,0 0 1 0 0,0 0-1 0 0,0 0 0 0 0,-1 0 0 0 0,1 0 0 0 0,-1 0 1 0 0,1 0-1 0 0,-1 0 0 0 0,0-1 0 0 0,0 1 0 0 0,0 0 0 0 0,0-1 1 0 0,0 1-1 0 0,0-1 0 0 0,-1 1 0 0 0,1-1 0 0 0,-1 1 0 0 0,0-3-21 0 0,1-37 273 0 0,-3 15-122 0 0,1-3-19 0 0,-4 21-84 0 0,-11-14-45 0 0,12 13-46 0 0,3-1-46 0 0,0 7-76 0 0,-3 0-107 0 0,1 0 115 0 0,-1 0-34 0 0,-2-1-133 0 0,2 0-89 0 0,1 3-30 0 0,2 0-79 0 0,1 2-77 0 0,-1 0-76 0 0,1 0 84 0 0,0-1-35 0 0,-4-7-1326 0 0,1 2 1317 0 0,-2-5-305 0 0,1 4 269 0 0,1 1 65 0 0,1 1-56 0 0,0 1-255 0 0,0 1-85 0 0,1 2-284 0 0,1 1-735 0 0</inkml:trace>
  <inkml:trace contextRef="#ctx0" brushRef="#br0" timeOffset="5">1728 106 9978 0 0,'0'-1'997'0'0,"0"-2"-392"0"0,0-3-223 0 0,0 0-64 0 0,-1-1 24 0 0,3-8 355 0 0,-1 11-460 0 0,2 1 34 0 0,1 0 85 0 0,2 0 75 0 0,1 2 92 0 0,2 0 110 0 0,7 7 213 0 0,-7 2-314 0 0,0 1-55 0 0,5-1-49 0 0,-11-6-355 0 0,-1 0-1 0 0,1 0 1 0 0,-1 1-1 0 0,1-1 1 0 0,-1 1-1 0 0,0-1 1 0 0,0 1-1 0 0,0 0 1 0 0,0 0-1 0 0,0 0 1 0 0,-1 0-1 0 0,1 0 1 0 0,0 2-73 0 0,8 14 313 0 0,-5-11-194 0 0,2 0-34 0 0,5 4 55 0 0,9 8 37 0 0,-6 5-56 0 0,-10-4-60 0 0,-4-17-52 0 0,0 0-1 0 0,0 0 0 0 0,0 0 0 0 0,0 0 1 0 0,0-1-1 0 0,1 1 0 0 0,-1-1 1 0 0,1 1-1 0 0,0-1 0 0 0,0 1 0 0 0,1-1 1 0 0,-1 0-1 0 0,1 0 0 0 0,0 0-8 0 0,9 12 4 0 0,0 7 54 0 0,-5-9-50 0 0,2 0-56 0 0,-2-3-30 0 0,2 0-46 0 0,-7-8-15 0 0,-1-1 40 0 0,2 3-3 0 0,0-1 91 0 0,1 7 85 0 0,-2-7-86 0 0,-1 0-43 0 0,0 0-62 0 0,0 0-78 0 0,0 1-93 0 0,-1-1-112 0 0,1-1 124 0 0,-1 0-42 0 0,0 1-45 0 0,1-1-48 0 0,-1 0-50 0 0,0 0-53 0 0,0 0-57 0 0,1 0-59 0 0,-1 0-62 0 0,0 1-64 0 0,0-1-68 0 0,0 0-71 0 0,0 0-72 0 0,0 1-76 0 0,0-1-80 0 0,0 0-81 0 0,0-2 357 0 0,0 0-85 0 0,0 0-267 0 0,0 0-690 0 0</inkml:trace>
  <inkml:trace contextRef="#ctx0" brushRef="#br0" timeOffset="6">1833 237 9306 0 0,'1'0'1027'0'0,"2"0"-431"0"0,5-1-195 0 0,-2-1-62 0 0,2-1 6 0 0,3-3 96 0 0,2-1 27 0 0,-4 3-119 0 0,0 1-7 0 0,2 3 66 0 0,8 0 262 0 0,-4 1-223 0 0,1-1-33 0 0,-1-1-38 0 0,-2-4-43 0 0,3-3-50 0 0,-1 2-66 0 0,37-14 310 0 0,-26 11-248 0 0,3 6-49 0 0,-7 3-54 0 0,6-6 71 0 0,-8-1-135 0 0,0 0 1 0 0,0-2-1 0 0,-1 0 0 0 0,0-1 0 0 0,-1-1 0 0 0,0-1 1 0 0,-1 0-1 0 0,6-7-112 0 0,-18 12 97 0 0,-3 1-52 0 0,-4-7-24 0 0,2 13-10 0 0,0 0-10 0 0,0-1 0 0 0,0 1-1 0 0,0 0 1 0 0,0 0 0 0 0,0 0 0 0 0,0 0-1 0 0,0 0 1 0 0,0-1 0 0 0,0 1-1 0 0,0 0 1 0 0,0 0 0 0 0,0 0-1 0 0,0 0 1 0 0,0 0 0 0 0,0-1-1 0 0,0 1 1 0 0,0 0 0 0 0,0 0-1 0 0,0 0 1 0 0,0 0 0 0 0,0 0-1 0 0,0 0 1 0 0,0-1 0 0 0,0 1-1 0 0,-1 0 1 0 0,1 0 0 0 0,0 0-1 0 0,0 0 1 0 0,0 0 0 0 0,0 0-1 0 0,0 0 1 0 0,0 0 0 0 0,0-1-1 0 0,0 1 1 0 0,-1 0 0 0 0,1 0 0 0 0,0 0-1 0 0,0 0 1 0 0,0 0 0 0 0,0 0-1 0 0,0 0 1 0 0,-1 0 0 0 0,1 0-1 0 0,0 0 1 0 0,0 0 0 0 0,0 0-1 0 0,0 0 1 0 0,0 0 0 0 0,-1 0-1 0 0,1 0 1 0 0,0 0 0 0 0,0 0-1 0 0,0 0 1 0 0,0 0 0 0 0,0 0-1 0 0,0 0 1 0 0,-1 0-1 0 0,0 0 1 0 0,0 0 0 0 0,0 0 0 0 0,0 0 0 0 0,0 0 0 0 0,1 0 0 0 0,-1 0 0 0 0,0-1 0 0 0,0 1 0 0 0,0 0 0 0 0,0-1 0 0 0,0 1-1 0 0,0-1 1 0 0,0 1 0 0 0,1-1 0 0 0,-1 1 0 0 0,0-1 0 0 0,0 0 0 0 0,1 1 0 0 0,-1-1 0 0 0,0 0 0 0 0,1 1 0 0 0,-1-1 0 0 0,1 0 0 0 0,-1-1-1 0 0,0 1-1 0 0,0 0-1 0 0,1 0 1 0 0,-1 0 0 0 0,0 0 0 0 0,0 0 0 0 0,0 1 0 0 0,0-1-1 0 0,0 0 1 0 0,0 0 0 0 0,0 1 0 0 0,0-1 0 0 0,0 0 0 0 0,0 1-1 0 0,0-1 1 0 0,0 1 0 0 0,0-1 0 0 0,-1 1 0 0 0,1 0-1 0 0,0-1 1 0 0,0 1 0 0 0,0 0 0 0 0,-1 0 0 0 0,1 0 0 0 0,0 0-1 0 0,-1 0 2 0 0,-21 1-5 0 0,2 3 36 0 0,-16 9 122 0 0,0 13 162 0 0,13 2-14 0 0,5 5 35 0 0,1-11-96 0 0,14-16-71 0 0,2 1-47 0 0,6 7 19 0 0,12 10-50 0 0,-12-19-24 0 0,1 7 0 0 0,-5-11-59 0 0,1 0-1 0 0,-1 0 1 0 0,1 0-1 0 0,0 0 1 0 0,-1 0-1 0 0,1 0 1 0 0,0 0 0 0 0,0 0-1 0 0,-1 0 1 0 0,1 0-1 0 0,0-1 1 0 0,0 1-1 0 0,0 0 1 0 0,0 0-1 0 0,0-1 1 0 0,0 1-1 0 0,0-1 1 0 0,0 1-1 0 0,0-1 1 0 0,1 1-1 0 0,-1-1 1 0 0,0 0-1 0 0,0 0 1 0 0,0 1-1 0 0,0-1 1 0 0,1 0-1 0 0,-1 0-7 0 0,3 1 7 0 0,13 6 22 0 0,1 1-3 0 0,-5-4-36 0 0,-1-2-29 0 0,2-1-37 0 0,29 7-627 0 0,-27-2 371 0 0,0 0-111 0 0,-8-4 170 0 0,0 0-43 0 0,1-1-49 0 0,-1-1-56 0 0,1-1-63 0 0,0-1-68 0 0,5-3-758 0 0,-2 0 104 0 0,-1 1 84 0 0,17-3-1875 0 0,-14 6 1662 0 0,-7 1 238 0 0,0 0-96 0 0,0 0-330 0 0,3 0-865 0 0</inkml:trace>
  <inkml:trace contextRef="#ctx0" brushRef="#br0" timeOffset="7">1074 734 5665 0 0,'0'0'427'0'0,"0"0"-114"0"0,-1 0 135 0 0,-3 0 69 0 0,-4-1-55 0 0,2-1 40 0 0,5 1-427 0 0,1 1-1 0 0,-1-1 1 0 0,0 1-1 0 0,1-1 0 0 0,-1 0 1 0 0,1 1-1 0 0,-1-1 0 0 0,1 0 1 0 0,-1 0-1 0 0,1 0 0 0 0,0 1 1 0 0,-1-1-1 0 0,1 0 0 0 0,0 0 1 0 0,0 0-1 0 0,0 0 0 0 0,-1 1 1 0 0,1-1-1 0 0,0 0 0 0 0,0 0 1 0 0,0 0-1 0 0,0-1-74 0 0,0-2 1354 0 0,0 4-91 0 0,1 0-682 0 0,3-4-42 0 0,-2 2-467 0 0,1-1 101 0 0,0-1 34 0 0,1 0 40 0 0,11-11 667 0 0,-8 9-560 0 0,-2 0-75 0 0,-3 4-184 0 0,0 0-36 0 0,1 0 180 0 0,-1 0-42 0 0,1 0-37 0 0,-1 1-34 0 0,0 1-12 0 0,0 0-35 0 0,0 0-20 0 0,1 0-17 0 0,1 0 23 0 0,-2 0-9 0 0,0-2 37 0 0,5-8 266 0 0,-1 2-35 0 0,11 5-61 0 0,-4 3-112 0 0,1 0-38 0 0,7 0 24 0 0,-12 4-57 0 0,8 13-7 0 0,-10-7 37 0 0,-6 1-58 0 0,0-1-7 0 0,2-4-20 0 0,10 20 114 0 0,-12-22-118 0 0,1-1 1 0 0,-1 1 0 0 0,0-1 0 0 0,0 1 0 0 0,0-1 0 0 0,0 1 0 0 0,-1 0 0 0 0,0-1 0 0 0,1 1 0 0 0,-1 0 0 0 0,-1 0 0 0 0,1-1 0 0 0,0 1 0 0 0,-1 0-1 0 0,0-1 1 0 0,0 1 0 0 0,0-1 0 0 0,0 1 0 0 0,0 0-22 0 0,-26 48 120 0 0,24-45-197 0 0,-2 3-26 0 0,2-3-11 0 0,0-2-25 0 0,0 1-52 0 0,0-2-15 0 0,1 0-49 0 0,0-1-55 0 0,0-1-63 0 0,-4 3-460 0 0,3-3 372 0 0,1-1-36 0 0,0 0-4 0 0,0 0-39 0 0,0 1-43 0 0,0 0-46 0 0,1 0-50 0 0,0 0-53 0 0,1 2-58 0 0,-1 0-60 0 0,1-2-340 0 0,0 0-109 0 0,0-2-365 0 0,0 1-951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689 1456 10674 0 0,'0'0'1139'0'0,"0"0"-430"0"0,0 0-174 0 0,0 0-69 0 0,0 0-81 0 0,0 0-71 0 0,0-1-7 0 0,0-2 63 0 0,0-3-87 0 0,1 1-74 0 0,1 0-33 0 0,5-4 169 0 0,-5 6-186 0 0,2-2 86 0 0,-1 1 94 0 0,-1 1-126 0 0,0 1 34 0 0,0-1 37 0 0,-1-1 42 0 0,0 4-258 0 0,-1-1 1 0 0,0 1-1 0 0,1-1 0 0 0,-1 0 1 0 0,0 0-1 0 0,0 1 1 0 0,0-1-1 0 0,1 0 0 0 0,-1 1 1 0 0,0-1-1 0 0,0 0 0 0 0,0 0 1 0 0,0 1-1 0 0,0-1 0 0 0,0 0 1 0 0,-1 1-1 0 0,1-1 0 0 0,0 0 1 0 0,0 0-1 0 0,0 1 0 0 0,-1-1 1 0 0,1 0-1 0 0,0 1 0 0 0,-1-1 1 0 0,1 1-1 0 0,-1-1 0 0 0,1 0 1 0 0,-1 1-69 0 0,-3-5 577 0 0,-2 0-66 0 0,1 1-114 0 0,0-1-92 0 0,2 0-108 0 0,2 3-145 0 0,1-1-33 0 0,0 2 265 0 0,-1 0-53 0 0,0 0-47 0 0,-1 0-41 0 0,-2 0 41 0 0,-1 1-99 0 0,-4 0 10 0 0,9 0-35 0 0,0 1 35 0 0,-7-2 229 0 0,1 1-61 0 0,-1 0-54 0 0,1-1-47 0 0,-4 1 10 0 0,1-1-66 0 0,-19 4 73 0 0,17 1-35 0 0,-17 9-7 0 0,-28 15 27 0 0,48-24-146 0 0,0 1 0 0 0,0 1 0 0 0,0-1 0 0 0,0 1 0 0 0,0 2-18 0 0,0 1 4 0 0,1 0 1 0 0,1 1-1 0 0,-1 0 1 0 0,2 0-1 0 0,-1 0 1 0 0,1 2-5 0 0,0-3 0 0 0,4-6-4 0 0,0-1 1 0 0,1 1 0 0 0,-1 0-1 0 0,0-1 1 0 0,1 1 0 0 0,-1 0-1 0 0,1-1 1 0 0,0 1 0 0 0,0 0-1 0 0,0-1 1 0 0,0 1 0 0 0,1 0-1 0 0,-1-1 1 0 0,1 1 0 0 0,-1 0-1 0 0,1-1 1 0 0,0 1 0 0 0,0-1-1 0 0,0 1 1 0 0,1-1 0 0 0,-1 0-1 0 0,0 1 1 0 0,1-1 0 0 0,1 2 3 0 0,5 10-34 0 0,-5-8 13 0 0,-2-3-1 0 0,1 1 1 0 0,-1-1-1 0 0,1 0 0 0 0,0 1 1 0 0,0-1-1 0 0,0 0 0 0 0,1 0 1 0 0,-1 0-1 0 0,3 1 22 0 0,5 3-111 0 0,6 1-56 0 0,-10-5 105 0 0,10 5-157 0 0,18 7-225 0 0,-21-11 254 0 0,-2 0-1 0 0,0 1-40 0 0,1-1-51 0 0,2 0-60 0 0,-8-2 222 0 0,0-1-50 0 0,1 1-48 0 0,0-1-49 0 0,1-1-49 0 0,0 1-46 0 0,0-1-47 0 0,1 1-47 0 0,0-1-46 0 0,-1 0-44 0 0,1 0-46 0 0,1-1-43 0 0,-1 1-45 0 0,0 0-42 0 0,0-1-43 0 0,0 1-42 0 0,4-1-496 0 0,0 1-93 0 0,-1 0-91 0 0,-1 0-91 0 0,-5 0 517 0 0,-1 0-85 0 0,1 0-311 0 0,4 0-821 0 0</inkml:trace>
  <inkml:trace contextRef="#ctx0" brushRef="#br0" timeOffset="1">451 1562 15155 0 0,'0'0'441'0'0,"0"0"-222"0"0,0 0-93 0 0,0 0-14 0 0,0 0 21 0 0,0 0 66 0 0,0 0 348 0 0,4 0 5 0 0,26 0-28 0 0,-15 0-309 0 0,1 0-38 0 0,0 0-43 0 0,0 0-47 0 0,0 0-53 0 0,1 0-57 0 0,-1 0-62 0 0,1 0-67 0 0,0 0-72 0 0,0 0-77 0 0,0 0-81 0 0,0 0-87 0 0,0 0-91 0 0,-1 0-96 0 0,3-1-316 0 0,-1-1-34 0 0,5-3-419 0 0,-6-1 134 0 0,-9 4 603 0 0,0-1-34 0 0,1 0-95 0 0,-2 1-211 0 0,0 1-86 0 0,0 0-306 0 0,3 1-803 0 0</inkml:trace>
  <inkml:trace contextRef="#ctx0" brushRef="#br0" timeOffset="2">2091 1192 15443 0 0,'0'-6'201'0'0,"1"1"34"0"0,1-2 214 0 0,5-8 662 0 0,-5 11-812 0 0,1 0-44 0 0,-1 1-93 0 0,0 0-45 0 0,0 0-52 0 0,-1 0-59 0 0,2-7 486 0 0,-3 0-94 0 0,-4-1-15 0 0,-5-5 82 0 0,0-1 42 0 0,6 6-88 0 0,-1 2 199 0 0,-8-11-174 0 0,-3-4 113 0 0,8 19-345 0 0,-4-1-41 0 0,-12-6 79 0 0,16 9-169 0 0,-17-4 91 0 0,-13 8-73 0 0,23 0-62 0 0,-19-2-1 0 0,-13 1-29 0 0,42 1-10 0 0,0-1 1 0 0,1 1-1 0 0,-1 0 0 0 0,0 0 1 0 0,0 0-1 0 0,1 1 1 0 0,-1-1-1 0 0,0 1 0 0 0,1 0 1 0 0,0 0-1 0 0,-1 0 1 0 0,1 0-1 0 0,0 0 0 0 0,0 1 1 0 0,-2 2 2 0 0,-8 6-8 0 0,0 0 1 0 0,-1-1-1 0 0,0-1 0 0 0,-10 5 8 0 0,10-5-9 0 0,-1 0 0 0 0,1 0 0 0 0,1 2 0 0 0,-7 6 9 0 0,6 0-7 0 0,0 1-1 0 0,1 0 0 0 0,-9 18 8 0 0,1-2 7 0 0,17-28-6 0 0,1 1 1 0 0,-1-1-1 0 0,1 1 0 0 0,0-1 1 0 0,1 1-1 0 0,0 0 0 0 0,0 0 0 0 0,0 0 1 0 0,1 0-1 0 0,0 0 0 0 0,0 1 1 0 0,1-1-1 0 0,0 0 0 0 0,1 0 1 0 0,-1 2-2 0 0,1 12 0 0 0,-1-19 0 0 0,0 1 0 0 0,0 0 0 0 0,0 0 0 0 0,0 0 0 0 0,1 0 0 0 0,0-1 0 0 0,-1 1 0 0 0,1 0 0 0 0,0-1 0 0 0,0 1 0 0 0,1 0 0 0 0,-1-1 0 0 0,0 1 0 0 0,1-1 0 0 0,9 19 0 0 0,-7 0 0 0 0,-4-18 0 0 0,0 0-1 0 0,1 0 1 0 0,-1 0 0 0 0,1-1-1 0 0,0 1 1 0 0,0 0 0 0 0,0 0-1 0 0,0 0 1 0 0,0-1 0 0 0,1 1-1 0 0,-1-1 1 0 0,1 1 0 0 0,0-1 0 0 0,-1 0-1 0 0,1 1 1 0 0,0-1 0 0 0,0 0-1 0 0,1 0 1 0 0,-1 0 0 0 0,0-1-1 0 0,1 1 1 0 0,69 39-75 0 0,-55-33 43 0 0,1-2 1 0 0,0 0-1 0 0,0-1 0 0 0,1 0 0 0 0,-1-2 0 0 0,1 0 0 0 0,0-1 0 0 0,0-1 0 0 0,9-1 32 0 0,51 0-150 0 0,-50 0 57 0 0,1 0-42 0 0,-6 0-20 0 0,0 0-45 0 0,0 0-53 0 0,-1 0-60 0 0,-8-1 140 0 0,-1-1-80 0 0,1-1-77 0 0,0 0-74 0 0,-1-1-73 0 0,0-1-68 0 0,0 1-68 0 0,-1 0-63 0 0,1-1-186 0 0,-4 1 2 0 0,-3 1 256 0 0,-2 1 58 0 0,1-1-57 0 0,-2 1 46 0 0,0 0-59 0 0,1 0-70 0 0,-1-1-79 0 0,-1 2 219 0 0,0-1-41 0 0,0 1-42 0 0,0-1-46 0 0,3-1-468 0 0,-1-1-93 0 0,1-1-336 0 0,4-5-886 0 0</inkml:trace>
  <inkml:trace contextRef="#ctx0" brushRef="#br0" timeOffset="3">1800 1060 7706 0 0,'0'0'1033'0'0,"0"0"-383"0"0,0-5 821 0 0,0 2-1243 0 0,-1 0 69 0 0,1 0 60 0 0,-2 0 50 0 0,1 0 135 0 0,-1 1 42 0 0,-5-1 1267 0 0,3 3-970 0 0,1 3-102 0 0,1-1-343 0 0,0 2-86 0 0,1 0-134 0 0,0 0-80 0 0,1 2-89 0 0,0 0-98 0 0,-3 8 460 0 0,-6 5 61 0 0,-3 4 11 0 0,9-4-90 0 0,3 58 426 0 0,0-24-376 0 0,0-30-301 0 0,0-1-34 0 0,0 1-38 0 0,0-1-44 0 0,0-3-41 0 0,0-1-36 0 0,0 1-40 0 0,0-1-42 0 0,0 0-46 0 0,0 1-47 0 0,0-2-52 0 0,0 1-54 0 0,0-15 53 0 0,1-2-45 0 0,0 1-50 0 0,2 1-55 0 0,0 1 43 0 0,1 0-67 0 0,0 1-82 0 0,-1 1-97 0 0,0 0-112 0 0,-1-3 327 0 0,-1 0-33 0 0,0 0-37 0 0,-1 0-36 0 0,1 1-39 0 0,-1-1-42 0 0,0 0-710 0 0,0-2 385 0 0,0-1 89 0 0,0 0-83 0 0,0 0-97 0 0,0 0-83 0 0,0 0-302 0 0,0 0-793 0 0</inkml:trace>
  <inkml:trace contextRef="#ctx0" brushRef="#br0" timeOffset="4">2700 980 16003 0 0,'-2'-12'583'0'0,"-3"4"-72"0"0,-2 2-59 0 0,-2 1-50 0 0,-2-1 49 0 0,-4-10 159 0 0,12 10-416 0 0,-3-6 230 0 0,1 3-84 0 0,-2 0 37 0 0,-23-9 393 0 0,24 15-660 0 0,-8-5 113 0 0,11 6-178 0 0,1 0 0 0 0,0 1 1 0 0,-1-1-1 0 0,0 1 0 0 0,1 0 0 0 0,-1 0 0 0 0,0 0 0 0 0,1 0 0 0 0,-1 0 0 0 0,0 1 0 0 0,-3-1-45 0 0,-2-4 277 0 0,6 3-251 0 0,0 0-1 0 0,-1 1 1 0 0,1-1-1 0 0,0 0 1 0 0,0 1-1 0 0,-1-1 1 0 0,1 1-1 0 0,-1 0 1 0 0,0-1-1 0 0,1 1 1 0 0,-1 0-1 0 0,0 1 1 0 0,1-1-1 0 0,-1 1 1 0 0,0-1-1 0 0,0 1 1 0 0,-2 0-26 0 0,1 0 23 0 0,1 1 1 0 0,-1-1 0 0 0,0 1 0 0 0,1 0-1 0 0,-1 0 1 0 0,1 1 0 0 0,-1-1 0 0 0,1 1 0 0 0,-1 0-1 0 0,1 0 1 0 0,0 0 0 0 0,0 0 0 0 0,0 0-1 0 0,0 1 1 0 0,0-1 0 0 0,-1 3-24 0 0,-23 11 100 0 0,23-14-90 0 0,0 0 1 0 0,1-1-1 0 0,-1 1 0 0 0,0 0 1 0 0,1 1-1 0 0,0-1 0 0 0,-1 1 1 0 0,1-1-1 0 0,0 1 0 0 0,1 0 1 0 0,-1 0-1 0 0,-1 2-10 0 0,3-3 3 0 0,-24 57 69 0 0,20-14-82 0 0,5-42 5 0 0,1-1-1 0 0,-1 1 0 0 0,1 0 1 0 0,-1 0-1 0 0,1 0 0 0 0,0 0 1 0 0,0 0-1 0 0,0-1 0 0 0,0 1 1 0 0,0 0-1 0 0,1-1 0 0 0,0 1 1 0 0,-1-1-1 0 0,1 0 6 0 0,5 11-9 0 0,-4-10 2 0 0,-1 1-1 0 0,0 0 0 0 0,1-1 0 0 0,0 1 1 0 0,0-1-1 0 0,0 0 0 0 0,0 0 0 0 0,0 0 1 0 0,1 0-1 0 0,-1-1 0 0 0,1 1 1 0 0,2 0 7 0 0,-3-1-14 0 0,1 0 0 0 0,0-1 0 0 0,-1 1 0 0 0,1-1 0 0 0,0 0 0 0 0,-1 0 0 0 0,1-1 0 0 0,0 1 0 0 0,0-1 0 0 0,1 0 14 0 0,-2 1-17 0 0,0-1 0 0 0,0 0 0 0 0,0 1 0 0 0,0 0 0 0 0,0 0 0 0 0,0 0 0 0 0,-1 0 0 0 0,1 0 0 0 0,0 0 0 0 0,1 2 17 0 0,16 4-115 0 0,0-14 12 0 0,-17 5 91 0 0,-1 1 0 0 0,1 0 1 0 0,0-1-1 0 0,0 1 0 0 0,-1 0 1 0 0,1 1-1 0 0,0-1 0 0 0,0 0 0 0 0,0 1 1 0 0,2-1 11 0 0,-2 1-7 0 0,20 0-24 0 0,-3-3 35 0 0,-18 3-1 0 0,-1-1-1 0 0,1 1 1 0 0,0-1 0 0 0,0 0 0 0 0,-1 0 0 0 0,1 0-1 0 0,-1 0 1 0 0,1 0 0 0 0,0 0 0 0 0,-1 0-1 0 0,0 0 1 0 0,1 0 0 0 0,-1-1 0 0 0,0 1-1 0 0,0-1 1 0 0,1 1 0 0 0,-1-1 0 0 0,0 1-1 0 0,0-2-2 0 0,39-85 307 0 0,-18 44-100 0 0,-18 34-171 0 0,0 0 0 0 0,-1-1 0 0 0,1 1 1 0 0,-2 0-1 0 0,0-1 0 0 0,0 0 0 0 0,-1 1 0 0 0,0-1 0 0 0,-1 0 1 0 0,0 0-1 0 0,-1-2-36 0 0,1 9 9 0 0,1-17 45 0 0,0-13 44 0 0,-8 6 22 0 0,6 24-109 0 0,-15-51 143 0 0,11 17-10 0 0,2 7 48 0 0,-8 0-31 0 0,3 13-67 0 0,0-3 68 0 0,-1 3-48 0 0,7 15-91 0 0,0 0 0 0 0,1 0 1 0 0,-1-1-1 0 0,1 1 0 0 0,-1-1 0 0 0,1 1 0 0 0,0-1 1 0 0,1 0-1 0 0,-1 1 0 0 0,0-3-23 0 0,-3 2 90 0 0,-4 3-69 0 0,-2 1-13 0 0,-5 8 30 0 0,4 10-35 0 0,11-17 0 0 0,-2 6-3 0 0,0 1 0 0 0,0-1 0 0 0,1 1-1 0 0,0-1 1 0 0,1 1 0 0 0,0-1 0 0 0,0 1 0 0 0,0 0 0 0 0,2 6 0 0 0,-1 10-9 0 0,-1-2-3 0 0,1 0-1 0 0,1-1 0 0 0,2 10 13 0 0,16 36-92 0 0,-13-50-5 0 0,13 32-67 0 0,-10-28 53 0 0,-1-2-55 0 0,1 0-91 0 0,-5-8 64 0 0,1 0-41 0 0,0-1-46 0 0,0 1-51 0 0,0 0-56 0 0,1 0-60 0 0,0 0-65 0 0,0 0-70 0 0,-2-3 118 0 0,-1 1-38 0 0,0 0-52 0 0,-1 1-64 0 0,-2-3 162 0 0,1-1-38 0 0,-1 1-42 0 0,1 0-48 0 0,0 1-265 0 0,0 1-97 0 0,0-1-107 0 0,1 1-116 0 0,-2-6 483 0 0,1 1-33 0 0,2 3-807 0 0,1 0-419 0 0,5 2-1103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59 136 10074 0 0,'-1'-7'593'0'0,"0"1"-76"0"0,0 1-67 0 0,-1 1-57 0 0,-1-1 13 0 0,0 2-55 0 0,-2 0 17 0 0,-2-1 130 0 0,0 1-84 0 0,2 0-109 0 0,2 0-22 0 0,-1 0 36 0 0,1 0-66 0 0,0-1 42 0 0,-6-7 687 0 0,8 8-603 0 0,1 2-61 0 0,3 3-93 0 0,-1 0-156 0 0,1 1-35 0 0,9 21 502 0 0,-7-9-338 0 0,1 0-64 0 0,-4-9-109 0 0,0-2-33 0 0,9 19 134 0 0,-5-8-9 0 0,2-1-1 0 0,0 0 1 0 0,8 11-117 0 0,25 37 261 0 0,-4 4-65 0 0,-5-9-80 0 0,-14-22-38 0 0,-2 1 0 0 0,3 10-78 0 0,-3-5 64 0 0,2-1 0 0 0,8 12-64 0 0,45 90 151 0 0,-32-61-36 0 0,-26-51-54 0 0,-2 1 0 0 0,0 0 1 0 0,-2 1-1 0 0,-2 0 1 0 0,0 4-62 0 0,3 12 134 0 0,12 33-134 0 0,-16-63-2 0 0,3 9-59 0 0,-1-8-72 0 0,-4-7-63 0 0,-3 2-108 0 0,-1-7 104 0 0,0 0-35 0 0,0 0-38 0 0,-1-1-43 0 0,1 0-102 0 0,0-1-65 0 0,0-2 80 0 0,0-2-38 0 0,0-1-40 0 0,0 0-39 0 0,0 0-40 0 0,0 0-38 0 0,0 0-38 0 0,0 0-35 0 0,0 0-41 0 0,0 0 78 0 0,0-1 74 0 0,0 1 70 0 0,0-1 63 0 0,0 0 60 0 0,0 0 53 0 0,0 0 50 0 0,0 0 20 0 0,0 0 48 0 0,0-1 41 0 0,0 1 35 0 0,0-2-44 0 0,0-3-108 0 0,0 5 142 0 0,0 0-56 0 0,0 0-135 0 0,0 1 111 0 0,0-1-40 0 0,0-3-588 0 0,0-1-84 0 0,0 0-264 0 0,0-3-683 0 0</inkml:trace>
  <inkml:trace contextRef="#ctx0" brushRef="#br0" timeOffset="1">625 68 10042 0 0,'0'-5'116'0'0,"0"1"108"0"0,-1 0 95 0 0,-1 1 80 0 0,0 1 168 0 0,0 0 73 0 0,0 1-22 0 0,-4 1 883 0 0,1 2-475 0 0,2-1-557 0 0,1 1-43 0 0,-2 0 60 0 0,1 0-118 0 0,1 0-167 0 0,-1 0-111 0 0,2-1-92 0 0,0 0-32 0 0,0 0-35 0 0,0 0-37 0 0,-1 1 309 0 0,1 0-38 0 0,-1 2 63 0 0,1 1-90 0 0,0 2-84 0 0,1-1-16 0 0,-1-1 64 0 0,-11 37 309 0 0,8-22-107 0 0,-2-1 1 0 0,-1 1 0 0 0,-5 11-305 0 0,-9 16 438 0 0,4 3-94 0 0,2 1-79 0 0,1 0-65 0 0,-4 16-8 0 0,-14 26 13 0 0,-16 17-71 0 0,28-61-93 0 0,10-30-25 0 0,0 0 1 0 0,-2 0 0 0 0,-3 4-17 0 0,-22 37 10 0 0,17-14-30 0 0,0 5-70 0 0,4-10-41 0 0,1-6-39 0 0,7-19-31 0 0,-3 17-192 0 0,7-20 131 0 0,1-7 89 0 0,1 0-37 0 0,-1 0-43 0 0,0-1-51 0 0,-1 0-58 0 0,0 0-63 0 0,3-4-114 0 0,1-1 60 0 0,-1 1 55 0 0,1 0 51 0 0,-1 0 48 0 0,1-1 44 0 0,0 1 41 0 0,-1 0 38 0 0,1 1-88 0 0,-1 0 93 0 0,1-1 89 0 0,0 1 35 0 0,0 2-78 0 0,1-2 41 0 0,-1 0-85 0 0,0-2 52 0 0,1 1-35 0 0,-1 0-110 0 0,0 0-77 0 0,1 0-88 0 0,-1-1-98 0 0,1 1-109 0 0,-1-1-119 0 0,0 0 342 0 0,1 0-34 0 0,-1 0-35 0 0,0 0-36 0 0,3 0-482 0 0,0 0-89 0 0,2 0-308 0 0,3 0-807 0 0</inkml:trace>
  <inkml:trace contextRef="#ctx0" brushRef="#br0" timeOffset="2">807 522 8226 0 0,'-2'0'171'0'0,"-1"0"42"0"0,-2 0 310 0 0,1 0-130 0 0,-9 0 1275 0 0,10 0-1272 0 0,0 0-55 0 0,0 0-68 0 0,0 0-92 0 0,2 0-112 0 0,0 0-82 0 0,0 0-35 0 0,0 0 316 0 0,0 0-46 0 0,0 1-42 0 0,1 0-36 0 0,-1 0-15 0 0,1 0-40 0 0,0 1-13 0 0,1 1-48 0 0,-1 3-11 0 0,-1-1 54 0 0,0-2 81 0 0,0-1-31 0 0,0-1 36 0 0,-1 1-122 0 0,0 1 0 0 0,0-1-1 0 0,0 0 1 0 0,0 1 0 0 0,1-1 0 0 0,-1 1 0 0 0,1 0-1 0 0,0-1 1 0 0,-1 1 0 0 0,2 0 0 0 0,-1 0 0 0 0,0 0-1 0 0,0 0 1 0 0,1 0 0 0 0,-1 0 0 0 0,1 0 0 0 0,0 0-1 0 0,0 1-34 0 0,4 26 299 0 0,4 0-44 0 0,1 3-63 0 0,-5-1-106 0 0,-1-5-24 0 0,5-9-35 0 0,-6-15-25 0 0,-1 1 0 0 0,1-1 0 0 0,-1 1 0 0 0,0-1 0 0 0,0 1 0 0 0,0-1 0 0 0,0 1 1 0 0,0-1-1 0 0,-1 1 0 0 0,0 0 0 0 0,0 3-2 0 0,0-5-5 0 0,0 0 0 0 0,1 1 0 0 0,-1-1 0 0 0,1 1 0 0 0,-1-1 0 0 0,1 0 0 0 0,0 0 0 0 0,-1 1 0 0 0,1-1 0 0 0,0 0 0 0 0,1 0 0 0 0,-1 0 0 0 0,0 0 0 0 0,1 0 0 0 0,-1 0 0 0 0,1 0 0 0 0,-1 0 0 0 0,2 0 5 0 0,4 7-95 0 0,-5 1 36 0 0,1-4-7 0 0,3-5-14 0 0,6 0-58 0 0,1-6 8 0 0,-4-2 73 0 0,-2 1 44 0 0,0 0 44 0 0,-5 3 2 0 0,6-38 152 0 0,30-5-37 0 0,-31 33-125 0 0,1-1 0 0 0,0 2 0 0 0,1-1 0 0 0,6-6-23 0 0,-12 15 1 0 0,0 1 1 0 0,0 0 0 0 0,0-1 0 0 0,0 1-1 0 0,1 0 1 0 0,-1 0 0 0 0,1 1 0 0 0,0-1-1 0 0,0 1 1 0 0,0 0 0 0 0,0 0 0 0 0,0 0-1 0 0,0 1 1 0 0,1-1 0 0 0,-1 1 0 0 0,0 0-1 0 0,3 0-1 0 0,-3 1 4 0 0,1-1-1 0 0,0 1 0 0 0,0-1 1 0 0,-1 0-1 0 0,1 0 1 0 0,-1-1-1 0 0,1 1 0 0 0,-1-1 1 0 0,4-2-4 0 0,7-2 11 0 0,-13 5-7 0 0,-1 1 0 0 0,1-1 0 0 0,0 1 0 0 0,0 0 0 0 0,0 0 1 0 0,-1-1-1 0 0,1 1 0 0 0,0 0 0 0 0,0 1 0 0 0,0-1 1 0 0,0 0-1 0 0,-1 0 0 0 0,1 1 0 0 0,0-1 0 0 0,0 1 0 0 0,-1 0 1 0 0,1-1-1 0 0,0 1 0 0 0,-1 0 0 0 0,1 0 0 0 0,-1 0 0 0 0,1 0 1 0 0,0 1-5 0 0,0-1 10 0 0,0 0 0 0 0,-1 0 0 0 0,1 1 0 0 0,0-1 0 0 0,0 0 1 0 0,1-1-1 0 0,-1 1 0 0 0,0 0 0 0 0,0-1 0 0 0,0 1 0 0 0,0-1 1 0 0,1 1-1 0 0,0-1-10 0 0,15 3 117 0 0,0 6 37 0 0,14 22 246 0 0,-11-1-14 0 0,-1 14 256 0 0,-17-33-524 0 0,-1-1 0 0 0,-1 1 0 0 0,0 0-1 0 0,-1 0 1 0 0,0 10-118 0 0,-2 16 200 0 0,2-14-118 0 0,-1-3-48 0 0,1 4-39 0 0,0-7-104 0 0,0-4-86 0 0,0-8 53 0 0,0 0-35 0 0,0-3-303 0 0,0-1 104 0 0,0 1 93 0 0,-1-1 84 0 0,1 0 87 0 0,-1 0 45 0 0,0 1 41 0 0,0 0 98 0 0,-3 2 201 0 0,3-3-232 0 0,0 0-49 0 0,-1 0-71 0 0,1 0-89 0 0,0-1-109 0 0,0 1 93 0 0,0-1-35 0 0,0 1-199 0 0,0 0-99 0 0,1-1-108 0 0,-1 1-117 0 0,0 0-126 0 0,0-1 384 0 0,1 0-35 0 0,0 1-36 0 0,-1-1-37 0 0,1 0-38 0 0,-1 1-40 0 0,1-1-309 0 0,0 0-98 0 0,0 0-310 0 0,0 0-798 0 0</inkml:trace>
  <inkml:trace contextRef="#ctx0" brushRef="#br0" timeOffset="3">2100 363 6641 0 0,'0'0'1139'0'0,"0"-4"0"0"0,0 4-976 0 0,0-3 106 0 0,0-4 102 0 0,0-1 94 0 0,0 0 89 0 0,-1 0 82 0 0,0 3 77 0 0,-1 3 70 0 0,1 2-730 0 0,0 0-1 0 0,1 0 0 0 0,-1-1 0 0 0,0 1 0 0 0,1 0 1 0 0,-1 0-1 0 0,0 0 0 0 0,1 0 0 0 0,-1-1 0 0 0,0 1 1 0 0,1 0-1 0 0,-1-1 0 0 0,0 1 0 0 0,1-1 0 0 0,-1 1 1 0 0,1 0-1 0 0,-1-1 0 0 0,1 1 0 0 0,-1-1 0 0 0,1 1 1 0 0,-1-1-1 0 0,1 0 0 0 0,-1 1 0 0 0,1-1 0 0 0,0 1 1 0 0,-1-1-53 0 0,-3-15 876 0 0,3-10 149 0 0,2 11-554 0 0,0-1-34 0 0,0-6 120 0 0,0 1-98 0 0,-3 2-115 0 0,1 12-219 0 0,-2 0-35 0 0,-4-5 45 0 0,-2-5 85 0 0,6 1-41 0 0,-2-6 28 0 0,-13-2 177 0 0,8 14-221 0 0,2-3-51 0 0,-12-17 187 0 0,19 29-285 0 0,0 0-1 0 0,0-1 0 0 0,-1 1 1 0 0,1 0-1 0 0,0 0 1 0 0,0 0-1 0 0,-1 0 0 0 0,1 0 1 0 0,0 0-1 0 0,-1 1 0 0 0,1-1 1 0 0,-1 0-1 0 0,1 1 1 0 0,-1-1-1 0 0,1 1 0 0 0,-1 0 1 0 0,-1-1-14 0 0,-7 1 69 0 0,-4 0 15 0 0,4 1-36 0 0,0 6-31 0 0,1 8-43 0 0,8-13 20 0 0,0 0 0 0 0,-1-1 0 0 0,1 1 0 0 0,-1 0 0 0 0,1-1 1 0 0,-1 1-1 0 0,0-1 0 0 0,1 1 0 0 0,-1-1 0 0 0,0 0 0 0 0,0 0 0 0 0,0 0 1 0 0,0 0-1 0 0,0 0 0 0 0,-1 0 6 0 0,0 0-9 0 0,0 1 0 0 0,0-1 0 0 0,0 1 0 0 0,0-1 0 0 0,0 1 0 0 0,0 0 0 0 0,1 0 0 0 0,-1 0 0 0 0,1 1 0 0 0,0-1 0 0 0,-1 1 0 0 0,0 1 9 0 0,-10 16-25 0 0,-2 0 0 0 0,0-1 0 0 0,-10 9 25 0 0,-66 85 96 0 0,45-58-20 0 0,40-46-68 0 0,-1 1 0 0 0,0-2 0 0 0,-1 1 0 0 0,0-1 0 0 0,0 0 0 0 0,-1 0 0 0 0,0-1 0 0 0,0-1 0 0 0,-10 6-8 0 0,18-11 1 0 0,-1 0 0 0 0,0 0 0 0 0,1 1-1 0 0,-1-1 1 0 0,1 1 0 0 0,-1-1 0 0 0,1 1 0 0 0,0-1 0 0 0,-1 1 0 0 0,1-1-1 0 0,0 1 1 0 0,0 0 0 0 0,0 0 0 0 0,0 0-1 0 0,1-1 2 0 0,0 0 0 0 0,-1 0 0 0 0,1 0 0 0 0,-1 0 0 0 0,1 0 0 0 0,-1 0 0 0 0,1 0 0 0 0,-1 0 0 0 0,1 0 0 0 0,-1 0 0 0 0,0-1 0 0 0,0 1 0 0 0,1 0 0 0 0,-1 0 0 0 0,0-1 0 0 0,0 1 0 0 0,0-1 1 0 0,0 1-1 0 0,0-1 0 0 0,0 1 0 0 0,0-1 0 0 0,0 1 0 0 0,0-1 0 0 0,0 0 0 0 0,0 0 0 0 0,0 1 0 0 0,0-1-2 0 0,1 0 0 0 0,-1 0 1 0 0,1 0 0 0 0,0-1-1 0 0,0 1 1 0 0,0 0 0 0 0,0 0 0 0 0,0 0-1 0 0,0 0 1 0 0,0 0 0 0 0,-1 0-1 0 0,1 0 1 0 0,0 0 0 0 0,0 0-1 0 0,0 0 1 0 0,0 0 0 0 0,0 0-1 0 0,0 0 1 0 0,-1 0 0 0 0,1 1-1 0 0,0-1 1 0 0,0 0 0 0 0,0 0-1 0 0,0 0 1 0 0,0 0 0 0 0,0 0-1 0 0,0 0 1 0 0,0 0 0 0 0,-1 0-1 0 0,1 0 1 0 0,0 0 0 0 0,0 0-1 0 0,0 0 1 0 0,0 1 0 0 0,0-1 0 0 0,0 0-1 0 0,0 0 1 0 0,0 0 0 0 0,0 0-1 0 0,0 0 1 0 0,0 0 0 0 0,0 0-1 0 0,0 1 1 0 0,0-1 0 0 0,0 0-1 0 0,0 0 1 0 0,0 0 0 0 0,0 0-1 0 0,0 0 1 0 0,0 0 0 0 0,0 1-1 0 0,0-1 1 0 0,0 0 0 0 0,0 0-1 0 0,0 0 1 0 0,0 0 0 0 0,0 0-1 0 0,0 0 0 0 0,0 1 1 0 0,0 0 0 0 0,0 0 0 0 0,0-1 0 0 0,0 1 0 0 0,0 0 0 0 0,0 0 0 0 0,0-1-1 0 0,0 1 1 0 0,0 0 0 0 0,0 0 0 0 0,0-1 0 0 0,0 1 0 0 0,-1 0 0 0 0,1-1 0 0 0,0 1-1 0 0,-1 0 1 0 0,1-1 0 0 0,0 1 0 0 0,-1 0 0 0 0,1-1 0 0 0,-1 1 0 0 0,1-1 0 0 0,-1 1-1 0 0,1-1 1 0 0,-1 1 0 0 0,1-1 0 0 0,-1 1 0 0 0,0-1 0 0 0,1 1 0 0 0,-1-1 0 0 0,0 0 0 0 0,0 1-1 0 0,-7-3-22 0 0,4 2-54 0 0,8 0-31 0 0,8 0-46 0 0,0 0 37 0 0,14 0-25 0 0,-1 0 87 0 0,32 0 5 0 0,-54 0 45 0 0,-1 1 1 0 0,1-1 0 0 0,0 0-1 0 0,-1 1 1 0 0,1 0-1 0 0,-1-1 1 0 0,0 1-1 0 0,1 0 1 0 0,-1 0-1 0 0,0 0 1 0 0,1 1-1 0 0,-1-1 1 0 0,0 1 3 0 0,0-1-2 0 0,0 0 0 0 0,1 1 0 0 0,-1-1 0 0 0,0 0 0 0 0,1 0 0 0 0,-1 0 0 0 0,1 0 0 0 0,-1-1 0 0 0,1 1 0 0 0,-1-1 0 0 0,1 1 0 0 0,-1-1 0 0 0,1 0 2 0 0,0 0-2 0 0,0 0 1 0 0,-1 1-1 0 0,1-1 0 0 0,-1 1 0 0 0,1-1 0 0 0,-1 1 0 0 0,1 0 1 0 0,-1 0-1 0 0,0 0 0 0 0,1 0 0 0 0,-1 0 0 0 0,0 1 0 0 0,0-1 2 0 0,0 1 0 0 0,1-1-1 0 0,-1 1 1 0 0,0-1-1 0 0,1 0 1 0 0,-1 0-1 0 0,0 0 1 0 0,1-1-1 0 0,-1 1 1 0 0,1 0-1 0 0,-1-1 1 0 0,1 0-1 0 0,0 1 1 0 0,-1-1 0 0 0,3 0-2 0 0,0 1 0 0 0,0 0 0 0 0,0 0 0 0 0,0 0 0 0 0,0 1 0 0 0,0-1 0 0 0,0 1 1 0 0,-1 1-1 0 0,1-1 0 0 0,-1 0 0 0 0,2 2 2 0 0,17 17 2 0 0,-22-20 1 0 0,0 0 0 0 0,0 1 0 0 0,0-1 0 0 0,0 1-1 0 0,-1-1 1 0 0,1 1 0 0 0,0-1 0 0 0,-1 1 0 0 0,1 0 0 0 0,-1-1-1 0 0,0 1 1 0 0,1 0 0 0 0,-1-1 0 0 0,0 1-3 0 0,3 8 53 0 0,8 2-30 0 0,-6-8-6 0 0,-3 2 6 0 0,-1 1 0 0 0,0-1 0 0 0,0 0 0 0 0,0 0-1 0 0,-1 0 1 0 0,1 1 0 0 0,-2-1 0 0 0,1 0 0 0 0,-1 3-23 0 0,0 17 74 0 0,0-18-59 0 0,0 1 0 0 0,0-1 0 0 0,0 0 0 0 0,-1 0 0 0 0,0 0 0 0 0,-2 3-15 0 0,1-4 8 0 0,1-1 0 0 0,0 1 0 0 0,1 0 0 0 0,0 0 0 0 0,0 0 0 0 0,0 2-8 0 0,1-4 3 0 0,-1-1 1 0 0,0 1 0 0 0,0 0 0 0 0,0 0 0 0 0,-1-1-1 0 0,0 1 1 0 0,1-1 0 0 0,-2 1 0 0 0,1-1-1 0 0,0 0 1 0 0,-1 0 0 0 0,0 0 0 0 0,-1 2-4 0 0,-11 20 23 0 0,3 5 14 0 0,-2 0 0 0 0,-1-1 0 0 0,-4 4-37 0 0,-20 42 75 0 0,17-21-56 0 0,4-19-7 0 0,-10 19 16 0 0,3-10-2 0 0,20-39-23 0 0,1 0 0 0 0,-1 1 0 0 0,1-1 0 0 0,1 1 0 0 0,0 0 0 0 0,0 0 0 0 0,0 0 0 0 0,0 0 0 0 0,1 1 0 0 0,1-1 0 0 0,-1 0-1 0 0,1 2-2 0 0,1-8 0 0 0,0 0 0 0 0,0-1 0 0 0,0 1 0 0 0,0 0 0 0 0,0 0 0 0 0,0-1 0 0 0,0 1-1 0 0,0 0 1 0 0,0-1 0 0 0,-1 1 0 0 0,1 0 0 0 0,0-1 0 0 0,0 1 0 0 0,-1 0 0 0 0,1-1-1 0 0,0 1 1 0 0,-1-1 0 0 0,1 1 0 0 0,-1 0 0 0 0,1-1 0 0 0,-1 1 0 0 0,1-1 0 0 0,-1 1-1 0 0,1-1 1 0 0,-1 0 0 0 0,1 1 0 0 0,-1-1 0 0 0,0 1 0 0 0,1-1 0 0 0,-1 0 0 0 0,0 0-1 0 0,1 1 1 0 0,-1-1 0 0 0,0 0 0 0 0,1 0 0 0 0,-1 0 0 0 0,0 0 0 0 0,0 0 0 0 0,1 0-1 0 0,-1 0 1 0 0,0 0 0 0 0,0 0 0 0 0,-2 3-47 0 0,3 11 39 0 0,1-12-54 0 0,1-2-68 0 0,0-2 139 0 0,3-3-26 0 0,17-5-142 0 0,-6 8 117 0 0,-15 2 42 0 0,0 0-1 0 0,0 0 1 0 0,-1 0 0 0 0,1 0-1 0 0,0 0 1 0 0,0 0 0 0 0,-1 0 0 0 0,1-1-1 0 0,0 1 1 0 0,0 0 0 0 0,-1 0-1 0 0,1-1 1 0 0,0 1 0 0 0,-1 0-1 0 0,1-1 1 0 0,-1 1 0 0 0,1-1-1 0 0,0 1 1 0 0,-1-1 0 0 0,1 1-1 0 0,-1-1 1 0 0,1 1 0 0 0,-1-1 0 0 0,0 0-1 0 0,1 1 1 0 0,0-1 0 0 0,10-10-13 0 0,6 9-30 0 0,-14 2 38 0 0,0 0-2 0 0,1 0 1 0 0,0 0 0 0 0,0 0 0 0 0,0 0 0 0 0,-1 0-1 0 0,1-1 1 0 0,0 0 0 0 0,-1 0 0 0 0,2 0 6 0 0,2-3-2 0 0,0 1 1 0 0,1 1-1 0 0,-1-1 1 0 0,0 1-1 0 0,1 0 1 0 0,-1 1-1 0 0,1 0 1 0 0,-1 0 0 0 0,1 1-1 0 0,0 0 1 0 0,1 0 1 0 0,52 0-37 0 0,82 0 39 0 0,-137 0-2 0 0,-1-1 0 0 0,1 1-1 0 0,-1-1 1 0 0,1 0 0 0 0,-1 0 0 0 0,1-1-1 0 0,-1 0 1 0 0,0 0 0 0 0,1 0 0 0 0,-1 0-1 0 0,3-3 1 0 0,-5 4 0 0 0,-1 0 0 0 0,0 0 1 0 0,1 0-1 0 0,-1 0 0 0 0,1 1 0 0 0,-1-1 0 0 0,1 1 0 0 0,-1-1 0 0 0,1 1 0 0 0,-1 0 0 0 0,1 0 0 0 0,0 0 0 0 0,-1 1 0 0 0,1-1 0 0 0,-1 1 0 0 0,1-1 0 0 0,-1 1 0 0 0,1 0 0 0 0,-1-1 0 0 0,1 1-1 0 0,-1-1 1 0 0,1 1 0 0 0,0-1 0 0 0,-1 0-1 0 0,1 0 1 0 0,-1 0 0 0 0,1 0-1 0 0,-1-1 1 0 0,1 1 0 0 0,-1-1 0 0 0,1 0-1 0 0,-1 1 1 0 0,1-1 0 0 0,-1 0-1 0 0,1-1 1 0 0,3-1 0 0 0,-1 1 0 0 0,1-1-1 0 0,0 1 1 0 0,0 0-1 0 0,1 0 1 0 0,-1 1 0 0 0,0 0 0 0 0,37-2 58 0 0,-42 4-56 0 0,0-1 0 0 0,0 0-1 0 0,0-1 1 0 0,0 1 0 0 0,0 0-1 0 0,0 0 1 0 0,0 0 0 0 0,0-1-1 0 0,0 1 1 0 0,0 0 0 0 0,0-1-1 0 0,0 1 1 0 0,0-1 0 0 0,0 1-1 0 0,0-1 1 0 0,0 1 0 0 0,0-1-1 0 0,-1 0 1 0 0,1 0 0 0 0,0 1-1 0 0,0-1 1 0 0,-1 0 0 0 0,1 0-1 0 0,0 0 1 0 0,-1 0-2 0 0,1 0 3 0 0,-1 1 0 0 0,1-1 0 0 0,-1 0 0 0 0,1 1 0 0 0,-1-1 0 0 0,1 0 1 0 0,-1 1-1 0 0,1-1 0 0 0,0 1 0 0 0,-1-1 0 0 0,1 1 0 0 0,0-1 0 0 0,0 1 0 0 0,-1 0 0 0 0,1-1 1 0 0,0 1-1 0 0,0 0 0 0 0,-1-1 0 0 0,1 1 0 0 0,0 0 0 0 0,0 0 0 0 0,0 0 0 0 0,0 0 0 0 0,0 0-3 0 0,3 0 131 0 0,-4-4 32 0 0,0-1 49 0 0,0-1-34 0 0,1-6 90 0 0,0 2-123 0 0,0 0-41 0 0,-3-22 128 0 0,-3 20-91 0 0,-11-24 15 0 0,3-3-86 0 0,4-2-77 0 0,6-2-68 0 0,3 36 7 0 0,1-14-30 0 0,0 13 28 0 0,-1 0-47 0 0,1 0-63 0 0,-1-1-81 0 0,0 4 33 0 0,0-1-49 0 0,0 1-54 0 0,0-1-58 0 0,-1 2 15 0 0,1 0-47 0 0,-1 0-51 0 0,1 0-53 0 0,-1 0-57 0 0,0 0-59 0 0,-1 1-63 0 0,1 0-65 0 0,-1-1 79 0 0,-1 0-35 0 0,1 1-38 0 0,0-1-54 0 0,0 0-62 0 0,2 0-73 0 0,0 0-296 0 0,3-1-94 0 0,1 0-360 0 0,4-3-954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0 619 4889 0 0,'0'-3'171'0'0,"0"-1"-56"0"0,0-9 113 0 0,0 10-147 0 0,0-2 123 0 0,0 3-52 0 0,0 0 42 0 0,0-1 170 0 0,0 1 117 0 0,0 1-190 0 0,0 0 37 0 0,0 0 38 0 0,0 1 42 0 0,0 0-386 0 0,0 1 0 0 0,0 0 0 0 0,0-1-1 0 0,0 1 1 0 0,0 0 0 0 0,0 0 0 0 0,0-1-1 0 0,1 1 1 0 0,-1 0 0 0 0,0-1 0 0 0,0 1-1 0 0,0 0 1 0 0,1-1 0 0 0,-1 1 0 0 0,0-1-1 0 0,1 1 1 0 0,-1 0 0 0 0,1-1 0 0 0,-1 1-1 0 0,0-1 1 0 0,1 1 0 0 0,-1-1 0 0 0,1 1-1 0 0,-1-1 1 0 0,1 0 0 0 0,0 1 0 0 0,-1-1-1 0 0,1 1 1 0 0,-1-1 0 0 0,1 0 0 0 0,0 0-1 0 0,-1 1 1 0 0,1-1 0 0 0,0 0 0 0 0,-1 0-1 0 0,1 0 1 0 0,0 0 0 0 0,0 0 0 0 0,-1 0-1 0 0,1 0 1 0 0,0 0 0 0 0,0 0-22 0 0,3 0 401 0 0,-4 3-241 0 0,2 0-33 0 0,3 2 45 0 0,4 0-70 0 0,7 1-41 0 0,-9-4-20 0 0,-2 0 37 0 0,29 24 51 0 0,-2 10-56 0 0,-26-27-61 0 0,0-2 1 0 0,1 1 0 0 0,0-1-1 0 0,1 0 1 0 0,-1 0-1 0 0,1-1 1 0 0,1 0-1 0 0,-1 0-12 0 0,16 13 24 0 0,-7 0-45 0 0,-4-3-46 0 0,-4 0-66 0 0,-4-7-108 0 0,4 4-154 0 0,-6-9 188 0 0,0-1-96 0 0,-2-1 102 0 0,0 1-39 0 0,0-1-45 0 0,0 1-50 0 0,0 1-200 0 0,-1 2-111 0 0,0 0-124 0 0,1-2 335 0 0,-1 0-36 0 0,0-3-63 0 0,0 0-81 0 0,0 0-203 0 0,0-1-496 0 0</inkml:trace>
  <inkml:trace contextRef="#ctx0" brushRef="#br0" timeOffset="1">310 531 6929 0 0,'-1'1'593'0'0,"-2"2"-251"0"0,-4 3-29 0 0,0 3-49 0 0,-2 2-57 0 0,1 0-62 0 0,-1 2-68 0 0,2 0-75 0 0,0 0-83 0 0,2-1-87 0 0,-1 8-27 0 0,-2 2-74 0 0,-11 31-440 0 0,5-21 343 0 0,3-10 195 0 0,-1-2 109 0 0,0-2-33 0 0,-18 28 12 0 0,19-27 2 0 0,3-4-45 0 0,-1 1-83 0 0,8-13 207 0 0,-2 0-44 0 0,0 1-40 0 0,0 0-35 0 0,-2 1-64 0 0,1-1-37 0 0,-2 2-83 0 0,-2 2-200 0 0,4-4 146 0 0,3-2-39 0 0,-1-1-82 0 0,2-1-174 0 0,0 0-416 0 0</inkml:trace>
  <inkml:trace contextRef="#ctx0" brushRef="#br0" timeOffset="2">641 531 6025 0 0,'0'0'195'0'0,"0"0"-99"0"0,-1 0-41 0 0,-2 0-63 0 0,-4 0-48 0 0,0 0-38 0 0,3 0-174 0 0,0 0-53 0 0,-10-5 9 0 0,10-9 100 0 0,-1 12 111 0 0,-6 0 98 0 0,-17 3 193 0 0,20-1-102 0 0,1 2 37 0 0,-13 8 363 0 0,10-5-225 0 0,3-2-119 0 0,2-2-55 0 0,-1 0-36 0 0,-3 0 188 0 0,4 3-90 0 0,1 3-52 0 0,1 6-21 0 0,2-5-24 0 0,-1-1 41 0 0,-1-3 2 0 0,1 0 36 0 0,0-2-117 0 0,0 0 0 0 0,0 0 0 0 0,0 0-1 0 0,1 1 1 0 0,-1-1 0 0 0,1 1 0 0 0,0-1-1 0 0,0 1 1 0 0,0-1 0 0 0,-1 4-16 0 0,-1 28 93 0 0,4-26-82 0 0,1 0 1 0 0,-1 0-1 0 0,1 0 1 0 0,1-1-1 0 0,-1 1 1 0 0,1 0-1 0 0,3 3-11 0 0,1 33-3 0 0,17-11-50 0 0,-20-30 36 0 0,0 1 0 0 0,0-1 0 0 0,0 0 0 0 0,0-1 0 0 0,1 1 0 0 0,0-1 0 0 0,-1 1 0 0 0,1-1 1 0 0,0 0-1 0 0,0-1 0 0 0,0 0 0 0 0,0 1 0 0 0,0-1 0 0 0,0-1 0 0 0,0 1 0 0 0,4-1 17 0 0,-8 0-3 0 0,1-1-1 0 0,-1 1 1 0 0,0 0 0 0 0,1-1-1 0 0,-1 1 1 0 0,1-1-1 0 0,-1 1 1 0 0,0-1 0 0 0,1 0-1 0 0,-1 0 1 0 0,0 0 0 0 0,0 0-1 0 0,0 1 1 0 0,0-2-1 0 0,0 1 1 0 0,1 0 3 0 0,20-26 4 0 0,0 0 53 0 0,-6 8 7 0 0,-2-4 45 0 0,-3-1 120 0 0,-1-1 0 0 0,0 0 0 0 0,3-19-229 0 0,-2 9 131 0 0,-7 15-70 0 0,-3-3-11 0 0,1-4-8 0 0,11-38 65 0 0,-8-3 49 0 0,-5 41-54 0 0,-2 1 0 0 0,-1-1 0 0 0,-1 1 0 0 0,-5-15-102 0 0,-4-8 193 0 0,-3-2 77 0 0,-4 17-27 0 0,11 20-103 0 0,1 0 42 0 0,-7-6 265 0 0,6 9-98 0 0,7 1-146 0 0,2 9-71 0 0,-1 0-34 0 0,-3 0 16 0 0,-11 2-24 0 0,14 0-29 0 0,0 0 48 0 0,0 41-156 0 0,-1-14-12 0 0,2 0-1 0 0,1-1 1 0 0,5 25 59 0 0,-4-40-10 0 0,9 42-63 0 0,16 35-86 0 0,-7-20 49 0 0,-4 7-95 0 0,-11-52 114 0 0,-2 23-185 0 0,-2-24 81 0 0,2-1-52 0 0,8 19-356 0 0,-7-27 358 0 0,0-1-53 0 0,0-2-2 0 0,0 0-59 0 0,1-1-68 0 0,0 1-80 0 0,-2-3 13 0 0,-3 6-136 0 0,0-8 291 0 0,1 1-58 0 0,0-3 82 0 0,1 1-51 0 0,1-1-116 0 0,0 1-80 0 0,2 0-190 0 0,2 3-462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209 104 6777 0 0,'-3'0'85'0'0,"1"0"35"0"0,-4 0 208 0 0,-1 0 137 0 0,-8 0 725 0 0,10 0-830 0 0,2 0-140 0 0,0 0-65 0 0,1 0-78 0 0,1 0-92 0 0,-4 0 445 0 0,1 4-37 0 0,-6 6 15 0 0,3-3-139 0 0,4-4-68 0 0,1-2-36 0 0,-2 1 69 0 0,0-1-83 0 0,-1-3-79 0 0,1 0-26 0 0,0 2 58 0 0,0 2 73 0 0,-1 2 115 0 0,-9 9-82 0 0,-24 25 275 0 0,23-15-312 0 0,9 2-105 0 0,6-21-66 0 0,0 0 1 0 0,0 0-1 0 0,-1 0 0 0 0,1 0 0 0 0,-1 0 1 0 0,0 0-1 0 0,0 0 0 0 0,-1-1 0 0 0,1 1 1 0 0,-1 0-1 0 0,1-1 0 0 0,-2 2-2 0 0,1-1 1 0 0,0 0-1 0 0,0 0 1 0 0,1 0 0 0 0,-1 0-1 0 0,1 1 1 0 0,0-1 0 0 0,0 1-1 0 0,0-1 1 0 0,1 1 0 0 0,0-1-1 0 0,0 1 1 0 0,0 0-1 0 0,-1 19 0 0 0,0-8 0 0 0,1 0-1 0 0,0 0 0 0 0,2 0 1 0 0,-1-1-1 0 0,2 3 1 0 0,7 8-9 0 0,-8-21 5 0 0,0 0 0 0 0,0 1 0 0 0,-1-1 0 0 0,1 1 0 0 0,-1-1 0 0 0,0 1 0 0 0,-1 0 0 0 0,1 2 4 0 0,-1-5-7 0 0,0 1 0 0 0,0 0 0 0 0,1-1 0 0 0,0 0 0 0 0,-1 1-1 0 0,1-1 1 0 0,1 1 0 0 0,-1-1 0 0 0,0 0 0 0 0,1 0 0 0 0,0 0 0 0 0,-1 0 0 0 0,1 0 0 0 0,0 0 0 0 0,1 0 0 0 0,1 1 7 0 0,25 18-140 0 0,-8-6-105 0 0,-20-15 219 0 0,0 0 1 0 0,0 1 0 0 0,0-1-1 0 0,1 0 1 0 0,-1 0 0 0 0,0 0-1 0 0,1-1 1 0 0,-1 1-1 0 0,1 0 1 0 0,-1 0 0 0 0,1-1-1 0 0,-1 1 1 0 0,1-1 0 0 0,-1 1-1 0 0,1-1 1 0 0,-1 1-1 0 0,1-1 1 0 0,0 0 0 0 0,-1 0-1 0 0,1 0 26 0 0,27-2-279 0 0,-2-5 82 0 0,-3-3 68 0 0,-1-3 54 0 0,10-13 33 0 0,16-22 42 0 0,-26 24-22 0 0,-16 16 13 0 0,0-2 0 0 0,0 1 0 0 0,-1-1 0 0 0,-1 0 0 0 0,1 0 0 0 0,-1-1 9 0 0,-1 2-6 0 0,4-27 7 0 0,-10-6 34 0 0,1 16 17 0 0,-1 16-22 0 0,0 0 0 0 0,-1 0 0 0 0,0 0 0 0 0,0 1 1 0 0,-1 0-1 0 0,0-1 0 0 0,-1 1 0 0 0,0 0 0 0 0,-4-4-30 0 0,-8-18 125 0 0,4 12-46 0 0,-4 4 38 0 0,-3 5 35 0 0,0 1 36 0 0,-8-3 121 0 0,6-5 59 0 0,14 7-171 0 0,8 9-186 0 0,0 0 1 0 0,-1 0-1 0 0,1 1 1 0 0,-1-1-1 0 0,1 0 1 0 0,-1 1-1 0 0,1-1 1 0 0,-1 0-1 0 0,1 1 1 0 0,-1-1-1 0 0,0 1 1 0 0,1-1-1 0 0,-1 1 1 0 0,0-1-1 0 0,1 1 1 0 0,-1 0-1 0 0,0-1 1 0 0,0 1-1 0 0,1 0 1 0 0,-1 0-1 0 0,0-1 1 0 0,0 1-1 0 0,0 0 1 0 0,0 0-1 0 0,1 0 1 0 0,-1 0-1 0 0,0 0 1 0 0,0 0-1 0 0,0 0 1 0 0,1 0-1 0 0,-1 0 1 0 0,-1 1-12 0 0,-5-2 63 0 0,-24 2 287 0 0,22 3-291 0 0,1 7-25 0 0,4-5-6 0 0,1-3-51 0 0,-2-2-41 0 0,-1 0-54 0 0,75-1-16 0 0,-60-5 111 0 0,14-11-31 0 0,-12 12-5 0 0,2 3-47 0 0,-1 0-76 0 0,0-2-92 0 0,0-1-88 0 0,1-1-82 0 0,-1-1-77 0 0,1-1-71 0 0,0 0-66 0 0,-1 0-60 0 0,4-2-348 0 0,-1 2-89 0 0,-6 0 618 0 0,-3 2 131 0 0,-1 0 2 0 0,1 0-88 0 0,-1 0-105 0 0,0 0-90 0 0,1-2-226 0 0,4-2-554 0 0</inkml:trace>
  <inkml:trace contextRef="#ctx0" brushRef="#br0" timeOffset="1">513 412 5785 0 0,'0'0'216'0'0,"0"0"-101"0"0,0 0-25 0 0,0 3-45 0 0,8 15-9 0 0,7-1-46 0 0,-12-15 5 0 0,12 7-16 0 0,-13-8 19 0 0,-1-1 1 0 0,1 1-1 0 0,-1 0 1 0 0,1-1 0 0 0,-1 1-1 0 0,0 0 1 0 0,1 0-1 0 0,-1 0 1 0 0,0 0-1 0 0,0 0 1 0 0,0 0 0 0 0,0 0-1 0 0,0 0 1 0 0,0 1-1 0 0,0-1 1 0 0,0 1 1 0 0,5 6-12 0 0,0 0 0 0 0,1-1 0 0 0,0 0 0 0 0,0 0 0 0 0,0 0 0 0 0,8 4 12 0 0,23 22-48 0 0,-25-19 36 0 0,-1-3 8 0 0,-1 0-1 0 0,0 1 1 0 0,0 0 0 0 0,-2 1 0 0 0,1 1 0 0 0,5 10 4 0 0,-2-6-29 0 0,4-2-67 0 0,-11-10 15 0 0,-2-2-132 0 0,-2 0 69 0 0,-1-1 41 0 0,-2 1 33 0 0,1 0 10 0 0,2-1-31 0 0,6 2-166 0 0,-8-11 53 0 0,-1 2 81 0 0,-1-1-37 0 0,1 2-54 0 0,0 2-68 0 0,2-1-87 0 0,1 1-74 0 0,3 0-163 0 0,2 1-384 0 0</inkml:trace>
  <inkml:trace contextRef="#ctx0" brushRef="#br0" timeOffset="2">822 257 7842 0 0,'-1'9'308'0'0,"-1"-1"-58"0"0,-2 0-54 0 0,0-1-48 0 0,0 1-41 0 0,1 0-40 0 0,-1 10-31 0 0,3 7 12 0 0,-1-1-53 0 0,-1 0-46 0 0,-2 0-43 0 0,-5 23-201 0 0,-3 0-108 0 0,-1 5-125 0 0,-10 12-81 0 0,3-22 136 0 0,9-19 167 0 0,1 1-47 0 0,0 0-59 0 0,2 2-68 0 0,4-13 299 0 0,0-4 11 0 0,1-2-32 0 0,-1 0-80 0 0,1 0-86 0 0,0-2-77 0 0,-1 1-166 0 0,-3 2-392 0 0,7-8 952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80 7210 0 0,'0'-2'-133'0'0,"0"1"34"0"0,0-2-5 0 0,0 0 118 0 0,0 1 110 0 0,0 0 19 0 0,0 0 44 0 0,0 0 41 0 0,0 1 39 0 0,0-1 36 0 0,0 0 33 0 0,0-1 424 0 0,0-1 282 0 0,0 1 106 0 0,-1 0-55 0 0,0-3 1515 0 0,0 4-1707 0 0,0 0-41 0 0,0 1-58 0 0,0-1-73 0 0,0 2-291 0 0,-1-1-45 0 0,1 0-50 0 0,0 0-53 0 0,0 1-93 0 0,0 0-43 0 0,0-1-46 0 0,-1 1-50 0 0,1 0-51 0 0,-1 0-54 0 0,1-1-58 0 0,-1 1-59 0 0,-2 0 580 0 0,4 0-56 0 0,-1-1-74 0 0,-1 1-70 0 0,0 0-59 0 0,0 0-49 0 0,-3 1-9 0 0,-4 3-49 0 0,8-3-7 0 0,1-1 45 0 0,-9 17 313 0 0,-1-8-153 0 0,-6 13 279 0 0,-32 35 207 0 0,21 4-336 0 0,15-28-241 0 0,-1-5-101 0 0,-8 11 0 0 0,3 17-45 0 0,9-20-12 0 0,7-31 0 0 0,0 1 0 0 0,1 0-1 0 0,0 0 1 0 0,0 0 0 0 0,1 0 0 0 0,0 0 0 0 0,0 0-1 0 0,0 0 1 0 0,1 3 1 0 0,0 12-27 0 0,0-12-3 0 0,-1 1 1 0 0,2-1 0 0 0,-1 1 0 0 0,1-1 0 0 0,1 0 0 0 0,-1 1 0 0 0,4 6 29 0 0,7 10-111 0 0,1 0-38 0 0,0-6-12 0 0,1 0-39 0 0,1-2-47 0 0,0-1-52 0 0,-3-4-40 0 0,-1-1 44 0 0,21 21-490 0 0,-17-17 274 0 0,1-1-270 0 0,-2-6-45 0 0,-1-5-54 0 0,1-1-64 0 0,-5-1 276 0 0,2 0-35 0 0,15 6-1245 0 0,-9-3 572 0 0,1 0-75 0 0,1-2-106 0 0,-10-2 730 0 0,1-1-38 0 0,-1 0-141 0 0,1 0-77 0 0,1 0-291 0 0,7 0-770 0 0</inkml:trace>
  <inkml:trace contextRef="#ctx0" brushRef="#br0" timeOffset="1">632 27 8570 0 0,'0'0'2643'0'0,"-1"0"-1392"0"0,-3-4-89 0 0,-8-11 603 0 0,14 10-839 0 0,8 3 77 0 0,-6 2-285 0 0,-3 0-84 0 0,-1 0-77 0 0,0 0-68 0 0,0 0-60 0 0,0 0-54 0 0,0 0-52 0 0,0 0-47 0 0,0 0 161 0 0,1 11-105 0 0,2-4-97 0 0,1-2-77 0 0,1-2-53 0 0,6 11 93 0 0,-9-1-68 0 0,-2 4 2 0 0,0-1-48 0 0,0 25 45 0 0,0-38-119 0 0,0 0 0 0 0,0 0-1 0 0,0 0 1 0 0,1 0 0 0 0,-1 0 0 0 0,1 0 0 0 0,0 0 0 0 0,0-1-1 0 0,0 1 1 0 0,0 0 0 0 0,1 0 0 0 0,-1-1 0 0 0,1 1-1 0 0,0 0-9 0 0,0 0 6 0 0,-1 0 0 0 0,1-1 0 0 0,-1 1 0 0 0,0 0-1 0 0,1-1 1 0 0,-1 1 0 0 0,-1 0 0 0 0,1 0 0 0 0,0 0-1 0 0,-1 0 1 0 0,1 0 0 0 0,-1 0 0 0 0,0 0 0 0 0,0 1-6 0 0,0 5-277 0 0,0 0 90 0 0,0 1 80 0 0,0-1 69 0 0,0 3 67 0 0,0 0 64 0 0,0 35 479 0 0,0-35-457 0 0,0-2-50 0 0,0 1-47 0 0,0 0-64 0 0,0 1-83 0 0,0-1-96 0 0,0 0-111 0 0,0-4 96 0 0,0-1-41 0 0,0 0-44 0 0,0 0-46 0 0,0 0-49 0 0,0 0-51 0 0,0 0-54 0 0,0 0-55 0 0,0 0-60 0 0,0 0-60 0 0,0-1-64 0 0,0 1-66 0 0,0-1-69 0 0,0 1-71 0 0,0-1-73 0 0,0 0-76 0 0,0 0-868 0 0,0-5 746 0 0,0 0-492 0 0,0 0 1112 0 0,0 0-61 0 0,0 0-77 0 0,0 0-68 0 0,0 0-231 0 0,0 0-603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8402 0 0,'0'-2'189'0'0,"0"-1"43"0"0,0-4 334 0 0,0 1 28 0 0,0-8 898 0 0,0 9-674 0 0,0 4-466 0 0,0 2-54 0 0,0 1-65 0 0,0 1-77 0 0,0 3-89 0 0,0 2-100 0 0,2 4 232 0 0,6 4 36 0 0,-2-6-64 0 0,-2-2-27 0 0,-2 9 184 0 0,0 19 415 0 0,2-16-345 0 0,1-5-158 0 0,3 2-109 0 0,-7-15-109 0 0,0 1 0 0 0,-1 0 0 0 0,1-1-1 0 0,-1 1 1 0 0,1-1 0 0 0,-1 1-1 0 0,0 0 1 0 0,0-1 0 0 0,0 1-1 0 0,0 0 1 0 0,-1 1-22 0 0,1-1 14 0 0,0-1 1 0 0,0 1-1 0 0,0 0 0 0 0,0-1 1 0 0,0 1-1 0 0,0 0 0 0 0,1-1 1 0 0,-1 1-1 0 0,1 0 0 0 0,0-1 0 0 0,0 2-14 0 0,6 8 50 0 0,-5-10-34 0 0,-1 0 0 0 0,0 0 0 0 0,0 0 0 0 0,0 0 0 0 0,0 0 0 0 0,0 1 0 0 0,0-1 0 0 0,0 0 0 0 0,-1 1 0 0 0,1-1 0 0 0,0 3-16 0 0,0-4 99 0 0,2 1-42 0 0,11 2 19 0 0,-7 6-22 0 0,-7-10-52 0 0,0 1 1 0 0,0-1-1 0 0,1 1 1 0 0,-1-1-1 0 0,0 1 0 0 0,1-1 1 0 0,-1 1-1 0 0,0-1 0 0 0,1 1 1 0 0,-1-1-1 0 0,1 0 1 0 0,-1 1-1 0 0,1-1 0 0 0,-1 0 1 0 0,1 1-1 0 0,-1-1 1 0 0,1 0-1 0 0,-1 1 0 0 0,1-1 1 0 0,-1 0-1 0 0,1 0 0 0 0,-1 0 1 0 0,1 0-1 0 0,0 1 1 0 0,-1-1-1 0 0,1 0 0 0 0,-1 0 1 0 0,1 0-1 0 0,0 0 1 0 0,-1 0-1 0 0,1-1-2 0 0,2-3 100 0 0,1-10-43 0 0,5 7 1 0 0,4-12 47 0 0,24-25 63 0 0,3-28-48 0 0,-20 42-92 0 0,1 0 1 0 0,17-17-29 0 0,2 5 48 0 0,-36 38-31 0 0,0 0 0 0 0,1 0 0 0 0,0 1 0 0 0,0-1 0 0 0,0 1 0 0 0,0 0 0 0 0,0 1-1 0 0,1-1 1 0 0,-1 1 0 0 0,1 0 0 0 0,0 0 0 0 0,2 0-17 0 0,9-1 104 0 0,1 1 1 0 0,-1 1 0 0 0,16 1-105 0 0,-22 2 48 0 0,1 2 35 0 0,3 5 51 0 0,7 9 112 0 0,11 17 187 0 0,-19-15-211 0 0,-10 3 12 0 0,-1 2-62 0 0,1-14-240 0 0,-1 0 95 0 0,-1 1 62 0 0,3 16 176 0 0,-4-19-214 0 0,0 0-34 0 0,0 2-58 0 0,-1 0-83 0 0,1 2-124 0 0,-1-7 72 0 0,0 1-39 0 0,1 0-41 0 0,-1-1-45 0 0,0 1-47 0 0,0 0-51 0 0,0-3-222 0 0,0-1 164 0 0,0 0 31 0 0,0 0-56 0 0,0 0 28 0 0,0 0-55 0 0,0 0-64 0 0,0 0-71 0 0,0-1 48 0 0,0 0-60 0 0,0 0-63 0 0,0-1-68 0 0,0 1-73 0 0,0-1-77 0 0,0 0-82 0 0,0 0-85 0 0,0-4 217 0 0,0 0-67 0 0,0-2-255 0 0,0-3-677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90 355 6193 0 0,'-5'0'560'0'0,"0"0"-80"0"0,0 0-74 0 0,0 0-67 0 0,1 1-115 0 0,0-1-34 0 0,-3 0 104 0 0,-1 0-62 0 0,-2-2-37 0 0,2-2-44 0 0,5-1 1 0 0,1-1 46 0 0,2-1 91 0 0,-1 6-126 0 0,1-1-33 0 0,-3-2 47 0 0,-2 0-72 0 0,-4-3 36 0 0,8 7-32 0 0,-2-3 200 0 0,3 2 40 0 0,0 1 63 0 0,0 0-95 0 0,0-1-85 0 0,0 0-74 0 0,0 0-53 0 0,0 0-74 0 0,0 0-66 0 0,0-2-103 0 0,0 1-2 0 0,-1 0 85 0 0,1 1 56 0 0,0-1 59 0 0,0 1 45 0 0,0 0 60 0 0,0 0 69 0 0,1 0 78 0 0,-1 1 14 0 0,0-1 64 0 0,0 1 71 0 0,1-1 76 0 0,-1 1 80 0 0,1-1 85 0 0,0 1 91 0 0,-1 0 96 0 0,1 0-871 0 0,0 0 0 0 0,0 0 0 0 0,-1 0 0 0 0,1 0-1 0 0,0 0 1 0 0,-1 0 0 0 0,1 0 0 0 0,0 0 0 0 0,0 0 0 0 0,-1 1-1 0 0,1-1 1 0 0,0 0 0 0 0,0 0 0 0 0,-1 1 0 0 0,1-1 0 0 0,-1 0 0 0 0,1 1-1 0 0,0-1 1 0 0,-1 1 0 0 0,1-1 0 0 0,-1 1 0 0 0,1-1 0 0 0,0 1-18 0 0,0 2 81 0 0,0 1-34 0 0,-1 2-58 0 0,4-3 77 0 0,10 1-56 0 0,1 25-22 0 0,0 1 31 0 0,7-14 4 0 0,-19-15-20 0 0,1 1-1 0 0,-1-1 0 0 0,0 1 0 0 0,-1 0 0 0 0,1 1 0 0 0,0-1 0 0 0,-1 0 0 0 0,1 1 0 0 0,-1-1 0 0 0,0 1 0 0 0,1 0 1 0 0,-1 0-1 0 0,-1 0-2 0 0,14 31 5 0 0,-1-3 23 0 0,5-8 47 0 0,-18-22-74 0 0,57 51 196 0 0,-28-35-145 0 0,-28-15-47 0 0,0 0-1 0 0,1-1 0 0 0,-1 1 0 0 0,0 0 1 0 0,0 1-1 0 0,-1-1 0 0 0,1 0 0 0 0,0 1 0 0 0,-1-1 1 0 0,1 1-1 0 0,-1-1 0 0 0,0 1 0 0 0,1 1-4 0 0,17 26 77 0 0,-15-27-66 0 0,20 18 79 0 0,-22-20-77 0 0,-1 0 0 0 0,1 0-1 0 0,-1 1 1 0 0,0-1 0 0 0,0 1-1 0 0,0-1 1 0 0,1 1 0 0 0,-1-1 0 0 0,-1 1-1 0 0,1 0 1 0 0,0 0 0 0 0,0-1-1 0 0,-1 1 1 0 0,1 0-13 0 0,-2 4 16 0 0,2-5-4 0 0,17 15 17 0 0,-17-15 133 0 0,0 0-83 0 0,0 0-79 0 0,0 0-73 0 0,-1 0-70 0 0,1 0-65 0 0,-1-1-59 0 0,0 1-56 0 0,0 0-132 0 0,0 0-65 0 0,0 0-57 0 0,0 0-49 0 0,-1 0-180 0 0,0-1-45 0 0,-1 2-1840 0 0,0-1 1092 0 0,0 0 590 0 0,1-1 222 0 0,0 1 65 0 0,0-1 179 0 0,0 0 62 0 0,0 0 70 0 0,0 1 79 0 0,0-1 120 0 0,0 0 65 0 0,0 0 69 0 0,1 0 73 0 0,-1 0 79 0 0,1 0 82 0 0,-1 0 88 0 0,1 0 91 0 0,-2 0-1138 0 0,1 0-63 0 0,0 0-235 0 0,1 0-618 0 0</inkml:trace>
  <inkml:trace contextRef="#ctx0" brushRef="#br0" timeOffset="1">554 1 14579 0 0,'0'0'632'0'0,"0"0"-251"0"0,0 0-109 0 0,0 0-55 0 0,0 0-66 0 0,0 0-59 0 0,0 1-38 0 0,0 2-70 0 0,-1 37-1820 0 0,0-16 684 0 0,0-14 712 0 0,0-1 34 0 0,0 1 39 0 0,-1 0 45 0 0,1-2 92 0 0,-1 1 40 0 0,0-1 42 0 0,0 1 46 0 0,-1 1 50 0 0,0-1 54 0 0,0 1 55 0 0,0 0 61 0 0,-12 53 442 0 0,11-42-327 0 0,-2 1 40 0 0,0 2 52 0 0,-3 1 63 0 0,-7 17 173 0 0,3-1-61 0 0,-5 34 1555 0 0,-5 51-2055 0 0,15-89 342 0 0,-2-1-75 0 0,-1 5-32 0 0,3-1-48 0 0,-2 38 120 0 0,-1 0-82 0 0,0-1-82 0 0,-1-1-86 0 0,7-18-39 0 0,6 4-69 0 0,1-38-13 0 0,-2 1 1 0 0,-1-1-1 0 0,-4 23 64 0 0,-4 2-65 0 0,1 25 72 0 0,7-35-31 0 0,2-25-11 0 0,0 7-69 0 0,0-10 2 0 0,-2 1-44 0 0,-1 2-136 0 0,-2-2-118 0 0,0-4 192 0 0,1 0-72 0 0,0-1-81 0 0,0 0-94 0 0,1 1-105 0 0,0 0-117 0 0,2-4 292 0 0,-1 0-34 0 0,1 0-34 0 0,0 1-37 0 0,0-2-470 0 0,0-2-571 0 0,-1-2 15 0 0,-2-2 564 0 0,-6-6-416 0 0,6 6 872 0 0,0 0-48 0 0,2 1-60 0 0,-1 1-52 0 0,2 1-181 0 0,0-1-476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1085 1 7050 0 0,'-6'0'391'0'0,"1"0"-47"0"0,1 0-42 0 0,0 0-41 0 0,0 0-37 0 0,0 0-33 0 0,-2 0 103 0 0,1 0-99 0 0,0 0-66 0 0,-9 0 125 0 0,6 0-72 0 0,3 0-38 0 0,0 0 45 0 0,-2 0 55 0 0,0 0 64 0 0,-2 1 36 0 0,2 1-45 0 0,-6 4 194 0 0,-5 3 1 0 0,-6-4-35 0 0,-5-3-60 0 0,-1-3-60 0 0,0 0-58 0 0,-5 0 24 0 0,4 1-3 0 0,3 1-73 0 0,3 0-64 0 0,-40-3 209 0 0,38-2-188 0 0,-6-3 50 0 0,19 4-97 0 0,-1 0 0 0 0,0 1 0 0 0,0 0 0 0 0,-7 1-139 0 0,-38 1 440 0 0,-75 0 668 0 0,52 0-501 0 0,22 0-265 0 0,-2 0-114 0 0,60 0-222 0 0,-1 0-1 0 0,0 0 1 0 0,1 0-1 0 0,-1 0 1 0 0,1 1 0 0 0,-1 0-1 0 0,1 0 1 0 0,-1 0-1 0 0,1 0 1 0 0,-1 0-1 0 0,1 1 1 0 0,0-1 0 0 0,0 1-1 0 0,0 0 1 0 0,0 0-1 0 0,-2 1-5 0 0,5-2 1 0 0,0-1-1 0 0,-1 1 0 0 0,1-1 1 0 0,-1 1-1 0 0,1-1 0 0 0,0 0 1 0 0,-1 1-1 0 0,1-1 0 0 0,-1 0 0 0 0,0 1 1 0 0,1-1-1 0 0,-1 0 0 0 0,1 1 1 0 0,-1-1-1 0 0,1 0 0 0 0,-1 0 1 0 0,0 0-1 0 0,1 0 0 0 0,-1 0 0 0 0,1 0 1 0 0,-1 1-1 0 0,0-1 0 0 0,1 0 1 0 0,-1-1-1 0 0,1 1 0 0 0,-1 0 1 0 0,0 0-1 0 0,-6 2-11 0 0,-8 21-119 0 0,4 22-228 0 0,9 8-17 0 0,3-18 216 0 0,0-15 128 0 0,0-1 68 0 0,-1-6-46 0 0,1 1 1 0 0,1 0-1 0 0,1-1 1 0 0,2 8 8 0 0,2 14-1 0 0,6 42 6 0 0,37 271-99 0 0,-43-199 87 0 0,-3-76 81 0 0,8 44-74 0 0,-6-20 98 0 0,-2-34-9 0 0,4 1 43 0 0,2 45 138 0 0,-9-51-150 0 0,3-14-98 0 0,2-17-92 0 0,1 6-86 0 0,-5-5-161 0 0,-2-19 148 0 0,1 0-105 0 0,-1-3 85 0 0,1-1-42 0 0,1 1-48 0 0,0 1-52 0 0,-2-6 116 0 0,0 0 37 0 0,1 1-82 0 0,1 0 106 0 0,-1 1 77 0 0,6 9 22 0 0,-6-9 9 0 0,0 0-39 0 0,1 1-68 0 0,-1 0-79 0 0,1-1-94 0 0,-1 1-111 0 0,-1-1-24 0 0,1-1-97 0 0,-1 1-107 0 0,0 0-116 0 0,0-1-127 0 0,0 0 405 0 0,0-1-36 0 0,-1 0-36 0 0,1 0-37 0 0,0 0-38 0 0,-1 1-41 0 0,1-2-233 0 0,0 0-67 0 0,0 0-265 0 0,0 0-701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25 13659 0 0,'-1'-8'491'0'0,"-3"2"-38"0"0,-1 1-38 0 0,-2 2-37 0 0,-1 1-37 0 0,-1 1-37 0 0,-2 2-35 0 0,1 0-37 0 0,-2 1-34 0 0,1 0-35 0 0,0 1-35 0 0,0 0-33 0 0,1 1-34 0 0,1-1-32 0 0,-5 3-69 0 0,-9 5 94 0 0,0-1 0 0 0,-1-1 1 0 0,0-1-1 0 0,-14 2-54 0 0,-50 27 121 0 0,37-26-62 0 0,-52 16 25 0 0,94-24-81 0 0,-1 1 1 0 0,2 0-1 0 0,-1 0 1 0 0,0 1 0 0 0,1 0-1 0 0,0 0 1 0 0,0 1-1 0 0,0 0 1 0 0,-1 2-4 0 0,7-6 0 0 0,0 0 0 0 0,1 0-1 0 0,-1 0 1 0 0,0 0 0 0 0,1 1 0 0 0,-1-1 0 0 0,1 0-1 0 0,-1 1 1 0 0,1-1 0 0 0,0 1 0 0 0,0-1 0 0 0,1 1-1 0 0,-1 0 1 0 0,0 0 0 0 0,1-1 0 0 0,-1 1 0 0 0,-7 26-5 0 0,4-21 15 0 0,1 1-1 0 0,0-1 0 0 0,0 1 1 0 0,1 0-1 0 0,0-1 1 0 0,0 1-1 0 0,1 0 0 0 0,1 0 1 0 0,-1 1-1 0 0,1-1 1 0 0,2 6-10 0 0,1 14 66 0 0,3 0 0 0 0,7 28-66 0 0,6 25 60 0 0,-15-57-43 0 0,-2-10-1 0 0,0 0 0 0 0,2-1 0 0 0,-1 1 0 0 0,2-1 1 0 0,1 2-17 0 0,-1 0 16 0 0,0 0 1 0 0,-1-1 0 0 0,-1 2 0 0 0,-1-1-17 0 0,1 3 30 0 0,1 0-1 0 0,1 0 1 0 0,0 0-1 0 0,3 2-29 0 0,8 27 59 0 0,4 37 73 0 0,6 18 48 0 0,-25-101-472 0 0,0 1 59 0 0,0-1 56 0 0,-1 1 52 0 0,1-1 46 0 0,-1 1 44 0 0,1-1 39 0 0,-1 1 36 0 0,1 2 125 0 0,-1 0 91 0 0,1 0 54 0 0,-1 7 482 0 0,0-5-380 0 0,0-3-257 0 0,0 0-50 0 0,0-1-63 0 0,0 1-73 0 0,-1 0-117 0 0,1-2 24 0 0,0 0-36 0 0,0 0-40 0 0,0 0-41 0 0,0 0-44 0 0,-1 0-46 0 0,1 0-7 0 0,0-1-41 0 0,0 1-43 0 0,0 0-43 0 0,0-1-46 0 0,0 1-48 0 0,0 0-48 0 0,0-1-52 0 0,-1 1-51 0 0,1-1-55 0 0,0 1-56 0 0,0-1-57 0 0,0 1-59 0 0,0-1-61 0 0,0 1-62 0 0,0-1-64 0 0,0-4 128 0 0,0 0-41 0 0,0-2-248 0 0,0-2-687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 25 11242 0 0,'0'-1'691'0'0,"0"-2"-304"0"0,-1-3-224 0 0,-2 1 79 0 0,-1 1 66 0 0,-1 1 55 0 0,-6 1 304 0 0,-10 2 439 0 0,5 2-309 0 0,4 0-299 0 0,3 0-119 0 0,0 1-43 0 0,1-1-96 0 0,1 0-43 0 0,1-1-49 0 0,-1 1-54 0 0,3-1-64 0 0,1 0-35 0 0,-1 0-38 0 0,1 0-40 0 0,-19 5 305 0 0,-1 0-33 0 0,-22 9 103 0 0,-16 7-19 0 0,-35 20 45 0 0,56-23-148 0 0,-21 7 56 0 0,1-5-44 0 0,-1-1-45 0 0,0 6-43 0 0,5 6-54 0 0,29-17-46 0 0,0 0-49 0 0,18-9-16 0 0,0 1-41 0 0,2 5-63 0 0,7-11 163 0 0,0-1-1 0 0,0 1 0 0 0,-1 0 1 0 0,1 0-1 0 0,0 0 0 0 0,0 0 1 0 0,1 0-1 0 0,-1-1 0 0 0,0 1 1 0 0,0 0-1 0 0,0 0 0 0 0,0 0 1 0 0,1-1-1 0 0,-1 1 0 0 0,0 0 1 0 0,1 0-1 0 0,-1-1 0 0 0,1 1 1 0 0,-1 0-1 0 0,1 0 0 0 0,-1-1 1 0 0,1 1-1 0 0,-1-1 0 0 0,1 1 13 0 0,17 10-281 0 0,5 4 50 0 0,1 6 43 0 0,1-3 47 0 0,25 11-43 0 0,28 17 8 0 0,25 30 33 0 0,-26-23 107 0 0,-70-48 38 0 0,-2-2 1 0 0,0 0 1 0 0,-1 0-1 0 0,1 0 0 0 0,-1 1 0 0 0,0-1 1 0 0,0 1-1 0 0,0 0 0 0 0,-1 0 0 0 0,3 5-3 0 0,-4-6 7 0 0,0 1-1 0 0,-1-1 0 0 0,1 1 1 0 0,-1 0-1 0 0,0 0 1 0 0,0 0-1 0 0,0 0 0 0 0,-1 0 1 0 0,0 0-1 0 0,1 0 0 0 0,-1 1-6 0 0,0 18 43 0 0,-2 53 123 0 0,1-67-132 0 0,-1 0 0 0 0,0 1 0 0 0,0-1-1 0 0,0 0 1 0 0,-1 0 0 0 0,-1-1 0 0 0,-1 3-34 0 0,-14 23 309 0 0,-1-1 0 0 0,-18 21-309 0 0,10-16 192 0 0,5-2-45 0 0,-9 13 83 0 0,-13 13 5 0 0,26-37-145 0 0,-9 7-13 0 0,20-24-57 0 0,0 1 0 0 0,0 0 1 0 0,1 0-1 0 0,0 0 0 0 0,0 2-20 0 0,5-7-1 0 0,1 0 0 0 0,-1 0 0 0 0,1-1 0 0 0,-1 1 0 0 0,1 0 0 0 0,0 0 0 0 0,0 0 0 0 0,1 1 0 0 0,0-1 0 0 0,-1 2 1 0 0,1 3-19 0 0,1 1-40 0 0,1 5-84 0 0,2 0-47 0 0,-4-14 170 0 0,1 0 0 0 0,-1 0 0 0 0,1 0 0 0 0,-1 0 0 0 0,1 0 0 0 0,-1 0 0 0 0,1 0 0 0 0,0 0 0 0 0,-1 0 0 0 0,1-1 1 0 0,0 1-1 0 0,0 0 0 0 0,0 0 0 0 0,0-1 0 0 0,0 1 0 0 0,-1 0 0 0 0,1-1 0 0 0,0 1 0 0 0,0-1 0 0 0,1 1 0 0 0,-1-1 20 0 0,19-4-231 0 0,11-9-86 0 0,0 2 101 0 0,-12 5 118 0 0,0-1-1 0 0,0-1 0 0 0,-1-1 1 0 0,4-3 98 0 0,16-10-89 0 0,6-1-60 0 0,1 2-71 0 0,-3 3-84 0 0,-20 9-75 0 0,28-12-412 0 0,-20 8 232 0 0,-13 6 181 0 0,-1 0-71 0 0,0-1-84 0 0,0 1-103 0 0,-3 0 16 0 0,1 0-91 0 0,-1 0-101 0 0,0-1-111 0 0,0 1-120 0 0,-6 3 474 0 0,-1 0-34 0 0,1 0-34 0 0,-1 0-36 0 0,1-1-38 0 0,-1 1-37 0 0,2 0-12 0 0,-1-1-41 0 0,3 0-199 0 0,6-3-546 0 0</inkml:trace>
  <inkml:trace contextRef="#ctx0" brushRef="#br0" timeOffset="1">1064 754 12035 0 0,'6'-1'310'0'0,"-2"0"-36"0"0,3-3 177 0 0,-2-2-108 0 0,-1-1-84 0 0,1-3-14 0 0,8-2 56 0 0,1 6-54 0 0,-3 2-80 0 0,-1 1-61 0 0,-1 1-42 0 0,19-5 52 0 0,-12 0-19 0 0,-1 0-65 0 0,0 0-126 0 0,2 0-122 0 0,-1 1-116 0 0,2 0-114 0 0,-1 2-108 0 0,-1 1-104 0 0,-1 2-100 0 0,-4 0-124 0 0,-2-1 79 0 0,11-7-1413 0 0,-13 4 1254 0 0,-3 4 445 0 0,0-1-35 0 0,1 1-247 0 0,2 0-89 0 0,-6 1 275 0 0,0 0-39 0 0,0 0-167 0 0,-1 0-451 0 0</inkml:trace>
  <inkml:trace contextRef="#ctx0" brushRef="#br0" timeOffset="2">1130 930 5505 0 0,'0'0'1341'0'0,"0"0"-496"0"0,0 0-194 0 0,0 0-67 0 0,0 0 36 0 0,0 0-109 0 0,0 0-85 0 0,0 0-64 0 0,0 0 132 0 0,0 0 127 0 0,0 0 287 0 0,1 0-505 0 0,2 0-51 0 0,6-1-63 0 0,-1-1-77 0 0,0-2-62 0 0,1 0-47 0 0,23-10 68 0 0,-5-2-158 0 0,-9 5-45 0 0,3 1-86 0 0,-8 6-4 0 0,0 0-41 0 0,-1 0-42 0 0,1-1-49 0 0,0 1-55 0 0,-1-1-60 0 0,1 0-63 0 0,1 0-71 0 0,-1-1-74 0 0,0 0-79 0 0,12-7-892 0 0,0 1-78 0 0,-6 2 325 0 0,1 1-48 0 0,-12 4 680 0 0,1 1-36 0 0,1-1-177 0 0,5-3-483 0 0,-13 8 1205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7730 0 0,'-1'-3'233'0'0,"1"0"-97"0"0,-2 0-88 0 0,1 0-80 0 0,-1 0-72 0 0,-1 0-64 0 0,1 1-56 0 0,0 0-48 0 0,-1-1-134 0 0,1 0-48 0 0,-1-6-1154 0 0,5 6 969 0 0,1 1 79 0 0,0 1-48 0 0,2 0-168 0 0,3 1-440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5 464 6529 0 0,'0'0'2162'0'0,"0"0"-790"0"0,0 0-562 0 0,0 0-46 0 0,0 0-51 0 0,0 0-55 0 0,0 0-59 0 0,0 0-51 0 0,0 0-44 0 0,0 0-33 0 0,0 0 396 0 0,0 4-90 0 0,0 1-316 0 0,0 1-44 0 0,0 0-41 0 0,-1 0-40 0 0,1 1-36 0 0,0-1-35 0 0,-1 8 169 0 0,0-3-178 0 0,1 0-59 0 0,-1 1-52 0 0,1-1-42 0 0,-1 2-30 0 0,1 0-34 0 0,5 41 32 0 0,-1-38 52 0 0,18 54-61 0 0,-20-61-62 0 0,1 0-1 0 0,0-1 1 0 0,1 1-1 0 0,0-1 0 0 0,0 0 1 0 0,2 2 0 0 0,7 9-40 0 0,1-1-44 0 0,-1-4-29 0 0,0 0-48 0 0,1 0-57 0 0,-1 0-64 0 0,2-2-30 0 0,2-4-82 0 0,0-3-47 0 0,-13-5 305 0 0,0 1-1 0 0,1-1 1 0 0,-1 0-1 0 0,0-1 1 0 0,1 1-1 0 0,-1-1 1 0 0,0 1-1 0 0,3-2 137 0 0,17-8-604 0 0,-12 3 344 0 0,-1-2 47 0 0,-2-1 56 0 0,0-1 65 0 0,1-5-29 0 0,24-31-159 0 0,-14 16 171 0 0,-4-26 48 0 0,-11 35 48 0 0,-3 7 18 0 0,0 0 0 0 0,-1 0-1 0 0,0 0 1 0 0,-1-1 0 0 0,-2-5-5 0 0,1-15 15 0 0,-4 1-33 0 0,-1 13-65 0 0,2 9-5 0 0,1 1-36 0 0,0 0-43 0 0,2-1-48 0 0,1 9 355 0 0,0 0-98 0 0,-1 0-90 0 0,0 0-84 0 0,0 1-76 0 0,0-1-71 0 0,0 1-62 0 0,-1 0-57 0 0,0 0-2 0 0,1 0-35 0 0,-3-2-521 0 0,0 1-57 0 0,-5-6-1439 0 0,6 8 1732 0 0,1-1 40 0 0,0 2 180 0 0,0-1 40 0 0,0 0 45 0 0,0 0 53 0 0,0 0-378 0 0,1 1-33 0 0,0 0-1663 0 0</inkml:trace>
  <inkml:trace contextRef="#ctx0" brushRef="#br0" timeOffset="1">601 353 8186 0 0,'0'8'1344'0'0,"1"-1"-115"0"0,-1 1-109 0 0,1-1-105 0 0,0 0-99 0 0,0 0-93 0 0,0 0-89 0 0,0-1-82 0 0,1 2 29 0 0,0 0-103 0 0,0 0-92 0 0,0 0-84 0 0,-1-2-149 0 0,1-1-39 0 0,2 7 118 0 0,0-1-105 0 0,-1 1-73 0 0,6 14 92 0 0,-5-14-115 0 0,0 1 82 0 0,-1 0 111 0 0,15 21-136 0 0,1 2-48 0 0,-14-19-103 0 0,12 29-6 0 0,-15-43-38 0 0,-1 1-1 0 0,0-1 1 0 0,0 1-1 0 0,0-1 0 0 0,0 1 1 0 0,0 0-1 0 0,-1-1 1 0 0,1 1-1 0 0,-1 0 1 0 0,0-1-1 0 0,0 2 8 0 0,1 15-111 0 0,3-10 19 0 0,4 0-34 0 0,-3-3-13 0 0,-4-1-103 0 0,-2 0-104 0 0,-2-1-104 0 0,-2-2-108 0 0,-1-2-108 0 0,0-2-110 0 0,-1-4-113 0 0,-2-7 630 0 0,3-2 43 0 0,-1-22-112 0 0,6 3 141 0 0,3-19-27 0 0,1 1-8 0 0,2-4 45 0 0,5 19-9 0 0,3 6-63 0 0,-4 15 81 0 0,2 0-37 0 0,-1 0 1 0 0,0 1-21 0 0,1 1-46 0 0,-1-1-47 0 0,2 1-47 0 0,0 1-48 0 0,1 1-49 0 0,1 1-49 0 0,0 1-51 0 0,-2 3 112 0 0,0-1-110 0 0,3-2-223 0 0,8-5-530 0 0,-3 1 128 0 0,-7 5 429 0 0,-2 2 171 0 0,0 0 59 0 0,-2 1 145 0 0,-1 1 63 0 0,1 1 72 0 0,-1 0 82 0 0,7-1-394 0 0,0 0-34 0 0,-1-2-1 0 0,12-6-433 0 0</inkml:trace>
  <inkml:trace contextRef="#ctx0" brushRef="#br0" timeOffset="2">1242 199 2361 0 0,'3'0'1305'0'0,"0"0"-79"0"0,0 0-76 0 0,-1 1-73 0 0,0 0-72 0 0,0-1-69 0 0,-1 1-65 0 0,0 0-63 0 0,0 0-62 0 0,-1 0-57 0 0,0 1-55 0 0,0-1-53 0 0,-1 0-50 0 0,1 1-48 0 0,-1-1-45 0 0,0 1-41 0 0,-2 1 156 0 0,1 0-91 0 0,-1 0-79 0 0,-1 0-69 0 0,0 1-14 0 0,-1 0-64 0 0,-1 0-13 0 0,-3 3 57 0 0,-1 1 76 0 0,5-3-20 0 0,0-1 43 0 0,3-3-147 0 0,1 1 34 0 0,-10 10 163 0 0,3-2-108 0 0,1 0-86 0 0,1 0-62 0 0,-17 23 199 0 0,8-16-169 0 0,13-16-193 0 0,-30 35 155 0 0,28-31-150 0 0,1 0 0 0 0,-1 0 0 0 0,2-1-1 0 0,-1 2 1 0 0,0-1 0 0 0,1 0 0 0 0,0 0 0 0 0,0 3-15 0 0,-13 58 57 0 0,8-34-92 0 0,-1 2-81 0 0,2 1-46 0 0,5-18 32 0 0,2 0-39 0 0,3 0-42 0 0,2-1-47 0 0,3 0-52 0 0,4-1-55 0 0,15 5-269 0 0,1-13 40 0 0,-10-9 230 0 0,-1-4 33 0 0,4-6-26 0 0,0-4 74 0 0,-2-1 87 0 0,-1-1 99 0 0,3-7-53 0 0,3-12 20 0 0,-6 7 24 0 0,2-18-6 0 0,-7-8 36 0 0,-8 31 56 0 0,-1-24 19 0 0,-6 0 38 0 0,0 18 9 0 0,1 16 55 0 0,-2 4-57 0 0,-7-11-32 0 0,4 12 58 0 0,3 5 13 0 0,0-2 43 0 0,1-4 127 0 0,0-4 114 0 0,0 8-90 0 0,-9-3 203 0 0,6 11-262 0 0,1 3 76 0 0,0 4 109 0 0,2-3-151 0 0,1 2 40 0 0,0 0-91 0 0,-1-1-40 0 0,0 7 67 0 0,0 17 111 0 0,2-21-234 0 0,1 2 48 0 0,2 1 55 0 0,-2-5-143 0 0,9 29 221 0 0,-6 6-39 0 0,-1-7-90 0 0,6 2-38 0 0,3-1-38 0 0,2-1-37 0 0,6 17-54 0 0,-19-46 189 0 0,0-1-46 0 0,1 1-45 0 0,0-1-44 0 0,0 0-43 0 0,0 0-42 0 0,0 0-41 0 0,1-1-40 0 0,0 1-40 0 0,0-1-38 0 0,0-1-37 0 0,0 1-37 0 0,0-1-36 0 0,1-1-34 0 0,4 3-444 0 0,0-2-128 0 0,1-1-119 0 0,0-2-113 0 0,0-1-105 0 0,0-2-97 0 0,0-2-90 0 0,0-2-83 0 0,0-1-74 0 0,-6 3 781 0 0,0 0 52 0 0,-1-1 52 0 0,0 0 48 0 0,-1 1 49 0 0,0-1 47 0 0,0 0 46 0 0,-1 0 45 0 0,0-1 42 0 0,-1 1 43 0 0,1 0 40 0 0,-1 0 39 0 0,0 1 39 0 0,0-1 37 0 0,0 1 35 0 0,-1 0 34 0 0,1-2-9 0 0,0 1 59 0 0,0-23-1657 0 0</inkml:trace>
  <inkml:trace contextRef="#ctx0" brushRef="#br0" timeOffset="3">1639 44 3665 0 0,'0'-2'162'0'0,"0"-1"110"0"0,0 1 97 0 0,0-1 83 0 0,0 1 31 0 0,0 0 48 0 0,0-3 435 0 0,0-4 1375 0 0,0 7-1681 0 0,0 0-62 0 0,0 0-259 0 0,0 1-37 0 0,0 0-45 0 0,0 0-49 0 0,0 0-53 0 0,0 0-61 0 0,0 0-63 0 0,0 1-71 0 0,0-4 1355 0 0,0 4-88 0 0,1 0-94 0 0,2 4-93 0 0,12 22 1378 0 0,-11-13-1667 0 0,0 0-69 0 0,-1-2-184 0 0,0 0-82 0 0,0 0-94 0 0,-1-1-110 0 0,0-4-140 0 0,-1-1-57 0 0,3 12 280 0 0,1-1-40 0 0,6 17 150 0 0,-4-10-191 0 0,0-1-46 0 0,3 22 74 0 0,-6-19-129 0 0,-2-10-43 0 0,0 0 0 0 0,2-1 1 0 0,-1 1-1 0 0,2-1 0 0 0,1 2-70 0 0,7 24 99 0 0,-2 0 0 0 0,1 13-99 0 0,1 2-2 0 0,0-7-107 0 0,-7-13-251 0 0,-7-17 73 0 0,0-9 20 0 0,1-5-312 0 0,1 0 109 0 0,0-1 96 0 0,0 0 79 0 0,1 0 28 0 0,0 0 71 0 0,5 2-216 0 0,-6-4 282 0 0,1 1-34 0 0,-1-1-47 0 0,-1 0-62 0 0,1 0 213 0 0,0 0-44 0 0,-1 1-43 0 0,1-1-40 0 0,-1 0-38 0 0,1 0-35 0 0,-1 1-355 0 0,1-1 191 0 0,-1 0-34 0 0,0 1-550 0 0,1-1-317 0 0,-1 0-777 0 0,0 0 847 0 0,-1-2 448 0 0,1 1 163 0 0,0 0 34 0 0,0-1 134 0 0,0 0 32 0 0,0 1 38 0 0,0-1 42 0 0,0 0 96 0 0,-1 0 33 0 0,1 0 38 0 0,0 0 40 0 0,0 0 41 0 0,0 0 44 0 0,0 0 48 0 0,0-1 48 0 0,0 0-2083 0 0,0 1-1131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11074 0 0,'0'4'734'0'0,"0"1"-66"0"0,0-1-64 0 0,1 0-58 0 0,0 0-58 0 0,-1 0-53 0 0,1 1-50 0 0,0-1-47 0 0,1 1 11 0 0,-1 0-58 0 0,1 0-52 0 0,0-1-47 0 0,0 2-14 0 0,0 0-50 0 0,2 3-7 0 0,-1 0-57 0 0,5 9 23 0 0,-4-6 51 0 0,-2-7-38 0 0,-1 0 33 0 0,1 0 40 0 0,-1 0 46 0 0,5 20 8 0 0,0 0-43 0 0,-1 1-38 0 0,0-1-39 0 0,5 22 0 0 0,0-1-113 0 0,3-1-102 0 0,2-1-85 0 0,6 22-593 0 0,-17-46 448 0 0,0 0-99 0 0,-1-7 104 0 0,-1-1-60 0 0,1 2-68 0 0,1-1-76 0 0,-3-5 188 0 0,0 7-402 0 0,-1-10 446 0 0,0 0 17 0 0,0-1-43 0 0,0 1-54 0 0,0 0-64 0 0,1 0-75 0 0,0 1-85 0 0,0 0-95 0 0,1 0-106 0 0,3 7-408 0 0,-1-4 373 0 0,-1-3 110 0 0,0 0-37 0 0,-3-6 772 0 0,2 3-815 0 0,-1-1-36 0 0,-1 0-1831 0 0</inkml:trace>
  <inkml:trace contextRef="#ctx0" brushRef="#br0" timeOffset="1">1 398 11234 0 0,'7'-1'609'0'0,"0"0"-52"0"0,-1 0-55 0 0,1-1-58 0 0,-1 0-62 0 0,1 0-63 0 0,-1-1-68 0 0,-1 1-70 0 0,2-1-55 0 0,-5 2-112 0 0,1 0-33 0 0,11-4 461 0 0,-1-1-113 0 0,-1 0-94 0 0,-2-1-73 0 0,7-2-10 0 0,9-2-18 0 0,-1 5 4 0 0,1 1-64 0 0,0 0-84 0 0,0 1-102 0 0,-11 1-9 0 0,-1 1-44 0 0,1-1-49 0 0,0 0-54 0 0,0 0-56 0 0,-1 0-60 0 0,1-1-64 0 0,-1 1-69 0 0,0-2-72 0 0,0 1-75 0 0,0-1-80 0 0,0-1-84 0 0,-1 0-87 0 0,0-1-90 0 0,0 0-96 0 0,0-1-99 0 0,-4 2 339 0 0,7-10-1075 0 0,-16 16 1934 0 0,9-9-1201 0 0,4-4-716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4985 0 0,'0'-12'733'0'0,"0"6"-307"0"0,0 3-82 0 0,0 2 69 0 0,0 1 212 0 0,0 0 23 0 0,0 4-57 0 0,1 2-403 0 0,1 0-35 0 0,4 6 73 0 0,3 8-21 0 0,-4-2-100 0 0,-3-12-75 0 0,-1-1 0 0 0,1 1 0 0 0,0-1 0 0 0,0 0 0 0 0,1 1 0 0 0,0-1 0 0 0,0 0 0 0 0,0 0-30 0 0,0 1 15 0 0,0 0 1 0 0,0-1-1 0 0,-1 1 0 0 0,0 0 0 0 0,0 0 1 0 0,-1 1-1 0 0,0-1 0 0 0,0 0 0 0 0,0 0 1 0 0,-1 1-1 0 0,0 3-15 0 0,7 42 87 0 0,1-31-54 0 0,0 4 17 0 0,-6-1 20 0 0,-2 15 24 0 0,0 3 67 0 0,0-38-82 0 0,0-4-22 0 0,0 0-49 0 0,0-5-73 0 0,0-12 7 0 0,4-16-66 0 0,3 5 60 0 0,1-3 27 0 0,17-72-41 0 0,-2 36 55 0 0,-20 60 26 0 0,15-37 10 0 0,-2 14 41 0 0,-5 13 19 0 0,2 2 44 0 0,2 4 54 0 0,1 3 63 0 0,-7 5-107 0 0,4-2 43 0 0,3 0 35 0 0,-2 1 47 0 0,-4 2 58 0 0,6 4 120 0 0,-2 2-39 0 0,-1 2-35 0 0,-2 2-36 0 0,10 13 223 0 0,-5 6-124 0 0,-2 4-110 0 0,-4 1-100 0 0,-1 0-88 0 0,-2-2-77 0 0,-1-9-56 0 0,-4-11-73 0 0,1 0 41 0 0,1 8-7 0 0,-1-6-24 0 0,-1-3-55 0 0,0 2-92 0 0,-1-1-54 0 0,-1 0-100 0 0,1 1-118 0 0,-1-4 197 0 0,0-1-35 0 0,0 3-41 0 0,1-1-61 0 0,1-1-69 0 0,0 1-78 0 0,0-1-87 0 0,2 0-93 0 0,-1 1-104 0 0,1 1-111 0 0,0 5-1047 0 0,-4-10 1099 0 0,0-2 261 0 0,0-1-34 0 0,0 0-1512 0 0</inkml:trace>
  <inkml:trace contextRef="#ctx0" brushRef="#br0" timeOffset="1">906 1 10290 0 0,'-5'0'821'0'0,"1"0"-56"0"0,-1 0-55 0 0,0 0-51 0 0,1 0-50 0 0,-1 0-48 0 0,1 1-44 0 0,-1-1-44 0 0,0 0-40 0 0,1 1-38 0 0,-1-1-37 0 0,0 1-34 0 0,-4 1 232 0 0,1 0-109 0 0,-3 1-29 0 0,1 1-100 0 0,-1 2-42 0 0,-10 13 279 0 0,14-10-308 0 0,-5 9-108 0 0,-15 22 33 0 0,3 3-119 0 0,6 3-100 0 0,11 2-83 0 0,5-9-124 0 0,0 7-112 0 0,6-2-117 0 0,1-23 192 0 0,4-3-38 0 0,4-3-39 0 0,4-3-42 0 0,-6-6 137 0 0,28 9-785 0 0,-20-18 589 0 0,0-12 68 0 0,-2-1 63 0 0,1-2 57 0 0,0 0 51 0 0,-1 1 44 0 0,3-3 14 0 0,-3 3 46 0 0,5-16-200 0 0,-12 8 143 0 0,-5 0 32 0 0,2-3-16 0 0,-7 28 167 0 0,13-38-192 0 0,-6 8 99 0 0,-2-2 99 0 0,-4-8 101 0 0,-1 34-70 0 0,0-5 25 0 0,0 0 49 0 0,0 0 81 0 0,0 2 48 0 0,-1 2 87 0 0,0 2 102 0 0,-1 3 117 0 0,-8 4-95 0 0,3 5-58 0 0,4 4-54 0 0,3 2-54 0 0,2 1-50 0 0,2 2-49 0 0,0-1-45 0 0,1-1-44 0 0,0 4-27 0 0,4 18 52 0 0,8 31 67 0 0,-4-23-161 0 0,1-7-100 0 0,3 0-113 0 0,-9-20 47 0 0,-3-8 32 0 0,0 1-34 0 0,0-1-41 0 0,0 1-51 0 0,0 0-58 0 0,1-1-67 0 0,-1 1-75 0 0,1-1-83 0 0,1 0-93 0 0,-1 0-99 0 0,1-1-110 0 0,1 0-116 0 0,-1-1-125 0 0,-3-4 479 0 0,0 0-35 0 0,1 0-34 0 0,-1 0-38 0 0,0 0-37 0 0,1-1-38 0 0,-1 0-128 0 0,1-1-45 0 0,0 0-230 0 0,3-1-632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233 266 9554 0 0,'-5'0'635'0'0,"0"0"-60"0"0,0 0-57 0 0,0 0-52 0 0,0 0-49 0 0,0 0-47 0 0,0 0-42 0 0,0 0-38 0 0,-2 0 56 0 0,0 0-60 0 0,0 0-50 0 0,1 0-41 0 0,-5 0 52 0 0,-14 0 239 0 0,16 0-275 0 0,-1 0 74 0 0,0 0 88 0 0,-4 2-211 0 0,2 3-88 0 0,3 2-75 0 0,0 1-59 0 0,1 0-38 0 0,-7 2-96 0 0,-1 2-216 0 0,13-2-105 0 0,-3 16-302 0 0,0-12 435 0 0,4 2-146 0 0,9 3-49 0 0,1-2 108 0 0,5 1 53 0 0,4-1 53 0 0,0-1 95 0 0,-1 3 85 0 0,-6-3 80 0 0,3 0 46 0 0,0 1 54 0 0,1-1 64 0 0,1 1 72 0 0,0-1 80 0 0,0 0 89 0 0,0-1 99 0 0,-8-7-235 0 0,-2 0 42 0 0,2 9 315 0 0,-4 6 244 0 0,-3 12 525 0 0,0-19-650 0 0,0-13-342 0 0,-1 0-67 0 0,0-1-61 0 0,-1 1-50 0 0,-2 1 1 0 0,-5 2-64 0 0,8-5-15 0 0,1-1 39 0 0,-20 15 134 0 0,6-8-105 0 0,2-4-71 0 0,0-1-71 0 0,2-3-66 0 0,0 0-79 0 0,1-1-90 0 0,0-1-104 0 0,2 0-27 0 0,0-1-89 0 0,0 0-96 0 0,2-1-104 0 0,-1 0-110 0 0,1 0-119 0 0,1-1-126 0 0,2 3 470 0 0,1 0-34 0 0,-3-4-307 0 0,-1 1-64 0 0,0 0 159 0 0,0-1-57 0 0,1 0 27 0 0,0-1-42 0 0,-2-2-219 0 0,-2-5-600 0 0,8 14 1691 0 0</inkml:trace>
  <inkml:trace contextRef="#ctx0" brushRef="#br0" timeOffset="1">498 1 7970 0 0,'0'0'1239'0'0,"0"0"-443"0"0,0 0-168 0 0,0 0-43 0 0,0 0 76 0 0,0 0-70 0 0,0 1-56 0 0,0 2-40 0 0,2 6 513 0 0,4-4-84 0 0,-1-1-241 0 0,1 3-37 0 0,-1 17 395 0 0,-4-9-570 0 0,-1 3-47 0 0,0 7 51 0 0,-1-12-283 0 0,1-1-35 0 0,-1 0-40 0 0,1-1-39 0 0,-1 0-40 0 0,1-1-44 0 0,0 8-35 0 0,0-1 37 0 0,0 12 54 0 0,0 40 133 0 0,0-48-170 0 0,0 0-45 0 0,0-3-50 0 0,0 1-59 0 0,0 0-71 0 0,0-1-81 0 0,0 3-143 0 0,0-11 171 0 0,0 1-34 0 0,0-1-36 0 0,0 0-38 0 0,0 0-40 0 0,0 1-41 0 0,0-1-43 0 0,0 0-46 0 0,0 0-47 0 0,0 0-49 0 0,0 0-50 0 0,0 0-53 0 0,0 0-55 0 0,0 0-56 0 0,0-6 375 0 0,0 0 34 0 0,0 3-350 0 0,-1-1 114 0 0,0-1 98 0 0,-1 1-6 0 0,0 0 96 0 0,0 0-9 0 0,-2 2-158 0 0,0 1-86 0 0,2-3 140 0 0,-1 5-808 0 0,2 4-822 0 0</inkml:trace>
  <inkml:trace contextRef="#ctx0" brushRef="#br0" timeOffset="2">366 376 4945 0 0,'1'0'733'0'0,"5"-3"-294"0"0,4-3-137 0 0,9-7 220 0 0,8-4 117 0 0,-9 6-242 0 0,-3 4-109 0 0,-1 2-57 0 0,11-1 132 0 0,-9 2-155 0 0,0 0-34 0 0,-1-1-36 0 0,1-2-32 0 0,9-4-7 0 0,-13 6-94 0 0,1 1-41 0 0,4-1-91 0 0,0 1-110 0 0,-2 1-61 0 0,-1 0-103 0 0,1 0-116 0 0,-7 2 212 0 0,0-1-34 0 0,1 0-101 0 0,0 1-50 0 0,0-1-53 0 0,1 0-55 0 0,1 0-62 0 0,1-2-53 0 0,3 0-197 0 0,8-4-515 0 0,-22 8 1307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1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27 10434 0 0,'0'-27'-6337'0'0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8282 0 0,'0'0'1247'0'0,"0"0"-488"0"0,0 0-336 0 0,1 0-39 0 0,3 0 280 0 0,-4 0-624 0 0,1 0 1 0 0,0 0-1 0 0,-1 0 1 0 0,1 0 0 0 0,0 0-1 0 0,0 0 1 0 0,-1 0-1 0 0,1 0 1 0 0,0 0 0 0 0,0 0-1 0 0,-1 1 1 0 0,1-1-1 0 0,0 0 1 0 0,-1 0 0 0 0,1 1-1 0 0,0-1 1 0 0,-1 0-1 0 0,1 1 1 0 0,-1-1 0 0 0,1 1-1 0 0,0-1 1 0 0,-1 1 0 0 0,1-1-1 0 0,-1 1 1 0 0,1-1-1 0 0,-1 1 1 0 0,0-1 0 0 0,1 1-1 0 0,-1 0 1 0 0,1-1-1 0 0,-1 1 1 0 0,0 0 0 0 0,0-1-1 0 0,1 1 1 0 0,-1 0-1 0 0,0-1 1 0 0,0 1 0 0 0,0 0-1 0 0,0 0 1 0 0,0-1 0 0 0,0 1-1 0 0,0 0 1 0 0,0 0-1 0 0,0-1 1 0 0,0 1 0 0 0,0 0-1 0 0,-1 0-40 0 0,8 30 1178 0 0,7 3-297 0 0,-9-11-367 0 0,-3 0-183 0 0,-2-9-210 0 0,1 1-37 0 0,-1-2-153 0 0,0 0 37 0 0,0 13 55 0 0,0 6 115 0 0,0 15 147 0 0,0-16-139 0 0,0-15-115 0 0,0 0-41 0 0,0 5-82 0 0,0 0-111 0 0,0-4-65 0 0,0 1-105 0 0,0-1-117 0 0,0-8 198 0 0,0-1-35 0 0,0-8 301 0 0,0-1 0 0 0,0 0-1 0 0,0 0 1 0 0,0 0-1 0 0,0 0 1 0 0,0 0 0 0 0,0 0-1 0 0,0 1 1 0 0,-1-1 0 0 0,1 0-1 0 0,0 0 1 0 0,0 0-1 0 0,-1 0 1 0 0,1 1 0 0 0,0-1-1 0 0,-1 0 1 0 0,1 0 0 0 0,-1 1-1 0 0,1-1 1 0 0,-1 0 0 0 0,0 0 26 0 0,-6 1-633 0 0,7 0 290 0 0,8-8-162 0 0,-5 5 318 0 0,-2-2-109 0 0,0 0-32 0 0,0-8-504 0 0,-1 6 421 0 0,0 3 250 0 0,1 1 40 0 0,0-1 36 0 0,0 0 107 0 0,11-17-489 0 0,1 0 55 0 0,1 2 68 0 0,1 0 81 0 0,2 0 93 0 0,1-1 108 0 0,2 0 119 0 0,-9 9 21 0 0,0 0 34 0 0,-11 11-55 0 0,1-1 35 0 0,1-1-37 0 0,8-8 29 0 0,-4 5-16 0 0,3 1 106 0 0,-5 3-32 0 0,0 0 46 0 0,0 1 53 0 0,0 1 61 0 0,0 1 69 0 0,0 1 74 0 0,0 1-240 0 0,0 0 57 0 0,4 3 251 0 0,12 16 1170 0 0,-13-11-1036 0 0,-5-6-405 0 0,0 0-39 0 0,-1 0-46 0 0,-1 0-53 0 0,1 7 286 0 0,2-3-76 0 0,2-1-60 0 0,-1-1-42 0 0,8 17 306 0 0,-11-11-260 0 0,-6 9 97 0 0,-1-10-159 0 0,2-4-101 0 0,2-2-100 0 0,10 15 52 0 0,-2-8-86 0 0,-3-2-101 0 0,-3-8-81 0 0,0-3 60 0 0,0-1-41 0 0,0 0-48 0 0,0 0-52 0 0,0 2-59 0 0,0 0-62 0 0,0-1 49 0 0,0 0 113 0 0,0-1 95 0 0,0 1 82 0 0,0 0 66 0 0,0-1 48 0 0,0 3 329 0 0,0-1-326 0 0,0-1-110 0 0,0-1-38 0 0,0 1-63 0 0,0 0-72 0 0,0 0-80 0 0,0 0-123 0 0,0 0-114 0 0,0 0-125 0 0,0-1 296 0 0,0 1-35 0 0,0-1-37 0 0,0 1-37 0 0,0 0-40 0 0,0-1-41 0 0,0 1-42 0 0,0 0-43 0 0,0-1-45 0 0,0 1-46 0 0,0-1-94 0 0,0 0-74 0 0,0 0-260 0 0,0 0-675 0 0</inkml:trace>
  <inkml:trace contextRef="#ctx0" brushRef="#br0" timeOffset="1">576 599 8762 0 0,'-1'1'1524'0'0,"0"0"-1058"0"0,-1 1-37 0 0,-4 7 294 0 0,0 2-101 0 0,-8 13 602 0 0,2-16-673 0 0,5-2-100 0 0,4 6-60 0 0,2-7-137 0 0,-2-1-37 0 0,-11 16 93 0 0,8 6-102 0 0,3 3-107 0 0,4 3-111 0 0,-1-8-66 0 0,0-22 70 0 0,1-1-1 0 0,-1 1 0 0 0,1 0 0 0 0,0-1 0 0 0,-1 1 0 0 0,1 0 1 0 0,0-1-1 0 0,0 0 0 0 0,0 1 0 0 0,0-1 0 0 0,1 1 0 0 0,-1-1 1 0 0,0 0-1 0 0,0 0 0 0 0,1 0 0 0 0,-1 0 0 0 0,1 0 0 0 0,-1 0 0 0 0,1 0 1 0 0,0 0-1 0 0,-1 0 0 0 0,1-1 0 0 0,0 1 7 0 0,18 13-103 0 0,-19-13 84 0 0,0 0 0 0 0,1-1 0 0 0,-1 1 0 0 0,0 0-1 0 0,1 0 1 0 0,-1 0 0 0 0,1-1 0 0 0,-1 1 0 0 0,1-1-1 0 0,-1 0 1 0 0,1 1 0 0 0,0-1 0 0 0,-1 0 0 0 0,1 0 0 0 0,-1 0-1 0 0,1 0 1 0 0,0 0 0 0 0,-1 0 0 0 0,1 0 0 0 0,-1 0-1 0 0,1-1 1 0 0,-1 1 0 0 0,1-1 0 0 0,-1 1 0 0 0,1-1 19 0 0,18-8-213 0 0,-3-1 72 0 0,-10 6 106 0 0,19 0-120 0 0,0-1 59 0 0,-22 3 84 0 0,13-6-14 0 0,-2-2 36 0 0,-3-1 39 0 0,-8-1 43 0 0,1 3 122 0 0,1 1-165 0 0,-2 0 48 0 0,-4 1 50 0 0,-2-1 52 0 0,-3 0 52 0 0,-2 0 55 0 0,-2-1 57 0 0,-1-1 56 0 0,-2-2 96 0 0,3 4-277 0 0,-2 2-44 0 0,-4-1-6 0 0,-9-1 43 0 0,-1 0 4 0 0,8 1-49 0 0,13 5 67 0 0,-1 1-91 0 0,-1 0-95 0 0,-1 0-96 0 0,-1 0-98 0 0,0 1-100 0 0,0 0-102 0 0,0 0-104 0 0,0 0-106 0 0,0 0-109 0 0,1 1-109 0 0,0-1-113 0 0,2 1-114 0 0,0 0-117 0 0,1 1-118 0 0,2-1-120 0 0,0 2 156 0 0,1 1-99 0 0,0 1-355 0 0,1 5-925 0 0</inkml:trace>
  <inkml:trace contextRef="#ctx0" brushRef="#br0" timeOffset="2">864 573 8074 0 0,'0'0'1405'0'0,"0"0"-977"0"0,0 0-35 0 0,0 0-42 0 0,1 0-36 0 0,-1 0 26 0 0,4 0 121 0 0,12 5 755 0 0,-10 12 51 0 0,-6-13-657 0 0,4 0-34 0 0,10 21 570 0 0,-5-1-444 0 0,-3-2-204 0 0,-3-12-291 0 0,0 1-34 0 0,-1-2-47 0 0,0-1-35 0 0,1-1-38 0 0,-1 0-40 0 0,2 7 271 0 0,-2 1-42 0 0,0-1-39 0 0,-1 1-33 0 0,-2 14 86 0 0,-1 0-84 0 0,0 16 24 0 0,-2-26-253 0 0,-5-3 50 0 0,7-15 6 0 0,1 1 0 0 0,0-1 1 0 0,0 1-1 0 0,0 0 1 0 0,0-1-1 0 0,0 1 1 0 0,1-1-1 0 0,-1 1 1 0 0,0 0-1 0 0,1 0 1 0 0,-1 0-1 0 0,1-1 1 0 0,0 1-1 0 0,0 0 1 0 0,-1 0-1 0 0,1 0 1 0 0,0 0-1 0 0,1-1 1 0 0,-1 1-1 0 0,0 0 0 0 0,0 0 1 0 0,1 0-1 0 0,-1-1 1 0 0,1 2-1 0 0,2 0-51 0 0,3 3 77 0 0,-1-1-39 0 0,-1-1-89 0 0,-2 0-75 0 0,0 0-110 0 0,-2-3 219 0 0,1 1-61 0 0,-1-1-56 0 0,0 1-53 0 0,0-1-50 0 0,1 1-46 0 0,-1-1-43 0 0,0 0-39 0 0,0 0-130 0 0,0 1-45 0 0,0-1-39 0 0,0 0-32 0 0,0 1-1027 0 0,0 0-948 0 0,0-2 1348 0 0,-1-1 67 0 0,1 0 463 0 0,0 0 56 0 0,0 0 167 0 0,0 0 53 0 0,0 0 59 0 0,-1-1 64 0 0,1 1 114 0 0,0-1 53 0 0,0 0 56 0 0,0 0 60 0 0,0 0 63 0 0,0 0 67 0 0,0-1 70 0 0,0 1 75 0 0,0 2-198 0 0,-1-12-667 0 0,0 7 411 0 0,-1 0-46 0 0,-2-1-59 0 0,0 1-52 0 0,-1-1-133 0 0,-4-3-329 0 0</inkml:trace>
  <inkml:trace contextRef="#ctx0" brushRef="#br0" timeOffset="3">760 678 6033 0 0,'-3'-3'15'0'0,"1"0"72"0"0,-1 0 64 0 0,0-1 58 0 0,0 0 107 0 0,0-1 59 0 0,0-1 137 0 0,-1-3 335 0 0,0-6 597 0 0,3 10-1002 0 0,2 1-41 0 0,-1 0-107 0 0,2 1-44 0 0,-1-1-51 0 0,2 1-59 0 0,6-1 374 0 0,-1 0-142 0 0,0-7 79 0 0,-2 3-63 0 0,11 5-60 0 0,4 2-12 0 0,-1-2-71 0 0,1-2-20 0 0,7-5 29 0 0,-18 7-163 0 0,5-1 130 0 0,-3 1-57 0 0,-2 2-50 0 0,25 2 256 0 0,-27 0-253 0 0,1 0 34 0 0,1 0 41 0 0,0-1 50 0 0,9-1 156 0 0,9 2 180 0 0,-24-1-504 0 0,0 0 0 0 0,0 1 0 0 0,0 0 0 0 0,0 0 0 0 0,0 0 0 0 0,-1 1 0 0 0,1-1 0 0 0,-1 1 0 0 0,1 0 0 0 0,-1 0 0 0 0,1 0 0 0 0,-1 0 0 0 0,0 0 1 0 0,0 1-1 0 0,0 0 0 0 0,2 2-74 0 0,13 13 264 0 0,-13-10 18 0 0,-4 0-80 0 0,-3 0-63 0 0,-2 1-45 0 0,-10 7 85 0 0,11-13-68 0 0,2-3-78 0 0,-6 8 180 0 0,0-1-45 0 0,-3 3 36 0 0,1-2-95 0 0,0 0-66 0 0,-21 7-37 0 0,15-10 38 0 0,-24 13 2 0 0,30-14-168 0 0,3-2 38 0 0,1-1 22 0 0,0-2 15 0 0,0 1-2 0 0,0 2-21 0 0,5-1 69 0 0,-7 2-60 0 0,-1 1-92 0 0,0 0-80 0 0,-1 1-72 0 0,-1 0-142 0 0,0 1-72 0 0,-1 1-175 0 0,0 2-433 0 0,8-6 535 0 0,2-2-72 0 0,0-1-73 0 0,1 0-77 0 0,0 0-255 0 0,0 0-1548 0 0,0-1 137 0 0,0-2 1316 0 0,0 0 308 0 0,0-1-59 0 0,0-2-240 0 0,0-3-640 0 0</inkml:trace>
  <inkml:trace contextRef="#ctx0" brushRef="#br0" timeOffset="4">1100 678 6257 0 0,'1'0'667'0'0,"2"0"-281"0"0,3-1-192 0 0,0 0 75 0 0,10-6 821 0 0,-10 2-682 0 0,-3 3-248 0 0,0 0-44 0 0,-1 0-55 0 0,0 0-63 0 0,1-1 368 0 0,0 2-86 0 0,-1-1-73 0 0,1 2-62 0 0,1-1-37 0 0,-1 1-52 0 0,5 2-2 0 0,-5-2 4 0 0,-1 0 66 0 0,14 1 216 0 0,2 0-51 0 0,44 1 519 0 0,-43-4-495 0 0,-3-4 62 0 0,-3-2-131 0 0,4-1 97 0 0,5 4 88 0 0,-9 4-168 0 0,-1-3-35 0 0,11-13 342 0 0,-17 6 218 0 0,-5 3-293 0 0,-1 0-121 0 0,-2 1-50 0 0,1 2-101 0 0,0 0-53 0 0,-1 1-59 0 0,1 1-67 0 0,1 2-57 0 0,0 1-40 0 0,-11-7 234 0 0,-2 0-37 0 0,-7-5 72 0 0,15 8 19 0 0,-1 2-105 0 0,-1 1-65 0 0,-1 3-36 0 0,4-1 47 0 0,-26 1 223 0 0,2 4 36 0 0,21-3-223 0 0,-1 0 1 0 0,1 0-1 0 0,0 0 0 0 0,0 1 0 0 0,0 0 0 0 0,1 0 0 0 0,0 1 0 0 0,-1-1 0 0 0,2 2 0 0 0,-1-1-110 0 0,3-2 64 0 0,0 0-1 0 0,1 1 0 0 0,-1-1 0 0 0,1 1 1 0 0,0 0-1 0 0,0-1 0 0 0,0 1 0 0 0,0 0 1 0 0,1 0-1 0 0,0 0 0 0 0,-1 0 0 0 0,2 1 1 0 0,-1-1-1 0 0,0 0 0 0 0,1 0 1 0 0,0 1-1 0 0,0 0-63 0 0,0 12 180 0 0,0 2-53 0 0,0-5-79 0 0,1 0-41 0 0,7 12 42 0 0,4-7-87 0 0,2-3-73 0 0,1-2-100 0 0,-1-4-58 0 0,0-2-100 0 0,0-2-115 0 0,-7-5 195 0 0,-1 0-35 0 0,1-1 52 0 0,-1 0-76 0 0,1 0-75 0 0,0 0-71 0 0,-1 0-69 0 0,1 0-67 0 0,-1 0-64 0 0,1 0-62 0 0,-1 0-59 0 0,1 0-57 0 0,-1 0-55 0 0,1 0-51 0 0,-1 0-50 0 0,1 0-47 0 0,0 0-44 0 0,-1 0-43 0 0,-1 0 152 0 0,1 0-50 0 0,0 0-262 0 0,3 0-714 0 0</inkml:trace>
  <inkml:trace contextRef="#ctx0" brushRef="#br0" timeOffset="5">1650 233 5121 0 0,'0'-22'2098'0'0,"0"18"-1118"0"0,0 3-62 0 0,0 1 769 0 0,0 0-55 0 0,0 1-893 0 0,0 3-67 0 0,0-5-472 0 0,0 3-77 0 0,-1 6 79 0 0,2-5-125 0 0,-1-1 35 0 0,0 1 48 0 0,1-1 60 0 0,0-1-33 0 0,-1 0 35 0 0,1-1 41 0 0,0 1 42 0 0,9 2 239 0 0,-3 7-103 0 0,-3 5-92 0 0,-1 3-82 0 0,-2 2-71 0 0,-1 2-60 0 0,-1-1-50 0 0,0-2-38 0 0,0 5-25 0 0,1-11-210 0 0,0 0 46 0 0,0 24-188 0 0,0-23 157 0 0,0-5 35 0 0,0-1-37 0 0,0 1-63 0 0,0 0-63 0 0,0 0-74 0 0,0-1-84 0 0,0 2-163 0 0,0-5 262 0 0,0 1-36 0 0,0-1-36 0 0,0 0-39 0 0,0 0-40 0 0,0 1-43 0 0,0-1-44 0 0,0 1-46 0 0,0 0-48 0 0,0 0-49 0 0,0 0-52 0 0,0 0-54 0 0,0 0-55 0 0,0 0-57 0 0,0 3 108 0 0,0 0-33 0 0,0 21-1888 0 0</inkml:trace>
  <inkml:trace contextRef="#ctx0" brushRef="#br0" timeOffset="6">1702 861 6825 0 0,'0'0'855'0'0,"0"0"-316"0"0,0 0-123 0 0,0 0-42 0 0,0 0-49 0 0,0 0-41 0 0,0 0 16 0 0,0 0 106 0 0,0 0 703 0 0,0 0-14 0 0,1 0-620 0 0,3 0-68 0 0,-1 0-280 0 0,-1 0-35 0 0,3 1-4 0 0,-2 0-117 0 0,0 0-102 0 0,-1 2-142 0 0,0 0-101 0 0,-1 1-173 0 0,-1 5-386 0 0,0-7 398 0 0,0-1-45 0 0,0 0-1299 0 0,0-1-30 0 0,0 0 543 0 0,0 0 628 0 0,0 0-34 0 0,0 0-1663 0 0</inkml:trace>
  <inkml:trace contextRef="#ctx0" brushRef="#br0" timeOffset="7">1859 49 6705 0 0,'0'0'312'0'0,"0"-1"-102"0"0,0-1-42 0 0,0-9 436 0 0,0 7-350 0 0,1 1 96 0 0,-1 1-20 0 0,1 0 81 0 0,0 1 94 0 0,1 1 108 0 0,4 0-457 0 0,4-5 56 0 0,-8 3-108 0 0,0-1 53 0 0,-1 0-1 0 0,-1 0 45 0 0,0 0 53 0 0,1 0 59 0 0,0 13-54 0 0,3-3-37 0 0,3-3-40 0 0,2-3-41 0 0,0 3 80 0 0,11 8-52 0 0,-7-5-27 0 0,-2 1 79 0 0,1 12 260 0 0,-4-6-249 0 0,2 0-34 0 0,-4-9-103 0 0,-1 1 1 0 0,0 1-1 0 0,0-1 1 0 0,-1 1-1 0 0,0-1 0 0 0,2 5-95 0 0,15 41 457 0 0,2 5-76 0 0,-9-33-233 0 0,3 2 67 0 0,13 22 249 0 0,-17-15-219 0 0,-7-8-56 0 0,-1 0-33 0 0,5 22 81 0 0,-5-18-106 0 0,2 17 39 0 0,-6-5-107 0 0,-4-6-83 0 0,-2-4-59 0 0,-1-1-149 0 0,3-15 71 0 0,0-1-34 0 0,-1-1-37 0 0,0 0-40 0 0,0 0-44 0 0,1-1-45 0 0,-2 2-103 0 0,1 0-67 0 0,0 0-71 0 0,1 0-76 0 0,-2 2-343 0 0,1-1 94 0 0,-1-1 81 0 0,1-1 67 0 0,-1-2 123 0 0,1-1 33 0 0,-22 37-2130 0 0,12-22 908 0 0,-2 7-1057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8018 0 0,'0'0'950'0'0,"0"0"-673"0"0,0 0-35 0 0,0 0 5 0 0,0 1-56 0 0,0 2 73 0 0,0 11-17 0 0,1 1-79 0 0,0 1-71 0 0,0 0-60 0 0,1 2-61 0 0,0 1-59 0 0,2 2-73 0 0,4 7-134 0 0,-3 7-510 0 0,-5-14 331 0 0,0-4 112 0 0,0-9 226 0 0,2 0 38 0 0,6 12-304 0 0,-6-15 254 0 0,-1-1 0 0 0,1 1 1 0 0,0 0-1 0 0,-1 0 0 0 0,0 0 0 0 0,-1 0 1 0 0,1 0-1 0 0,-1 2 143 0 0,0-4-499 0 0,0-1 148 0 0,0-1 33 0 0,0-2-224 0 0,0-1 116 0 0,0-3 103 0 0,0-2 91 0 0,0-1 77 0 0,0-2 67 0 0,0-1 52 0 0,0-9 62 0 0,0-29 146 0 0,0 36-174 0 0,0 0-64 0 0,2-16 137 0 0,0 15-64 0 0,1 0 0 0 0,0 1 1 0 0,1-1-1 0 0,4-9-7 0 0,5-3 47 0 0,2 2 63 0 0,3 4 87 0 0,3 6 114 0 0,-19 13-186 0 0,0 0 0 0 0,-1 0 1 0 0,1 1-1 0 0,0-1 0 0 0,0 1 0 0 0,0-1 0 0 0,1 1 1 0 0,-1 0-1 0 0,0-1 0 0 0,0 1 0 0 0,0 0 0 0 0,1 1-125 0 0,14 4 965 0 0,-4 3-210 0 0,-2 4-63 0 0,-4-4-301 0 0,-1 0-35 0 0,0 1-42 0 0,-1 0-45 0 0,0 0-49 0 0,-2 0-55 0 0,1 0-58 0 0,-1-2-63 0 0,-2 3 31 0 0,1 0-1 0 0,-1 0 1 0 0,0 0-1 0 0,-1 0 1 0 0,-1 0 0 0 0,0 4-75 0 0,0 26 157 0 0,6-7-73 0 0,3-12-45 0 0,-1 1-34 0 0,-4 5-82 0 0,-3-20 50 0 0,-2 0-110 0 0,-1 1-138 0 0,-3 2-270 0 0,1-5 61 0 0,3-5 191 0 0,-1-3 3 0 0,2 0 192 0 0,1-2 39 0 0,0 1-578 0 0,3 0 416 0 0,-1-1 34 0 0,2-2-95 0 0,0 1 107 0 0,-1 0 66 0 0,3-17-64 0 0,-6 8 42 0 0,3-5 26 0 0,5-4 31 0 0,0 2 23 0 0,7-33-49 0 0,18-23 27 0 0,-2 19 63 0 0,-16 36 48 0 0,-5 10 21 0 0,-1 1 37 0 0,2-1 45 0 0,1 1 54 0 0,-10 10-176 0 0,1-1 35 0 0,2-1 148 0 0,3-1 168 0 0,4-2 344 0 0,1 4 40 0 0,-5 3-312 0 0,-2 2-152 0 0,0 2-104 0 0,-2 1 220 0 0,0 2-71 0 0,1 2-2 0 0,1 7 91 0 0,-1-1-12 0 0,0-5-88 0 0,0 1-289 0 0,-1 1 82 0 0,0 1 49 0 0,1 17 278 0 0,-3-10-243 0 0,-2-8-145 0 0,1 1-67 0 0,-1-1-82 0 0,0 1-99 0 0,0 0-114 0 0,0-7 105 0 0,-1 1-34 0 0,1-1-37 0 0,0 1-38 0 0,0-1-41 0 0,0 1-42 0 0,-1 0-120 0 0,1 1-63 0 0,0-1-67 0 0,0 0-69 0 0,0 1-72 0 0,-1-1-76 0 0,1 0-79 0 0,0 1-82 0 0,0-6 338 0 0,0 2-43 0 0,0 0-189 0 0,0 4-503 0 0</inkml:trace>
  <inkml:trace contextRef="#ctx0" brushRef="#br0" timeOffset="1">885 0 4665 0 0,'1'1'-61'0'0,"-1"0"33"0"0,2 1 69 0 0,0 0 113 0 0,0 1 99 0 0,0-2-13 0 0,0 1 40 0 0,1 2 372 0 0,0-2-177 0 0,7 9 1519 0 0,-7-9-1508 0 0,0 0-53 0 0,0 1-61 0 0,-1-1-89 0 0,1-1-107 0 0,-1 0-133 0 0,-1 0-33 0 0,5 3 443 0 0,0 0-62 0 0,-1 1-57 0 0,1 1-52 0 0,1 4 55 0 0,0 1-87 0 0,0 0-69 0 0,0 1-53 0 0,8 13 75 0 0,2 5 39 0 0,-4 2-111 0 0,-5-4-78 0 0,-2 37-16 0 0,-6-61-40 0 0,0 1 0 0 0,-1-1 1 0 0,1 0-1 0 0,-1 0 1 0 0,0 1-1 0 0,-1-1 1 0 0,1 0-1 0 0,-1 0 1 0 0,0 0-1 0 0,0 0 0 0 0,0-1 1 0 0,-1 2 2 0 0,-5 11 9 0 0,4-11 1 0 0,0 0-1 0 0,0 0 1 0 0,0-1-1 0 0,-1 1 1 0 0,0-1-1 0 0,0 0 1 0 0,0 0-1 0 0,0-1 1 0 0,0 1-1 0 0,-1-1 1 0 0,0 0-1 0 0,1-1 1 0 0,-1 1-1 0 0,0-1 1 0 0,-5 1-10 0 0,-32 4 11 0 0,37-7-18 0 0,1 1 0 0 0,-1-1 1 0 0,1-1-1 0 0,-1 1 1 0 0,1-1-1 0 0,0 0 1 0 0,-1 0-1 0 0,1-1 0 0 0,0 1 1 0 0,0-1-1 0 0,0 0 1 0 0,0-1-1 0 0,0 1 1 0 0,0-1-1 0 0,0 0 0 0 0,1 0 1 0 0,0-1-1 0 0,0 1 1 0 0,0-1-1 0 0,-3-2 7 0 0,-8-15-81 0 0,1-5-50 0 0,12 23 110 0 0,1 0 0 0 0,0-1 1 0 0,0 1-1 0 0,0 0 1 0 0,0 0-1 0 0,1 0 0 0 0,-1-1 1 0 0,1 1-1 0 0,0 0 1 0 0,0-1 20 0 0,2-15-161 0 0,3 0-52 0 0,2-1-63 0 0,1 1-73 0 0,2 0-84 0 0,0 0-95 0 0,-3 6 90 0 0,-1 0-58 0 0,4-3-182 0 0,1 2-114 0 0,4-1-268 0 0,10-6-643 0 0,-7 6 456 0 0,-7 5 456 0 0,-2 0 174 0 0,-1 1 50 0 0,4-9-454 0 0,2-9-401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5:02:3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2 178 4617 0 0,'0'0'1014'0'0,"0"0"-405"0"0,0 0-275 0 0,0 0-33 0 0,0 0 220 0 0,0 0-156 0 0,0 0 136 0 0,0 4 294 0 0,-1 13-77 0 0,0 0-246 0 0,1 1-93 0 0,2 0-104 0 0,2-4-119 0 0,7 12-37 0 0,-9-19-104 0 0,0 0 0 0 0,-1 0-1 0 0,1 1 1 0 0,-2-1 0 0 0,1 0 0 0 0,-1 1 0 0 0,-1 4-15 0 0,1-9 2 0 0,1 1 0 0 0,-1 0 1 0 0,0-1-1 0 0,1 1 1 0 0,0-1-1 0 0,-1 1 0 0 0,1-1 1 0 0,1 0-1 0 0,-1 1 1 0 0,0-1-1 0 0,2 3-2 0 0,5 11-59 0 0,-5-5-31 0 0,-2 3-58 0 0,5 11-646 0 0,-1-17 362 0 0,-1-2 6 0 0,-2-4 169 0 0,0 0-36 0 0,-1 0-38 0 0,0 1-43 0 0,-1 0-47 0 0,1 0-50 0 0,-1-2-198 0 0,0-1-56 0 0,0-1 195 0 0,0 0-48 0 0,0 0-54 0 0,0 0-45 0 0,0 0-180 0 0,0 0-477 0 0</inkml:trace>
  <inkml:trace contextRef="#ctx0" brushRef="#br0" timeOffset="1">599 23 6825 0 0,'-5'0'632'0'0,"1"0"-60"0"0,0-1-58 0 0,0 0-52 0 0,1-1-50 0 0,0 1-46 0 0,-1-1-41 0 0,1 0-38 0 0,-1 0 26 0 0,0-1-47 0 0,-6-1 157 0 0,-6 0 1 0 0,1 3 4 0 0,-23 4 632 0 0,26 0-768 0 0,1 0-36 0 0,2 0-68 0 0,0 0-47 0 0,1 1-55 0 0,1 0-66 0 0,-9 6 176 0 0,2-2-70 0 0,3-3-75 0 0,1 1-46 0 0,0 1-45 0 0,1 2-48 0 0,-3 0-154 0 0,-6 1 0 0 0,8-5 73 0 0,1 1-90 0 0,3-2 11 0 0,2 2-79 0 0,1 0-18 0 0,0 0-75 0 0,2 2-85 0 0,0 2-94 0 0,1-2 156 0 0,0-7 351 0 0,0 1 0 0 0,0-1 0 0 0,-1 0 0 0 0,1 1 0 0 0,0-1 0 0 0,0 0 0 0 0,0 1 0 0 0,1-1 1 0 0,-1 0-1 0 0,0 1 0 0 0,0-1 0 0 0,1 0 0 0 0,-1 1 0 0 0,1-1 0 0 0,-1 0 0 0 0,1 0 1 0 0,0 0-1 0 0,-1 1 0 0 0,1-1 0 0 0,0 0 0 0 0,0 0 92 0 0,15 3-762 0 0,-6-3 384 0 0,-2 1 74 0 0,-1 2 60 0 0,-1-1 47 0 0,3 2-13 0 0,21 2-223 0 0,1-4 262 0 0,-28-2 161 0 0,0 0 0 0 0,0 1 0 0 0,0-1 0 0 0,-1 0 0 0 0,1 1 0 0 0,-1-1 0 0 0,1 1 0 0 0,-1 0 0 0 0,1 0 0 0 0,-1 0 0 0 0,0 0 10 0 0,2 1-4 0 0,-1 0-1 0 0,1 0 1 0 0,0 0 0 0 0,0-1-1 0 0,0 0 1 0 0,1 0 0 0 0,-1 0-1 0 0,0 0 1 0 0,1-1 0 0 0,3 2 4 0 0,24 9 33 0 0,-18-1 26 0 0,-2 6 37 0 0,-9-10-76 0 0,1 1 69 0 0,0 0 63 0 0,-1 1 56 0 0,1 0 48 0 0,-1 0 43 0 0,2 10 398 0 0,-5-16-557 0 0,1-1 0 0 0,-1 1 0 0 0,0 0 0 0 0,1-1-1 0 0,-1 1 1 0 0,0 0 0 0 0,-1-1 0 0 0,1 1-1 0 0,0 0 1 0 0,-1-1 0 0 0,1 1 0 0 0,-1 0 0 0 0,0-1-1 0 0,0 1 1 0 0,0-1 0 0 0,-2 3-140 0 0,-3 2 452 0 0,-3-1-37 0 0,2-2-140 0 0,-3 1 399 0 0,4 5-118 0 0,3-3-386 0 0,2-6-139 0 0,0 1 0 0 0,0-1 0 0 0,0 0 0 0 0,0 1 0 0 0,0-1 0 0 0,0 0 0 0 0,0 0 0 0 0,0 0 0 0 0,0 0 0 0 0,0 0 0 0 0,-1 0 0 0 0,1-1 0 0 0,0 1 0 0 0,-1 0 0 0 0,0 0-31 0 0,-6 2 127 0 0,-2-1-35 0 0,-2-1-44 0 0,-1-1-100 0 0,7 0-18 0 0,0 0-34 0 0,-1 0-38 0 0,2 0-39 0 0,-4-1-208 0 0,5 1 147 0 0,0 0-32 0 0,2 0-190 0 0,1 0 49 0 0,-1-1 47 0 0,1 1 43 0 0,0-1 39 0 0,-1 1 37 0 0,0-2-152 0 0,0 1 214 0 0,1-1 34 0 0,-2-1-77 0 0,-3-5-232 0 0,4 6 186 0 0,2 1 81 0 0,-1 0-49 0 0,-12-12-1394 0 0,10 8 1049 0 0,1 1-40 0 0,0 0-47 0 0,1-1-40 0 0,0 0-182 0 0,1-3-492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4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7850 0 0,'0'0'1403'0'0,"0"0"-975"0"0,0 0-32 0 0,0 0-40 0 0,0 0-33 0 0,0 0 30 0 0,0 0 134 0 0,0 0 777 0 0,1 0-681 0 0,2 0-44 0 0,-2 0-458 0 0,0 1 1 0 0,0-1 0 0 0,0 1-1 0 0,0-1 1 0 0,0 1-1 0 0,0 0 1 0 0,0-1 0 0 0,0 1-1 0 0,0 0 1 0 0,0 0-1 0 0,0-1 1 0 0,0 1 0 0 0,0 0-1 0 0,-1 0 1 0 0,1 0 0 0 0,0 0-1 0 0,-1 0 1 0 0,1 0-1 0 0,-1 0 1 0 0,1 1 0 0 0,-1-1-1 0 0,1 1-81 0 0,6 16 804 0 0,-3-7-457 0 0,-1-1-49 0 0,1 1-11 0 0,-1 8 72 0 0,-2 3-39 0 0,-1 0-49 0 0,3 0-35 0 0,4 3 1 0 0,1 0-33 0 0,1 6-1 0 0,-1 0-42 0 0,-2 2-39 0 0,-3 2-37 0 0,-3-25-65 0 0,1-1 1 0 0,0 1-1 0 0,0 0 1 0 0,1-1-1 0 0,0 1 1 0 0,1-1-1 0 0,0 0 0 0 0,1 1-20 0 0,-3-8 6 0 0,6 79 109 0 0,1-60-82 0 0,-6-17-21 0 0,0 1-1 0 0,-1-1 0 0 0,1 1 1 0 0,-1 0-1 0 0,0 0 1 0 0,0-1-1 0 0,-1 1 1 0 0,1 0-1 0 0,-1 2-11 0 0,0 12 52 0 0,0-16 11 0 0,0-3 2 0 0,0 0-20 0 0,-4-3-11 0 0,-3-9-46 0 0,1 1 0 0 0,0-1 0 0 0,0-1 0 0 0,1 1 0 0 0,-2-9 12 0 0,0-2-30 0 0,2 1 1 0 0,0-1 0 0 0,1 0-1 0 0,0-20 30 0 0,2-91-73 0 0,3 63 53 0 0,2 34 17 0 0,2-1 0 0 0,1 1 0 0 0,6-17 3 0 0,-10 48 1 0 0,0 0 0 0 0,1-1 0 0 0,-1 1-1 0 0,1 0 1 0 0,0 0 0 0 0,1 1 0 0 0,0-1 0 0 0,0 1 0 0 0,0-1 0 0 0,3-2-1 0 0,18-24 21 0 0,-5 7 4 0 0,4 5 41 0 0,5 7 60 0 0,5 8 76 0 0,-29 7-66 0 0,1 1-59 0 0,5 10-9 0 0,-8-8-18 0 0,22 29 215 0 0,-12 3-75 0 0,-7 3-57 0 0,-5-1-42 0 0,-5-10-14 0 0,-3-9-49 0 0,-1 1-21 0 0,6-10-54 0 0,-7 21-10 0 0,5-21 9 0 0,1-3-27 0 0,0 0-51 0 0,-2 2-89 0 0,-1 0-100 0 0,-1 1-118 0 0,3-4 166 0 0,-1 0-37 0 0,4-5 233 0 0,-1 1-34 0 0,-2 3-201 0 0,0 0-118 0 0,0 0-105 0 0,-1 1-94 0 0,1 0-81 0 0,0 0-69 0 0,-1 0-55 0 0,-2 5-655 0 0,-10 14-2125 0 0,12-19 2549 0 0,1 0 60 0 0,0-1-152 0 0,-1-1-34 0 0,-8 9-2497 0 0</inkml:trace>
  <inkml:trace contextRef="#ctx0" brushRef="#br0" timeOffset="384.9337">309 554 9250 0 0,'1'-8'811'0'0,"6"-11"1553"0"0,-2 13-1378 0 0,0 0-154 0 0,0 1-68 0 0,0 0-102 0 0,0-1-106 0 0,-3 3-324 0 0,0 0-33 0 0,0 0-38 0 0,0 0-38 0 0,2-5 261 0 0,0 0-57 0 0,0 1-48 0 0,0 1-40 0 0,4-5 116 0 0,16-15 346 0 0,-12 12-371 0 0,-1-3-92 0 0,0-2-75 0 0,-1 0-62 0 0,1-1-41 0 0,0 2-38 0 0,8-12 39 0 0,6-7-3 0 0,-3 12 11 0 0,-20 24-62 0 0,0-1-1 0 0,0 1 1 0 0,-1-1-1 0 0,1 0 1 0 0,0 0-1 0 0,-1 0 1 0 0,0 0-1 0 0,1 0 1 0 0,-1 0-1 0 0,0 0 1 0 0,0 0-1 0 0,0-1 1 0 0,0 1 0 0 0,-1 0-1 0 0,1 0 1 0 0,-1-1-1 0 0,1 1 1 0 0,-1-1-1 0 0,0 1 1 0 0,0-1-7 0 0,1 0 11 0 0,-1 0 0 0 0,1 0 0 0 0,-1 0 0 0 0,1 0 0 0 0,0 0 0 0 0,0 0 0 0 0,0 0 0 0 0,1 0 0 0 0,-1 0 0 0 0,2-2-11 0 0,-1 3 8 0 0,-1 1 0 0 0,0-1 0 0 0,0 0 0 0 0,0 0 0 0 0,0 0 0 0 0,0 0 0 0 0,0 0 0 0 0,0-1 0 0 0,-1 1 0 0 0,1 0 0 0 0,-1 0 0 0 0,0 0 0 0 0,0 0 0 0 0,1-1-1 0 0,-1 1 1 0 0,-1 0 0 0 0,1 0 0 0 0,0-1 0 0 0,0 1 0 0 0,-1 0 0 0 0,0 0 0 0 0,1 0 0 0 0,-1 0 0 0 0,0-1-8 0 0,-2-2 12 0 0,0 0-1 0 0,1 0 1 0 0,0 0 0 0 0,0 0-1 0 0,0-1 1 0 0,1 1-1 0 0,0-1 1 0 0,0 1 0 0 0,0-1-1 0 0,0-4-11 0 0,-17 3-27 0 0,14 2 39 0 0,3 1-59 0 0,0 3 36 0 0,1 1 1 0 0,0-1-1 0 0,0 1 1 0 0,0-1 0 0 0,-1 0-1 0 0,1 1 1 0 0,0 0-1 0 0,-1-1 1 0 0,1 1 0 0 0,0-1-1 0 0,-1 1 1 0 0,1-1-1 0 0,-1 1 1 0 0,1 0 0 0 0,-1-1-1 0 0,1 1 1 0 0,-1 0-1 0 0,1-1 1 0 0,-1 1 0 0 0,1 0-1 0 0,-1 0 1 0 0,1-1-1 0 0,-1 1 1 0 0,1 0-1 0 0,-1 0 1 0 0,0 0 0 0 0,1 0-1 0 0,-1 0 1 0 0,1 0-1 0 0,-1 0 1 0 0,1 0 0 0 0,-1 0-1 0 0,0 0 1 0 0,1 0-1 0 0,-1 0 11 0 0,0 2-268 0 0,-1 1 108 0 0,0 1 68 0 0,0 5-21 0 0,2-8 22 0 0,-6 1-214 0 0,0 1 8 0 0,0 0-45 0 0,5-2 316 0 0,1-1 1 0 0,0 1-1 0 0,-1-1 0 0 0,1 0 0 0 0,0 1 0 0 0,-1-1 0 0 0,1 1 0 0 0,0-1 0 0 0,0 1 0 0 0,-1-1 0 0 0,1 1 0 0 0,0-1 1 0 0,0 1-1 0 0,0-1 0 0 0,0 1 0 0 0,0-1 0 0 0,0 1 0 0 0,-1-1 0 0 0,1 1 0 0 0,0 0 0 0 0,1-1 0 0 0,-1 1 0 0 0,0-1 1 0 0,0 1-1 0 0,0-1 0 0 0,0 1 0 0 0,0-1 0 0 0,0 1 0 0 0,1-1 0 0 0,-1 1 0 0 0,0-1 0 0 0,0 1 0 0 0,1-1 0 0 0,-1 1 1 0 0,0-1-1 0 0,1 0 0 0 0,-1 1 0 0 0,1-1 0 0 0,-1 1 0 0 0,0-1 0 0 0,1 0 0 0 0,-1 0 0 0 0,1 1 0 0 0,-1-1 0 0 0,1 0 26 0 0,27 25-707 0 0,-13-17 443 0 0,-6-5 153 0 0,1 0 37 0 0,0-2 44 0 0,2 0 52 0 0,-3 0-54 0 0,0 1 39 0 0,7 7 108 0 0,2 6 161 0 0,-8-6-58 0 0,2 5 150 0 0,-1-2 46 0 0,-9-10-135 0 0,-1 0-53 0 0,0 0-47 0 0,0 0-40 0 0,0 0-19 0 0,-1 1-40 0 0,0-1-25 0 0,0 2-19 0 0,1 3 34 0 0,0-3 79 0 0,3 8 45 0 0,7 15 209 0 0,-10-25-359 0 0,0 1 0 0 0,-1-1 0 0 0,1 1 0 0 0,-1 0 0 0 0,1-1 0 0 0,-1 1 0 0 0,0 0 0 0 0,0 0 0 0 0,0-1 0 0 0,0 1 0 0 0,-1 0 0 0 0,1-1 0 0 0,-1 1 0 0 0,0 0 0 0 0,1-1 0 0 0,-2 1-44 0 0,-1 4 66 0 0,0-1 1 0 0,1 0-1 0 0,0 0 0 0 0,0 1 1 0 0,0-1-1 0 0,0 5-66 0 0,0 8 49 0 0,2 2-108 0 0,0-19-248 0 0,0 0 109 0 0,0 0 93 0 0,0-1 77 0 0,0 1 63 0 0,0 0 45 0 0,0 6 482 0 0,0-5-476 0 0,0-2-82 0 0,0 0-35 0 0,0 1-56 0 0,0-1-64 0 0,0 1-73 0 0,0-1-81 0 0,0 1-122 0 0,0 0-114 0 0,0-1-126 0 0,0 0 283 0 0,0 0-35 0 0,0 0-37 0 0,0 0-38 0 0,0 0-39 0 0,0 0-41 0 0,0-1-42 0 0,0 1-44 0 0,0 0-45 0 0,0 0-45 0 0,0-1-414 0 0,0 0-61 0 0,1 0-62 0 0,2 0-60 0 0,2 0-923 0 0,8 0-1292 0 0</inkml:trace>
  <inkml:trace contextRef="#ctx0" brushRef="#br0" timeOffset="540.7987">906 399 10986 0 0,'0'0'2002'0'0,"0"0"-744"0"0,0 0-297 0 0,0 0-106 0 0,0 0-385 0 0,0 0-48 0 0,0 0-41 0 0,0 0-39 0 0,0 0 252 0 0,0 0-90 0 0,0 0-57 0 0,0 0-50 0 0,0 0-48 0 0,0 0-50 0 0,0 0-47 0 0,0 0-43 0 0,0 0 102 0 0,0 0-107 0 0,0 0-81 0 0,0 0-64 0 0,0 0-67 0 0,0 0-86 0 0,0 0 3 0 0,0 0-38 0 0,0 0-45 0 0,0 0-55 0 0,1 0-67 0 0,1 0-77 0 0,1 0 186 0 0,-1 0-73 0 0,0-1-66 0 0,0 1-60 0 0,0-1-293 0 0,-1-1-101 0 0,0 0-80 0 0,-1 1-60 0 0,-2-9-2937 0 0,1 7 2663 0 0,0 1 642 0 0,0 1 38 0 0,1-1-5 0 0,-1 0 64 0 0,0 0 71 0 0,0 0 80 0 0,1 1 88 0 0,0-1 96 0 0,-1 1 106 0 0,1-1 113 0 0,3-4-2387 0 0,9 5-1243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5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13643 0 0,'1'3'836'0'0,"-1"0"-65"0"0,1-1-65 0 0,0 0-60 0 0,0 0-58 0 0,1 0-56 0 0,0-1-54 0 0,0 1-50 0 0,1-1-49 0 0,0 0-45 0 0,-1 0-43 0 0,2 0-41 0 0,-1 0-38 0 0,0 0-35 0 0,5 0 80 0 0,-3 0-158 0 0,-1-1-35 0 0,7 0-26 0 0,3 0-128 0 0,11-1-185 0 0,-15 1 196 0 0,-1-1 67 0 0,-1 1 76 0 0,0 0 98 0 0,-1 0 119 0 0,14-1-281 0 0,1-1-104 0 0,-11 1 1 0 0,0 0-44 0 0,0-1-47 0 0,0 0-54 0 0,3 0-176 0 0,1-1-118 0 0,-8 1 222 0 0,0 0-34 0 0,0 1-37 0 0,0-1-38 0 0,5-1-375 0 0,0-1-117 0 0,-1 1-126 0 0,-5 1 474 0 0,0 1-34 0 0,0-1-36 0 0,-1 0-35 0 0,1 1-38 0 0,-1-1-38 0 0,1 0-39 0 0,-1 0-40 0 0,1 0-42 0 0,-1 1-41 0 0,7-5-1188 0 0,2-7-1196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5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1 8770 0 0,'0'4'1177'0'0,"-3"6"2254"0"0,1-7-1992 0 0,-1 1-219 0 0,1-1-89 0 0,1-2-552 0 0,-1 1-42 0 0,1-1-46 0 0,-1 1-52 0 0,1-1-55 0 0,0 1-62 0 0,-1-1-66 0 0,1 1-71 0 0,-1-1-86 0 0,1 0-60 0 0,0 0-60 0 0,0 0-65 0 0,-6 3 706 0 0,-1-1-102 0 0,1 6 23 0 0,2-3-66 0 0,-9 2-77 0 0,-2 0-123 0 0,3-1-97 0 0,-24 12 109 0 0,11-9-115 0 0,-19 16 13 0 0,8-3-69 0 0,13-13-81 0 0,-1-4-4 0 0,0 1 1 0 0,1 2-1 0 0,1 0 0 0 0,-13 7-31 0 0,-96 29 74 0 0,103-33-61 0 0,22-10-11 0 0,0 0 0 0 0,1 1 0 0 0,-1 0 0 0 0,1 0 0 0 0,0 1 0 0 0,0 0 0 0 0,0 0 0 0 0,-3 3-2 0 0,6-3-8 0 0,-8 9-2 0 0,0-8-65 0 0,10-5 70 0 0,0 0 0 0 0,0 0 0 0 0,1 0 0 0 0,-1 0 1 0 0,0 0-1 0 0,1 0 0 0 0,-1 0 0 0 0,0 0 0 0 0,1 0 1 0 0,-1 0-1 0 0,0 1 0 0 0,1-1 0 0 0,-1 0 0 0 0,0 0 1 0 0,1 1-1 0 0,-1-1 0 0 0,1 1 0 0 0,-1-1 0 0 0,1 0 1 0 0,-1 1-1 0 0,1-1 0 0 0,-1 1 0 0 0,1-1 0 0 0,-1 1 1 0 0,1-1-1 0 0,-1 1 0 0 0,1 0 0 0 0,0-1 1 0 0,-1 1-1 0 0,1 0 0 0 0,0-1 0 0 0,0 1 0 0 0,-1 0 1 0 0,1-1-1 0 0,0 1 0 0 0,0 0 0 0 0,0-1 0 0 0,0 1 1 0 0,0 0-1 0 0,0-1 0 0 0,0 1 0 0 0,0 0 5 0 0,1 1-102 0 0,2-1 42 0 0,12 4-39 0 0,-10 1 36 0 0,9 4-83 0 0,18-8 20 0 0,17 8 12 0 0,-41-7 99 0 0,0 0 0 0 0,0-1-1 0 0,0-1 1 0 0,1 1 0 0 0,-1-1 0 0 0,1-1 15 0 0,65 9-60 0 0,39 22 26 0 0,-35-8 17 0 0,-61-19 11 0 0,-12-3 6 0 0,0 0 1 0 0,1 0-1 0 0,-1 1 0 0 0,0 0 1 0 0,0 0-1 0 0,0 0 1 0 0,0 1-1 0 0,0 0 0 0 0,2 1 0 0 0,24 11 3 0 0,-24-13-1 0 0,-1 1 0 0 0,0-1-1 0 0,0 1 1 0 0,-1 0 0 0 0,1 1 0 0 0,0-1 0 0 0,-1 1 0 0 0,1 2-2 0 0,10 9 5 0 0,4 5 25 0 0,-4 1 33 0 0,-5 3 43 0 0,-7 6 54 0 0,-4-9-36 0 0,0 8 14 0 0,0-24-119 0 0,-1 0 1 0 0,0 0-1 0 0,0 0 1 0 0,0 0-1 0 0,0 0 1 0 0,-1 0-1 0 0,0 0 1 0 0,0-1-1 0 0,0 1 1 0 0,-1 0-1 0 0,1-1 1 0 0,-2 2-20 0 0,-17 32 73 0 0,2-4 23 0 0,-11 5 59 0 0,-19 20-3 0 0,20-23-87 0 0,0-3-37 0 0,-5 3 4 0 0,2 0-1 0 0,-16 25-31 0 0,1-5 15 0 0,-13 17-30 0 0,42-44 25 0 0,16-23-10 0 0,-1-1 0 0 0,0 0 0 0 0,0 0 0 0 0,0 0 0 0 0,-1 0 0 0 0,0 0 0 0 0,0-1 1 0 0,0 0-1 0 0,-1 1 0 0 0,1-2 0 0 0,-5 4 0 0 0,2-3-4 0 0,6-4 4 0 0,0 0-1 0 0,0 1 1 0 0,0-1-1 0 0,0 0 1 0 0,1 1-1 0 0,-1-1 1 0 0,0 1-1 0 0,0-1 1 0 0,0 1-1 0 0,1 0 1 0 0,-1-1-1 0 0,0 1 1 0 0,1 0-1 0 0,-1 0 0 0 0,1-1 1 0 0,-1 1-1 0 0,0 0 1 0 0,1 0-1 0 0,0 0 1 0 0,-1 0-1 0 0,1 0 1 0 0,-1 0 0 0 0,-2 6-1 0 0,-12 11-26 0 0,15-17 24 0 0,-1-1 1 0 0,1 0-1 0 0,-1 0 0 0 0,1 1 1 0 0,-1-1-1 0 0,1 0 0 0 0,0 0 0 0 0,-1 1 1 0 0,1-1-1 0 0,-1 1 0 0 0,1-1 1 0 0,0 0-1 0 0,-1 1 0 0 0,1-1 1 0 0,0 1-1 0 0,0-1 0 0 0,-1 1 1 0 0,1-1-1 0 0,0 1 0 0 0,0-1 1 0 0,0 1-1 0 0,-1-1 0 0 0,1 1 1 0 0,0-1-1 0 0,0 1 0 0 0,0-1 0 0 0,0 1 1 0 0,0-1-1 0 0,0 1 0 0 0,0-1 1 0 0,0 1-1 0 0,0-1 0 0 0,1 1 1 0 0,-1-1-1 0 0,0 1 0 0 0,0-1 1 0 0,0 1-1 0 0,0-1 0 0 0,1 1 1 0 0,-1-1-1 0 0,0 1 0 0 0,1-1 1 0 0,-1 1-1 0 0,0-1 0 0 0,1 0 1 0 0,-1 1-1 0 0,0-1 0 0 0,1 1 0 0 0,-1-1 1 0 0,1 0-1 0 0,-1 0 0 0 0,1 1 1 0 0,-1-1-1 0 0,1 0 0 0 0,-1 0 1 0 0,1 1-1 0 0,-1-1 0 0 0,1 0 1 0 0,-1 0-1 0 0,1 0 0 0 0,-1 0 1 0 0,1 0-1 0 0,-1 0 0 0 0,1 0 1 0 0,-1 0-1 0 0,1 0 3 0 0,34-2-98 0 0,-30 0 87 0 0,0-1-1 0 0,0 1 0 0 0,0 0 1 0 0,0 0-1 0 0,1 0 1 0 0,-1 1-1 0 0,0-1 0 0 0,1 1 1 0 0,0 1-1 0 0,3-1 12 0 0,-1 1-14 0 0,0-1 1 0 0,0 0-1 0 0,0 0 0 0 0,-1-1 1 0 0,1 0-1 0 0,0 0 0 0 0,0-1 14 0 0,-2 1-7 0 0,0 0-1 0 0,0 0 0 0 0,0 1 1 0 0,0 0-1 0 0,0 0 1 0 0,6 0 7 0 0,10 0-3 0 0,-1-1 1 0 0,1-1-1 0 0,11-3 3 0 0,46-4 40 0 0,-31 10-41 0 0,58 0-70 0 0,-103 0 72 0 0,0 0 0 0 0,-1 0-1 0 0,1 1 1 0 0,0-1 0 0 0,-1 1 0 0 0,1-1 0 0 0,0 1 0 0 0,-1 0 0 0 0,1 0 0 0 0,-1 0 0 0 0,1 0-1 0 0,-1 1 1 0 0,2 1-1 0 0,-2-2 5 0 0,0 0 0 0 0,0 0 0 0 0,0 0 0 0 0,0 0 0 0 0,0 0 0 0 0,1 0 0 0 0,-1 0 0 0 0,0-1 0 0 0,0 1 0 0 0,0-1 0 0 0,1 1 0 0 0,-1-1 0 0 0,2 0-5 0 0,15 0-1 0 0,-6 0-45 0 0,-2 0-59 0 0,-1 0-91 0 0,-1 0-55 0 0,-1 0-97 0 0,0 0-113 0 0,-5 0 184 0 0,1 0-35 0 0,-2 0-164 0 0,-1 0-86 0 0,-1 0-95 0 0,0 0-104 0 0,0 0-114 0 0,1 0-114 0 0,0 0-115 0 0,1 0-116 0 0,1 0-113 0 0,1 0-102 0 0,1 0-89 0 0,-2 0-76 0 0,0 0-1082 0 0,-2 0-1502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10906 0 0,'0'-1'1000'0'0,"1"1"-369"0"0,0-1-143 0 0,1-1-49 0 0,-1 0-361 0 0,1 1 43 0 0,1-2 227 0 0,0 0 93 0 0,8-3 715 0 0,-7 5-832 0 0,0 0-43 0 0,2 0-24 0 0,0 0-111 0 0,9-1 215 0 0,2-6 25 0 0,2-1-23 0 0,0 6-60 0 0,13 2-36 0 0,0-3-78 0 0,1-2-70 0 0,-1-1-59 0 0,-18 4-180 0 0,0 1 88 0 0,33-1 128 0 0,-37 3-112 0 0,0 0-40 0 0,1 0-53 0 0,-1 1-64 0 0,1-1-77 0 0,-1 1-90 0 0,-2-1 30 0 0,0 1-59 0 0,-1-1-63 0 0,1 1-68 0 0,0-1-73 0 0,-1 0-77 0 0,1 0-82 0 0,0 0-87 0 0,-5 0 542 0 0,0 0-75 0 0,-1 0-66 0 0,0-1-57 0 0,0 1-158 0 0,0-1-54 0 0,-1 0-187 0 0,-1 0-484 0 0,0-1 25 0 0,-1 1 503 0 0,0-1 196 0 0,0 1 70 0 0,0 0 157 0 0,0 0 69 0 0,0 0 76 0 0,-1 0 86 0 0,1 0 104 0 0,0 0 62 0 0,0 0 66 0 0,0 0 71 0 0,-2-2-1323 0 0,3 2-674 0 0</inkml:trace>
  <inkml:trace contextRef="#ctx0" brushRef="#br0" timeOffset="236.799">178 287 10050 0 0,'0'0'1006'0'0,"0"0"-366"0"0,2-2-142 0 0,-1 1-44 0 0,3-3 68 0 0,-1 1-43 0 0,1 0-41 0 0,0 0-40 0 0,0 1-37 0 0,0-1-35 0 0,4-1 227 0 0,0 0-121 0 0,1 1-103 0 0,0 0-91 0 0,0 1-75 0 0,7-1-21 0 0,31-1-43 0 0,-36 4-44 0 0,0 0 40 0 0,-6 0-276 0 0,0-1 49 0 0,-1 1 43 0 0,1-1 35 0 0,3-2 23 0 0,10-4 71 0 0,-13 4-61 0 0,1 1-45 0 0,0 0-64 0 0,-1 0-81 0 0,-1 1 17 0 0,0 0-48 0 0,0 0-55 0 0,0 1-58 0 0,-1 0 10 0 0,1 0-48 0 0,-1 0-51 0 0,0 1-53 0 0,1 0-56 0 0,-1 0-60 0 0,1 0-63 0 0,0 1-65 0 0,-4-2 395 0 0,1 1 100 0 0,1 0 55 0 0,-1 2 42 0 0,3 0 8 0 0,-3-1 61 0 0,0-1-39 0 0,1 0-17 0 0,-1 0-44 0 0,0 0-49 0 0,0 0-58 0 0,0 0-1 0 0,1-1-49 0 0,-1 1-54 0 0,0-1-57 0 0,0 1-63 0 0,1-1-66 0 0,-1 0-70 0 0,0 0-75 0 0,2 0 17 0 0,0 0-32 0 0,10 0-1593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0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67 4433 0 0,'-11'-1'481'0'0,"0"-2"-107"0"0,3-1-154 0 0,0 0-40 0 0,-6-6 88 0 0,-11-4 76 0 0,14 10-172 0 0,-6-1 91 0 0,0 0 44 0 0,-10-3 275 0 0,17 6-340 0 0,1 0-1 0 0,0 0 1 0 0,0 1 0 0 0,-1 0 0 0 0,1 1 0 0 0,-4 0-242 0 0,-15 4 459 0 0,-2 3-22 0 0,-48 23 701 0 0,51-19-800 0 0,9-4-151 0 0,1 0-57 0 0,-3 1 37 0 0,-13 5 40 0 0,5 0-89 0 0,-4 5-59 0 0,-13 19-55 0 0,23-17-47 0 0,11-9-2 0 0,0-1-1 0 0,0 2 0 0 0,1-1 1 0 0,1 1-1 0 0,-2 4 46 0 0,-55 90-331 0 0,40-61 236 0 0,10 18 32 0 0,6-16 28 0 0,5-26 24 0 0,2-12 6 0 0,0 1 1 0 0,1-1 0 0 0,0 1 0 0 0,1 0 0 0 0,0 0 0 0 0,0-1 0 0 0,1 1 0 0 0,0 0 0 0 0,1 0 0 0 0,2 8 4 0 0,14 39 18 0 0,24 39 55 0 0,-15-35-36 0 0,24 53-24 0 0,35 56-34 0 0,32 71-25 0 0,-95-187 57 0 0,14 51-11 0 0,-36-103 1 0 0,61 230 122 0 0,-42-116 11 0 0,-13-57-19 0 0,-4 0 42 0 0,-3-30-50 0 0,-3 2 47 0 0,-12 60 412 0 0,11-69-429 0 0,-12 33 273 0 0,-26 27 254 0 0,-7-7-52 0 0,19-34-295 0 0,25-33-257 0 0,-6 8 109 0 0,1-4-37 0 0,-7 7 53 0 0,-7 8 34 0 0,17-18-117 0 0,0 1-1 0 0,0-1 1 0 0,-1-1-1 0 0,0 0 1 0 0,-3 2-102 0 0,-26 24 305 0 0,19-19-247 0 0,-4-1-43 0 0,-1-3-61 0 0,5-7-81 0 0,12-4 46 0 0,1 1-51 0 0,1 0-74 0 0,0 1-155 0 0,3 1 8 0 0,1 0 161 0 0,1-1 77 0 0,0 1 57 0 0,0 1 78 0 0,1-4-207 0 0,-1 1 41 0 0,3 1-40 0 0,1-1 107 0 0,6 2 33 0 0,-9-3-36 0 0,4 8-45 0 0,0 1 50 0 0,10 15 20 0 0,-1-9 103 0 0,-1 1 0 0 0,0 1 0 0 0,-2 0-1 0 0,0 1 1 0 0,-1 0 0 0 0,-1 1-46 0 0,25 41 104 0 0,23 41 106 0 0,-26-38-13 0 0,-2 2-1 0 0,-2 1 1 0 0,-3 4-197 0 0,3 29 168 0 0,14 97 126 0 0,-16-68-156 0 0,-9-43 1 0 0,-3 2 0 0 0,-4-1 0 0 0,-3 35-139 0 0,-6-44 98 0 0,-1 123 126 0 0,-2-93 64 0 0,-15 83-288 0 0,-5-26 143 0 0,-59 373 248 0 0,36-314-177 0 0,2 20 100 0 0,18-81-134 0 0,21-135-162 0 0,-26 164 69 0 0,23-59-114 0 0,13 55-91 0 0,-1-150 37 0 0,1 1 0 0 0,3 5 81 0 0,13 42-214 0 0,7-4-59 0 0,9-5-80 0 0,13-5-100 0 0,-33-51 313 0 0,1 0-34 0 0,18 19-267 0 0,-8-11 41 0 0,1-2-45 0 0,35 18-543 0 0,-24-20 197 0 0,19 10-463 0 0,0-11-33 0 0,-6-12-3 0 0,29-1-722 0 0,-40-5 970 0 0,-16-3 402 0 0,0 0 58 0 0,6-2-61 0 0,16 0-261 0 0,0-1 36 0 0,-7 1 60 0 0,25 0-543 0 0</inkml:trace>
  <inkml:trace contextRef="#ctx0" brushRef="#br0" timeOffset="37587.4615">1568 111 2280 0 0,'-11'1'432'0'0,"4"3"45"0"0,4 2 47 0 0,2 2 48 0 0,0-6 136 0 0,-3-1-67 0 0,-1-1-62 0 0,-2 1-58 0 0,0-1-54 0 0,1 0-49 0 0,1 0-43 0 0,1-1-40 0 0,3 1-86 0 0,-5 1 201 0 0,1-1-61 0 0,1 1-57 0 0,-1 0-49 0 0,1 0-2 0 0,0 1-54 0 0,-2 1 37 0 0,1 0-64 0 0,-4 3 121 0 0,2-4-55 0 0,0 0 42 0 0,3-2-112 0 0,0 1 34 0 0,-8 0 265 0 0,3 2-75 0 0,-3 5 103 0 0,1 2-86 0 0,-12 8 369 0 0,11-11-456 0 0,0 0-43 0 0,0 1-37 0 0,0 1-36 0 0,-10 11 143 0 0,2 3-98 0 0,0 7-33 0 0,16-24-201 0 0,1 1 1 0 0,0-1 0 0 0,1 1-1 0 0,-1 0 1 0 0,1 0 0 0 0,1 0-1 0 0,-1 0 1 0 0,1 0-1 0 0,0 1 1 0 0,1 3-46 0 0,-10 31 103 0 0,8-37-96 0 0,1-1-1 0 0,-1 1 0 0 0,1 0 0 0 0,0 0 0 0 0,0-1 0 0 0,0 1 1 0 0,0 0-1 0 0,1 0 0 0 0,0 0 0 0 0,0 0 0 0 0,1 0 0 0 0,0 2-6 0 0,11 30-40 0 0,-9-28 12 0 0,2-1-1 0 0,-1 1 1 0 0,2-1-1 0 0,-1 0 1 0 0,1-1-1 0 0,0 1 1 0 0,0-1-1 0 0,3 2 29 0 0,-5-5-38 0 0,-1 0-1 0 0,1 0 0 0 0,0 0 0 0 0,0-1 0 0 0,0 0 0 0 0,1 0 0 0 0,-1 0 0 0 0,1 0 0 0 0,-1-1 0 0 0,1 1 1 0 0,0-1-1 0 0,3 0 39 0 0,15 2-220 0 0,9-4-88 0 0,-2 1 57 0 0,20 0-116 0 0,-43-2 321 0 0,-1 1 1 0 0,0-1-1 0 0,1-1 1 0 0,-1 1-1 0 0,0-1 1 0 0,0 0 0 0 0,0 0-1 0 0,0-1 1 0 0,0 1-1 0 0,0-1 1 0 0,1-2 45 0 0,36-13-185 0 0,-4 3 46 0 0,-18 0 99 0 0,11-24-27 0 0,6-6 46 0 0,-21 23 71 0 0,3-15 111 0 0,-17 30-121 0 0,3-14 79 0 0,-7-9-13 0 0,0 18-54 0 0,1 8-22 0 0,0-1-1 0 0,-1 1 1 0 0,0 0-1 0 0,0-1 1 0 0,0 1 0 0 0,0 0-1 0 0,-1 0 1 0 0,1 0 0 0 0,-1 0-1 0 0,0 0 1 0 0,0 0-1 0 0,-1 0-29 0 0,-6-12 189 0 0,2 3-37 0 0,-4 0 36 0 0,0 1 64 0 0,-1 1 1 0 0,0 0-1 0 0,0 1 1 0 0,-10-6-253 0 0,2 3 231 0 0,2 5-97 0 0,-10-1 143 0 0,4 0-85 0 0,16 7-147 0 0,0 0 0 0 0,-1 1 1 0 0,1 0-1 0 0,0 0 0 0 0,-1 0 0 0 0,-3 2-45 0 0,-21-1 69 0 0,3 0-86 0 0,20 4-62 0 0,-2 10-19 0 0,10-11-50 0 0,-1-1 47 0 0,-1 1 15 0 0,0 0 52 0 0,-3 3-1 0 0,4-3-65 0 0,1 0-91 0 0,2-2 44 0 0,0 1-41 0 0,-1 2-81 0 0,1-1 50 0 0,0 0 44 0 0,-1 0 38 0 0,-1 1-41 0 0,-7 0-106 0 0,3-3 89 0 0,2-1-208 0 0,4 0 71 0 0,0 0 78 0 0,0 0 61 0 0,4 0 48 0 0,-3 0 140 0 0,0 0 1 0 0,-1 0 0 0 0,1 0 0 0 0,0 0-1 0 0,-1 0 1 0 0,1 0 0 0 0,0 0-1 0 0,-1 0 1 0 0,1 0 0 0 0,0 0 0 0 0,-1 1-1 0 0,1-1 1 0 0,0 0 0 0 0,-1 0-1 0 0,1 1 1 0 0,-1-1 0 0 0,1 0 0 0 0,0 1-1 0 0,-1-1 1 0 0,1 1 0 0 0,-1-1-1 0 0,1 1 1 0 0,-1-1 0 0 0,1 1 0 0 0,-1-1-1 0 0,0 1 1 0 0,1 0 0 0 0,-1-1-1 0 0,0 1 1 0 0,1-1 0 0 0,-1 1 0 0 0,0 0-1 0 0,0-1 1 0 0,0 1 0 0 0,1 0-1 0 0,-1-1 1 0 0,0 1 0 0 0,0 0 0 0 0,0 0-1 0 0,0-1 1 0 0,0 1 0 0 0,0 0 4 0 0,4 2-51 0 0,6-2 35 0 0,16-1 56 0 0,-13 0 65 0 0,-2 1-36 0 0,17 0 77 0 0,-19-3-67 0 0,0-2 35 0 0,22-9 207 0 0,4 8-41 0 0,-11 3-112 0 0,6-7 23 0 0,2 0 49 0 0,-4 7 10 0 0,2-2-98 0 0,1-3-44 0 0,-20 4-65 0 0,0 0 0 0 0,1 1 0 0 0,-1 0 0 0 0,12 1-43 0 0,-14 0 11 0 0,-1 0 1 0 0,0 0-1 0 0,0-1 0 0 0,0 0 0 0 0,0 0 1 0 0,1-1-12 0 0,40-7 16 0 0,-46 10-25 0 0,-1-1 0 0 0,1 1 0 0 0,0 0 0 0 0,0-1 0 0 0,-1 1 0 0 0,1-1 0 0 0,-1 0 0 0 0,1 0 0 0 0,0 0 0 0 0,-1 0 0 0 0,0 0 0 0 0,1 0 0 0 0,1-2 9 0 0,9-4-147 0 0,-4 4 31 0 0,1 2-37 0 0,1 1-48 0 0,-2 0-70 0 0,0-1-66 0 0,-1-1-58 0 0,-1-1-51 0 0,0 0-46 0 0,4-6-603 0 0,-9 8 431 0 0,-1 0 70 0 0,0 0 65 0 0,0 0 60 0 0,1 1 57 0 0,-1 0 52 0 0,0-1 47 0 0,0 1 44 0 0,0 0 13 0 0,1 0 42 0 0,0 1-110 0 0,0-1 101 0 0,1 2-199 0 0,-2-1 252 0 0,0-1-47 0 0,-1 1-129 0 0,1-1 130 0 0,-1 0-34 0 0,0 0 237 0 0,1 3-880 0 0,0 0-47 0 0,0 2-234 0 0,-1 2-638 0 0</inkml:trace>
  <inkml:trace contextRef="#ctx0" brushRef="#br0" timeOffset="37862.9423">2010 509 8490 0 0,'0'0'1508'0'0,"0"0"-565"0"0,0 0-228 0 0,0 0-87 0 0,0 0-103 0 0,0 0-91 0 0,1 0-157 0 0,-1 0-34 0 0,3 0 172 0 0,6 2 371 0 0,-1 3-45 0 0,0 2-50 0 0,0 1-55 0 0,-2 0-173 0 0,1-2-41 0 0,1 1-44 0 0,0-2-46 0 0,2 1-110 0 0,-2 3-49 0 0,5 11 63 0 0,4 4-39 0 0,23 8 65 0 0,-5-4-100 0 0,-3 7-58 0 0,-26-26-214 0 0,1 0 80 0 0,0 2 60 0 0,13 14 104 0 0,-12-17-128 0 0,-1 0-48 0 0,0 0-58 0 0,-1-1-39 0 0,-1-1-59 0 0,1 0-67 0 0,0 0-77 0 0,-1 0-85 0 0,1 0-93 0 0,-1-1-101 0 0,1 1-110 0 0,-6-6 142 0 0,1 1 70 0 0,0 0 64 0 0,-1-1 61 0 0,1 1 57 0 0,-1 0 52 0 0,0 0 49 0 0,1-1 43 0 0,-1 2-63 0 0,1-1 111 0 0,-1 0 89 0 0,0 0 44 0 0,0 3 77 0 0,0-3-87 0 0,0 0-99 0 0,0 0 9 0 0,0 0-42 0 0,-1-1-113 0 0,1 1-91 0 0,0-1-102 0 0,0 1-114 0 0,0-1 239 0 0,0 0-32 0 0,0 1-36 0 0,0-1-35 0 0,0 0-39 0 0,0 0-39 0 0,-1 0-41 0 0,1 0-42 0 0,0 0-116 0 0,0 1-57 0 0,0-1-58 0 0,0 0-60 0 0,0-6-449 0 0,0-7-755 0 0</inkml:trace>
  <inkml:trace contextRef="#ctx0" brushRef="#br0" timeOffset="38147.9127">2341 575 6721 0 0,'0'0'1353'0'0,"0"0"-479"0"0,-2 0-179 0 0,1 0-38 0 0,-1 0-72 0 0,0 1-36 0 0,0 0-36 0 0,-1 0-35 0 0,-1 3 384 0 0,-1 1-116 0 0,0 0-104 0 0,0 1-91 0 0,0 1-77 0 0,-1 0-64 0 0,-3 6 215 0 0,-6 3 168 0 0,2-2-342 0 0,2 0-89 0 0,1-1-74 0 0,0 1-62 0 0,-6 8 44 0 0,-12 12 25 0 0,13-19-419 0 0,6-5-9 0 0,2-1-55 0 0,1 0-102 0 0,1-2-54 0 0,0 1-110 0 0,3-4 179 0 0,0-1-34 0 0,0 1-37 0 0,0 0-39 0 0,0 3-349 0 0,-1-1-126 0 0,2-2 380 0 0,0-1-35 0 0,0 0-37 0 0,1 1-37 0 0,-1-1-40 0 0,0 1-40 0 0,1-1-42 0 0,-1 1-42 0 0,1 0-45 0 0,0-1-46 0 0,-1 1-47 0 0,1 0-48 0 0,0-1-999 0 0,0-3-1108 0 0</inkml:trace>
  <inkml:trace contextRef="#ctx0" brushRef="#br0" timeOffset="38386.5029">2474 884 7786 0 0,'0'0'888'0'0,"1"0"-329"0"0,0 0-128 0 0,1 0-45 0 0,12-6 1428 0 0,-7 1-1104 0 0,-4 2-376 0 0,1 0-60 0 0,-1 0-72 0 0,0 0-87 0 0,-1 1-98 0 0,10-15 519 0 0,-2-5-86 0 0,1-2-44 0 0,4 2-88 0 0,11-19 171 0 0,-21 37-425 0 0,-4 3-42 0 0,0-1 1 0 0,1 1-1 0 0,-1 0 0 0 0,0-1 0 0 0,0 1 0 0 0,0-1 0 0 0,0 1 0 0 0,0-1 0 0 0,0 0 1 0 0,0 1-1 0 0,-1-1 0 0 0,1 0 0 0 0,-1 0 0 0 0,1 1 0 0 0,-1-1 0 0 0,0 0 0 0 0,1 0 0 0 0,-1 0 1 0 0,0 0-1 0 0,0 1 0 0 0,0-1 0 0 0,-1 0 0 0 0,1 0 0 0 0,-1-1-22 0 0,1 2 14 0 0,0 0 0 0 0,0 0 0 0 0,0 0 0 0 0,0 0 0 0 0,0 0 0 0 0,0 0 0 0 0,1 0 0 0 0,-1 0-1 0 0,0 0 1 0 0,0 0 0 0 0,1 0 0 0 0,-1 0 0 0 0,1 1 0 0 0,-1-1 0 0 0,1 0 0 0 0,-1 0 0 0 0,1 0 0 0 0,-1 1 0 0 0,1-1 0 0 0,0 0 0 0 0,-1 0-1 0 0,1 1 1 0 0,0-1 0 0 0,0 1 0 0 0,-1-1 0 0 0,1 1-14 0 0,0-1 14 0 0,0 1 0 0 0,0-1 0 0 0,0 0 0 0 0,-1 1 0 0 0,1-1 0 0 0,0 0 0 0 0,-1 1 0 0 0,1-1 0 0 0,-1 0 0 0 0,1 0 1 0 0,0 1-1 0 0,-1-1 0 0 0,0 0 0 0 0,1 0 0 0 0,-1 0 0 0 0,1 0 0 0 0,-1 0 0 0 0,0 0 0 0 0,0 0 0 0 0,0 0 0 0 0,1 0 0 0 0,-1 0 0 0 0,0 1 0 0 0,0-1 0 0 0,0 0 0 0 0,-1-1-14 0 0,1-8 131 0 0,0-6 186 0 0,0 7-155 0 0,0 6-137 0 0,0 1-55 0 0,0-2 148 0 0,0 4 14 0 0,0 1-39 0 0,0-1-33 0 0,0 2-22 0 0,0 1-24 0 0,0 4-9 0 0,0-2 62 0 0,0-1 72 0 0,0 0 109 0 0,0 19-4 0 0,0 3-50 0 0,0 2-48 0 0,0 1-45 0 0,0 5-33 0 0,0-5-68 0 0,0-26 1 0 0,0-1 0 0 0,1 0 0 0 0,-1 1 0 0 0,0-1 0 0 0,1 1 0 0 0,-1-1 0 0 0,1 0 0 0 0,0 0 0 0 0,-1 1 0 0 0,1-1 0 0 0,0 0 0 0 0,0 0 0 0 0,1 0 0 0 0,-1 0-1 0 0,8 16-3 0 0,-5 12-2 0 0,-3-9-51 0 0,-1 0-67 0 0,2-1-93 0 0,0-10 65 0 0,1-2-33 0 0,1 0-36 0 0,2-1-40 0 0,-5-6-50 0 0,-1 0-34 0 0,2 2-440 0 0,-2 1-110 0 0,1 1-94 0 0,-1 0-208 0 0,1 1-71 0 0,-2 10-3061 0 0,1-11 2535 0 0,0-4 787 0 0,0 0 61 0 0,0-1-345 0 0,0 0-766 0 0</inkml:trace>
  <inkml:trace contextRef="#ctx0" brushRef="#br0" timeOffset="38686.3118">2584 1017 5121 0 0,'-3'4'3226'0'0,"-6"5"-1232"0"0,3-4-722 0 0,4-3-531 0 0,1 0-44 0 0,0-2-41 0 0,1 0-39 0 0,0 0-229 0 0,0 0-37 0 0,1 1 250 0 0,-1 0-123 0 0,0 0-108 0 0,0 0-96 0 0,0 0-79 0 0,-1 1-67 0 0,1-1-53 0 0,0 1-31 0 0,0 3-15 0 0,0-4 21 0 0,0 1 63 0 0,0-1 88 0 0,0 0-43 0 0,1-1 39 0 0,-1 1 44 0 0,0-1 47 0 0,1 1 52 0 0,0-1 56 0 0,-1 0 61 0 0,1 0 65 0 0,19 0-461 0 0,1 0 79 0 0,0 0 47 0 0,29 0 309 0 0,-19 0-257 0 0,-15 0-164 0 0,0 0-45 0 0,0 0-54 0 0,0 0-64 0 0,2 0-95 0 0,-1 0-103 0 0,1 0-117 0 0,-9 0 155 0 0,-1 0-35 0 0,1 0-35 0 0,0 0-38 0 0,0 0-38 0 0,-1 0-40 0 0,1 0-43 0 0,-1 0-43 0 0,1 0-45 0 0,-1 0-47 0 0,-6 0 9 0 0,-1 0-60 0 0,0 0-66 0 0,-1 0-73 0 0,0 0 108 0 0,0 0-38 0 0,0 0-1579 0 0,0 0-15 0 0,3 0 709 0 0,3 0-109 0 0,7 0-992 0 0</inkml:trace>
  <inkml:trace contextRef="#ctx0" brushRef="#br0" timeOffset="46239.9366">1546 2033 3361 0 0,'-4'-4'1455'0'0,"3"3"-1328"0"0,-1-1 53 0 0,1 0 44 0 0,-1 0 38 0 0,-4-3 427 0 0,-6-8 1085 0 0,8 9-1227 0 0,1 2-206 0 0,1-1-89 0 0,0 2-110 0 0,1 0-119 0 0,1 0-34 0 0,-2-1 587 0 0,0 1-109 0 0,0 0-97 0 0,0 0-86 0 0,0 1-38 0 0,1 0-85 0 0,-1 1-49 0 0,0 0-37 0 0,0 0-2 0 0,0-1 35 0 0,0 1 48 0 0,1-2 84 0 0,-1 1 37 0 0,0-1 86 0 0,0-1 95 0 0,0 0 109 0 0,1 1-482 0 0,1 0-1 0 0,-1 1 1 0 0,0-1-1 0 0,0 0 1 0 0,0 0 0 0 0,0 1-1 0 0,0-1 1 0 0,0 0-1 0 0,0 1 1 0 0,0 0 0 0 0,0-1-1 0 0,0 1 1 0 0,0-1-1 0 0,0 1 1 0 0,-1 0 0 0 0,1 0-1 0 0,0 0-84 0 0,-8 2 672 0 0,-1 5-41 0 0,8-5-175 0 0,0-1-85 0 0,1 1-77 0 0,-1-2-67 0 0,0 1-31 0 0,0-1-67 0 0,-1 0-42 0 0,0 0-36 0 0,0 0-15 0 0,1 0 24 0 0,0 1 32 0 0,1-1 54 0 0,-12 8 342 0 0,0 1-61 0 0,2 1-55 0 0,0 2-50 0 0,1 1-45 0 0,0 0-41 0 0,-7 17 136 0 0,-2 8-58 0 0,-14 50 230 0 0,20-41-444 0 0,11-39-92 0 0,1-1 0 0 0,0 1 0 0 0,0 0 0 0 0,1-1 1 0 0,-1 1-1 0 0,2 0 0 0 0,-1 0 0 0 0,1-1 0 0 0,2 6-8 0 0,24 55-1 0 0,8-7-69 0 0,-30-56 40 0 0,0-1 0 0 0,-1 0 0 0 0,2 0-1 0 0,-1 0 1 0 0,0-1 0 0 0,1 0-1 0 0,-1 0 1 0 0,1 0 0 0 0,0 0 0 0 0,0-1-1 0 0,0 0 1 0 0,0-1 0 0 0,1 1-1 0 0,-1-1 1 0 0,0 0 0 0 0,1-1-1 0 0,-1 1 1 0 0,1-1 0 0 0,-1 0 0 0 0,0-1-1 0 0,1 0 31 0 0,48-19-277 0 0,5-9 52 0 0,-5-8 62 0 0,-50 33 151 0 0,-1 0 0 0 0,1 0 0 0 0,-1-1 0 0 0,0 1 1 0 0,0-1-1 0 0,-1 0 0 0 0,1 0 0 0 0,-1-2 12 0 0,13-11-7 0 0,-14 15 7 0 0,1 1 1 0 0,-1 0-1 0 0,0-1 0 0 0,0 0 1 0 0,0 1-1 0 0,0-1 0 0 0,0 0 1 0 0,0 0-1 0 0,0-3 0 0 0,0-1 13 0 0,0-1 0 0 0,-1 0-1 0 0,0 0 1 0 0,0 0 0 0 0,-1 0 0 0 0,0 0 0 0 0,-1-1-1 0 0,1 1 1 0 0,-1 0 0 0 0,-1 0 0 0 0,0 1 0 0 0,0-1-1 0 0,0 0 1 0 0,-1 1 0 0 0,0-1 0 0 0,-1 1-1 0 0,0-1-12 0 0,-37-57 210 0 0,17 36-49 0 0,-1 3 51 0 0,19 21-137 0 0,-1 0 0 0 0,0 0 0 0 0,0 0 0 0 0,-1 1 0 0 0,1 0 0 0 0,-1 1 0 0 0,0-1-75 0 0,-19-9 181 0 0,6-1-103 0 0,17 10-35 0 0,1 4-5 0 0,-12 0-12 0 0,15 0 17 0 0,20-1 42 0 0,-3 0-46 0 0,-11-1-39 0 0,1 1 1 0 0,-1-1-1 0 0,0 0 0 0 0,1 0 0 0 0,-1-1 0 0 0,3-2 0 0 0,-6 4 0 0 0,0 0 0 0 0,1 0 0 0 0,-1 0 0 0 0,0 1 0 0 0,1-1 0 0 0,-1 1-1 0 0,0-1 1 0 0,1 1 0 0 0,-1 0 0 0 0,3 1 0 0 0,18-3-3 0 0,-2-6-3 0 0,-1 1-22 0 0,2 4-37 0 0,-18 3 19 0 0,-1-1-1 0 0,1 1 0 0 0,-1-1 1 0 0,1 1-1 0 0,-1-1 0 0 0,1 0 1 0 0,-1-1-1 0 0,0 1 0 0 0,5-3 47 0 0,12-4-253 0 0,-12 6 159 0 0,-1-1-50 0 0,1 1-47 0 0,-1-1-42 0 0,7-2-274 0 0,0 1-100 0 0,3 0-226 0 0,10 1-555 0 0,-23 3 1216 0 0,0 0-61 0 0,1 0-63 0 0,-1 0-64 0 0,0 0-67 0 0,1 0-68 0 0,-1 0-70 0 0,1 0-71 0 0,-1 0-74 0 0,1 0-74 0 0,0 0-78 0 0,-1 0-79 0 0,1 0-80 0 0,0 0-82 0 0,0 0-85 0 0,0 0-85 0 0,-2 0 305 0 0,1 0-33 0 0,8 0-2121 0 0</inkml:trace>
  <inkml:trace contextRef="#ctx0" brushRef="#br0" timeOffset="46555.1138">1966 2408 10634 0 0,'0'0'1696'0'0,"0"0"-1170"0"0,0 0-32 0 0,0 0-41 0 0,0 0-34 0 0,1 0 158 0 0,2 0-43 0 0,0 1 5 0 0,1-1-43 0 0,-1 1-41 0 0,1 0-41 0 0,-1 0-37 0 0,1 1-36 0 0,3 2 242 0 0,-3-1-292 0 0,-1 0-39 0 0,1 0-37 0 0,0 1-33 0 0,2 2 36 0 0,0 0-54 0 0,5 6 43 0 0,15 15 67 0 0,-17-19-117 0 0,0-1 87 0 0,37 27-16 0 0,-14-6-113 0 0,-6-4-56 0 0,-1 0-45 0 0,-2-9-77 0 0,-13-10-15 0 0,-3 1-56 0 0,-3 1-38 0 0,0 1-80 0 0,1-4 22 0 0,-1-2-55 0 0,0 0-39 0 0,-1 1-62 0 0,-2 1-69 0 0,0 3-75 0 0,-1-5 67 0 0,0-1-52 0 0,0-1-55 0 0,0 0-58 0 0,1 0-150 0 0,-1 0 90 0 0,1 0 84 0 0,-1 0 77 0 0,1 0 73 0 0,0 0 65 0 0,-1 0 60 0 0,1 0 55 0 0,0 0 52 0 0,0 0 41 0 0,0 0-80 0 0,1 0 81 0 0,2-1-117 0 0,-3 1 119 0 0,0 0-21 0 0,0 0-73 0 0,0-1-88 0 0,-1 1-104 0 0,0 0 131 0 0,1 0-46 0 0,-1 0-50 0 0,0 0-52 0 0,0-1-57 0 0,0 1-60 0 0,0 0-63 0 0,-1 0-67 0 0,-4-6-871 0 0,-8-7-919 0 0</inkml:trace>
  <inkml:trace contextRef="#ctx0" brushRef="#br0" timeOffset="46793.9362">2297 2386 9706 0 0,'-1'1'1850'0'0,"-2"2"-698"0"0,-2 3-232 0 0,-6 14 1310 0 0,6-10-1351 0 0,-1-1-107 0 0,3-4-439 0 0,0-1-43 0 0,0 1-49 0 0,-1-1-54 0 0,-6 6 350 0 0,1 0-69 0 0,0 1-62 0 0,1 0-57 0 0,0 0-52 0 0,1 1-47 0 0,-1-1-42 0 0,1 0-35 0 0,-5 8 42 0 0,0-1-57 0 0,-31 34 190 0 0,38-46-436 0 0,0 1 42 0 0,-7 15 8 0 0,9-12-9 0 0,0 0-76 0 0,1-5 20 0 0,0 1-34 0 0,1-1-46 0 0,-1 1-48 0 0,1-1-53 0 0,-1 1-59 0 0,0 0-64 0 0,0-1-70 0 0,-1 1-76 0 0,1 0-81 0 0,-2 0-124 0 0,2-3 336 0 0,1 0-37 0 0,-2 0-130 0 0,1 0-72 0 0,0 1-84 0 0,1-1-94 0 0,-1 1-106 0 0,1 0-118 0 0,1-3 484 0 0,-1 1-33 0 0,1 0-36 0 0,0 0-36 0 0,0 0-561 0 0,0-1-46 0 0,0 0-302 0 0,0-1-844 0 0</inkml:trace>
  <inkml:trace contextRef="#ctx0" brushRef="#br0" timeOffset="47024.6832">2496 2585 10402 0 0,'0'0'1346'0'0,"0"0"-501"0"0,0 0-197 0 0,0 0-71 0 0,0 0-84 0 0,0 0-73 0 0,1-1 103 0 0,2-2-83 0 0,3-1-29 0 0,2-1 76 0 0,31-6 1301 0 0,-20 10-1093 0 0,-10 1-394 0 0,0 1-48 0 0,0 1-59 0 0,-2 2-67 0 0,5 3 58 0 0,-10-6-146 0 0,0 0 0 0 0,0 1 0 0 0,0-1 0 0 0,0 0 0 0 0,1 0 0 0 0,-1 0 0 0 0,0 0 0 0 0,0-1 0 0 0,1 1 0 0 0,-1-1 0 0 0,3 1-39 0 0,1 0 152 0 0,-1 2-39 0 0,0 2-19 0 0,0 5-5 0 0,-1 6 32 0 0,-3-10 33 0 0,-2 1 58 0 0,1 0-42 0 0,-2 4 67 0 0,-1 1-89 0 0,-4 2-59 0 0,4-5-22 0 0,0-3 21 0 0,-21 48 107 0 0,-22 11 194 0 0,22-35-228 0 0,-1 6-38 0 0,-10 25-55 0 0,34-59-69 0 0,1-1-1 0 0,0 1 0 0 0,0-1 0 0 0,0 1 1 0 0,0-1-1 0 0,0 1 0 0 0,0-1 0 0 0,1 1 1 0 0,-1-1-1 0 0,1 1 0 0 0,-1-1 0 0 0,1 0 1 0 0,-1 1-1 0 0,1-1 0 0 0,-1 0 0 0 0,1 1 0 0 0,0-1 1 0 0,0 0-1 0 0,0 0 0 0 0,0 0 0 0 0,0 1 1 0 0,0-1-1 0 0,0 0 0 0 0,0 0 0 0 0,0-1 1 0 0,1 1-1 0 0,0 1 2 0 0,3 2-10 0 0,-4-3 7 0 0,0 0 1 0 0,0-1-1 0 0,0 1 0 0 0,0-1 1 0 0,0 1-1 0 0,0 0 0 0 0,1-1 1 0 0,-1 0-1 0 0,0 1 0 0 0,0-1 1 0 0,1 0-1 0 0,-1 0 0 0 0,0 1 1 0 0,0-1-1 0 0,1 0 0 0 0,-1 0 1 0 0,0 0-1 0 0,0-1 0 0 0,1 1 1 0 0,-1 0-1 0 0,0 0 1 0 0,0-1-1 0 0,1 1 0 0 0,-1-1 1 0 0,0 1-1 0 0,0-1 0 0 0,1 0 3 0 0,15-7-57 0 0,2 0-69 0 0,-1 4-100 0 0,-4 4 43 0 0,-5 1 74 0 0,-2 0 7 0 0,-1-2-14 0 0,0 1-38 0 0,0-1-11 0 0,0 0-37 0 0,0 0-43 0 0,0-1-48 0 0,-1 0 282 0 0,-1 1-79 0 0,1 0-75 0 0,0-1-67 0 0,0 1-63 0 0,0 0-58 0 0,0-1-51 0 0,0 1-46 0 0,5-1-460 0 0,-1 1-100 0 0,1-1-45 0 0,14 0-1490 0 0,-9 1 1059 0 0,7 1-869 0 0,-12-1 1125 0 0,-1-1-43 0 0,2-4-856 0 0,3-7-1189 0 0</inkml:trace>
  <inkml:trace contextRef="#ctx0" brushRef="#br0" timeOffset="50363.988">1833 3689 2032 0 0,'0'0'288'0'0,"-3"0"-14"0"0,-11 5-72 0 0,9 9-65 0 0,5-10-39 0 0,0-4-40 0 0,0 0-16 0 0,0 0-36 0 0,0 0-37 0 0,0 0-37 0 0,0 0-47 0 0,0 0-34 0 0,0 0-192 0 0,0-1 204 0 0,0 1 15 0 0,0-1-12 0 0,0-1-43 0 0,0-1-48 0 0,0 0-42 0 0,0-2-94 0 0,0-3-225 0 0</inkml:trace>
  <inkml:trace contextRef="#ctx0" brushRef="#br0" timeOffset="50555.9909">1855 3667 2184 0 0,'0'-3'606'0'0,"0"-5"-238"0"0,0 1 52 0 0,0 4 50 0 0,0 2 46 0 0,0 1 624 0 0,0 0 101 0 0,0 0 80 0 0,0 0-9 0 0,0 0-700 0 0,0 0-48 0 0,0 0-59 0 0,0 0-71 0 0,0 1-78 0 0,0 2-78 0 0,0 2-36 0 0,0-1-142 0 0,0-1-56 0 0,0 1-54 0 0,0-1-49 0 0,0 1-46 0 0,1-1-41 0 0,-1 0-39 0 0,0 0-34 0 0,0 3-294 0 0,1 0-90 0 0,0 0-46 0 0,2 6-939 0 0,0-6 678 0 0,-1-2 496 0 0,1-1 47 0 0,-1 0 58 0 0,1 0 68 0 0,0 1-1187 0 0,-3-1 405 0 0,0 3-138 0 0,0 7-742 0 0</inkml:trace>
  <inkml:trace contextRef="#ctx0" brushRef="#br0" timeOffset="50796.5286">1944 4065 3105 0 0,'0'0'1168'0'0,"0"0"-28"0"0,0 0-620 0 0,0 0-48 0 0,0 0-54 0 0,0 0-66 0 0,0 0-73 0 0,0 0-66 0 0,0 0-58 0 0,0 0-49 0 0,0 0-42 0 0,0 0-60 0 0,0 0-80 0 0,0 0-106 0 0,0 0 43 0 0,0 0-37 0 0,0 0-38 0 0,0 0-43 0 0,0 0-43 0 0,0 0-38 0 0,3 0-413 0 0,2 0 163 0 0,-1 1 156 0 0,0 0 33 0 0,-2 1-46 0 0,0 0-51 0 0,-1 2-44 0 0,0 0-151 0 0,-1 4-393 0 0</inkml:trace>
  <inkml:trace contextRef="#ctx0" brushRef="#br0" timeOffset="50797.5286">2010 4352 4705 0 0,'0'1'1280'0'0,"0"2"-489"0"0,0-1-687 0 0,0 1 90 0 0,0-1 73 0 0,0 0 60 0 0,-1 2 238 0 0,1 4 850 0 0,0-6-1029 0 0,1 1-53 0 0,-1-1-48 0 0,1 0-114 0 0,0-1-137 0 0,-1 0-37 0 0,1 0-41 0 0,0 0-45 0 0,0 0-21 0 0,-1-1-35 0 0,1 1-36 0 0,0 0-38 0 0,0-1-41 0 0,0 1-41 0 0,1-1-44 0 0,-1 1-46 0 0,0-1-48 0 0,1 0-48 0 0,-1 1-52 0 0,1-1-52 0 0,0 0-55 0 0,0 0-57 0 0,0 0-58 0 0,0 0-60 0 0,0 0 276 0 0,2 0-34 0 0,8 0-1271 0 0</inkml:trace>
  <inkml:trace contextRef="#ctx0" brushRef="#br0" timeOffset="51060.2172">2076 4683 5265 0 0,'0'1'1073'0'0,"0"2"-408"0"0,-1 5 68 0 0,-2-2-95 0 0,-3-3-89 0 0,-2-2-79 0 0,5-1-88 0 0,2 0-87 0 0,1 0-86 0 0,0 0-71 0 0,0 0-53 0 0,0 0-53 0 0,0 0 141 0 0,1 0-57 0 0,0 0-54 0 0,0 0-50 0 0,0 0-45 0 0,0 0-43 0 0,1 0-39 0 0,0 0-35 0 0,0 0-56 0 0,0 0-34 0 0,3 0-323 0 0,0 0-63 0 0,5 0-905 0 0,-7 0 1099 0 0,-1 0 43 0 0,0 0-1 0 0,-1 0 104 0 0,3 0-908 0 0,-3-1 757 0 0,1-1-38 0 0,1-2-169 0 0,2 0-55 0 0,5-7-840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5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15843 0 0,'0'1'1625'0'0,"2"0"-1127"0"0,-1 0-36 0 0,5 6 383 0 0,-1 3-79 0 0,-1 1-82 0 0,1 2-89 0 0,-1 1-93 0 0,0 0-99 0 0,-1 0-104 0 0,0-1-109 0 0,0-2-113 0 0,6 26 334 0 0,0 0-81 0 0,-2 0-75 0 0,1-1-65 0 0,-1 1-56 0 0,0-1-49 0 0,7 37-23 0 0,13 72-134 0 0,-25-114-12 0 0,-1-12-26 0 0,0-8 14 0 0,3 2-38 0 0,0 1 47 0 0,0 0-49 0 0,0 2-70 0 0,-1 0-91 0 0,-2-5 38 0 0,0 0-56 0 0,0-1-62 0 0,-1 1-68 0 0,0-10-71 0 0,0 0 114 0 0,-1-1 97 0 0,0 1 85 0 0,-1-1 53 0 0,1 1 66 0 0,-6-1-50 0 0,5 0 84 0 0,0 0-31 0 0,1 0-48 0 0,0-1-6 0 0,0 1-41 0 0,0 0-46 0 0,1-1-51 0 0,-1 1-58 0 0,1-1-61 0 0,-1 1-68 0 0,1-1-74 0 0,-1-8-549 0 0,-1 0 86 0 0,-2 0 87 0 0,0-1 85 0 0,-2 0 84 0 0,0 0 84 0 0,0 0 82 0 0,-1-1 82 0 0,3 5 216 0 0,0-1 35 0 0,0 1 36 0 0,0 0 34 0 0,1 0 34 0 0,0 0 35 0 0,1 1 34 0 0,0 0 33 0 0,-1-5-153 0 0,0 2 35 0 0,-1-6-80 0 0,1 3 96 0 0,1 2 69 0 0,-4-14-39 0 0,1 9 7 0 0,-8-22-94 0 0,2 0 112 0 0,4 0 104 0 0,1 0 97 0 0,2 0 89 0 0,2 0 80 0 0,1-1 75 0 0,1 0 65 0 0,0 12-91 0 0,3-2 110 0 0,0-1 63 0 0,10-34 734 0 0,-8 46-880 0 0,0 1-35 0 0,12-16 382 0 0,6 0 73 0 0,-4 4 26 0 0,-14 20-480 0 0,1 0-44 0 0,6-5 164 0 0,33-18 633 0 0,-35 25-775 0 0,-1 1 66 0 0,-8 3-305 0 0,6-2 227 0 0,-1 1-48 0 0,0 1-43 0 0,0 0-33 0 0,4 0 60 0 0,14 3 195 0 0,-17-1-263 0 0,0 0 35 0 0,1-1 49 0 0,0 0 58 0 0,7 2 88 0 0,0 1-52 0 0,-2 3-44 0 0,0 2-39 0 0,1 3 7 0 0,-2 1-33 0 0,-8-7-136 0 0,-1 0 0 0 0,1-1 0 0 0,-1 1 0 0 0,-1 0 0 0 0,1 1 0 0 0,-1-1 1 0 0,1 3-80 0 0,3 7 207 0 0,-1-2-34 0 0,0 1 8 0 0,-2-2-34 0 0,-2-9-117 0 0,0-1 1 0 0,-1 1-1 0 0,0 0 1 0 0,0-1-1 0 0,0 1 1 0 0,0 0-1 0 0,0-1 1 0 0,0 1 0 0 0,0 0-1 0 0,-1-1 1 0 0,0 1-1 0 0,1-1 1 0 0,-2 2-31 0 0,-7 18 210 0 0,1-5-59 0 0,2-2-38 0 0,-1 2-19 0 0,-2-1-35 0 0,6-11-53 0 0,0 0 0 0 0,0-1 0 0 0,-1 1 0 0 0,0-1 1 0 0,0 0-1 0 0,0 0 0 0 0,0 0 0 0 0,-1 0 0 0 0,0-1 0 0 0,0 1-6 0 0,-10 5-14 0 0,-2 1-38 0 0,5-3-16 0 0,0-1-34 0 0,1-1-15 0 0,0 0-32 0 0,0 0-37 0 0,0-1-41 0 0,2-1 3 0 0,0 0-33 0 0,0 0-35 0 0,0-1-39 0 0,0-1-41 0 0,1 1-42 0 0,0-1-45 0 0,0-1-48 0 0,2 0-264 0 0,0-1 52 0 0,-12-3-1479 0 0,11 1 1224 0 0,3 1 356 0 0,-1 0-40 0 0,2 0 73 0 0,0 0-41 0 0,-1 0-45 0 0,1 0-52 0 0,0 0-57 0 0,0-1-62 0 0,1 1-69 0 0,-1-1-73 0 0,-6-9-1209 0 0,-4-12-1225 0 0</inkml:trace>
  <inkml:trace contextRef="#ctx0" brushRef="#br0" timeOffset="250.7728">663 0 12187 0 0,'0'0'1533'0'0,"-1"1"-570"0"0,0 0-225 0 0,0 1-81 0 0,-5 3 205 0 0,2 1-91 0 0,-1 0-85 0 0,1 0-79 0 0,0 0-75 0 0,0 1-69 0 0,1-1-62 0 0,0 1-59 0 0,-1 1-1 0 0,1 1-65 0 0,0-1-57 0 0,1 1-48 0 0,-3 7 47 0 0,-4 22 120 0 0,5-20-116 0 0,2-9-63 0 0,0 0 43 0 0,-4 14-10 0 0,0 2-25 0 0,1-1-48 0 0,4-14-83 0 0,0 0 0 0 0,0 0 0 0 0,1 1 0 0 0,1-1-1 0 0,-1 0 1 0 0,2 0 0 0 0,1 5-36 0 0,4 26 49 0 0,7 34 5 0 0,-1-24-49 0 0,-1-13-29 0 0,4-7-33 0 0,2-2-108 0 0,-3-3 20 0 0,-4-11-6 0 0,0-5-36 0 0,0-2-77 0 0,-2-3-41 0 0,0-1 19 0 0,-1 0-48 0 0,1 0-67 0 0,0 0-88 0 0,-3-2 104 0 0,0 0-55 0 0,1 0-61 0 0,-1-1-66 0 0,-1-1 38 0 0,0 1-53 0 0,1-1-58 0 0,-1-1-61 0 0,0 1-65 0 0,1-2-68 0 0,-1 0-72 0 0,0 0-76 0 0,1-1-148 0 0,1 0-53 0 0,0-1-63 0 0,0 1-77 0 0,1-2-172 0 0,1 1-112 0 0,0-2 35 0 0,4-6-884 0 0</inkml:trace>
  <inkml:trace contextRef="#ctx0" brushRef="#br0" timeOffset="466.7934">950 221 8914 0 0,'0'0'1756'0'0,"0"0"-639"0"0,0 0-248 0 0,0 0-74 0 0,0 0-344 0 0,0 0-33 0 0,0 1 331 0 0,0 0-92 0 0,0 1-66 0 0,1 2 263 0 0,2 0-110 0 0,0 0-99 0 0,2 1-89 0 0,0 0-77 0 0,2 0-67 0 0,-1 1-56 0 0,1-1-45 0 0,3 2 60 0 0,10 10 402 0 0,-11-7-455 0 0,-1-1-57 0 0,1 0-48 0 0,-1 0-44 0 0,2 2 0 0 0,0 1-50 0 0,1-2-32 0 0,-1 0 0 0 0,1 0 1 0 0,0-1-1 0 0,6 3-87 0 0,17 12 79 0 0,13 14-28 0 0,19 14 47 0 0,-51-35-83 0 0,-13-15-13 0 0,0 1 0 0 0,0 0 0 0 0,1-1 0 0 0,-1 1 0 0 0,1-1 0 0 0,0 0-1 0 0,0 1 1 0 0,0-1 0 0 0,0-1 0 0 0,0 1 0 0 0,1 0-2 0 0,10 11-19 0 0,-9-3-42 0 0,-1-4-29 0 0,0 0-53 0 0,2-2-65 0 0,1-2-78 0 0,-6-2-69 0 0,0 0 51 0 0,0 1 47 0 0,0-1 42 0 0,-1 1 4 0 0,0 1 45 0 0,1 0-19 0 0,-1 0 52 0 0,0 1-53 0 0,1-1 30 0 0,0-1-28 0 0,0-1-74 0 0,2 0 206 0 0,-1 0-93 0 0,0 0-86 0 0,-1-1-78 0 0,0 0-72 0 0,0 1-64 0 0,0-1-58 0 0,-1 0-49 0 0,-1-1-419 0 0,1 0-80 0 0,-5-6-2292 0 0,3 5 2274 0 0,0 0 65 0 0,0 0 92 0 0,2 1 499 0 0,-1 1 34 0 0,0-1-67 0 0,1 0 74 0 0,-1 0 82 0 0,1-1 93 0 0,0 0-330 0 0,0-1 57 0 0,0 0 53 0 0,0 1 48 0 0,0-1 44 0 0,0 1 40 0 0,0-4-183 0 0,0 0 47 0 0,0 1 147 0 0,0-8-290 0 0,0 11 362 0 0,0-1-35 0 0,0-8-570 0 0,0-2-513 0 0</inkml:trace>
  <inkml:trace contextRef="#ctx0" brushRef="#br0" timeOffset="651.409">1392 265 3529 0 0,'0'-1'1208'0'0,"0"-1"-309"0"0,0-1-701 0 0,0 1 113 0 0,0 0 96 0 0,-1 0 83 0 0,1 0 138 0 0,-1 0 64 0 0,-2-1 1759 0 0,2 2-1439 0 0,0 0-457 0 0,-1 1-48 0 0,1 0-160 0 0,0 0-42 0 0,0-1-46 0 0,0 1-53 0 0,0 0-57 0 0,0 0-63 0 0,-1 0-69 0 0,1 0-73 0 0,-2 0 1359 0 0,2 0-96 0 0,1 1-103 0 0,-4 2-110 0 0,-2 3-385 0 0,-1 1-54 0 0,1 0-51 0 0,-1 0-47 0 0,0 0-46 0 0,1 0-43 0 0,-1 0-40 0 0,1 0-38 0 0,-2 2 12 0 0,0 1-45 0 0,1-1-42 0 0,-1 0-37 0 0,-1 3-7 0 0,0 0-39 0 0,-5 7 11 0 0,1 0-43 0 0,-2 2-55 0 0,4-5-53 0 0,-3 4-87 0 0,6-9 0 0 0,1-1-39 0 0,0 1-47 0 0,0 0-50 0 0,0-1-59 0 0,0 1-62 0 0,0 2-227 0 0,3-6 240 0 0,1-1-37 0 0,0 0-37 0 0,0 0-40 0 0,1-1-41 0 0,0 1-43 0 0,-14 30-6940 0 0,10-24 4703 0 0,3-4 199 0 0,2 6-1438 0 0</inkml:trace>
  <inkml:trace contextRef="#ctx0" brushRef="#br0" timeOffset="936.2937">1547 552 11458 0 0,'0'-3'651'0'0,"1"-1"-44"0"0,0 1-42 0 0,0 0-39 0 0,1 0-39 0 0,0 0-36 0 0,2-2 349 0 0,2 1-122 0 0,1 0-107 0 0,1 1-92 0 0,0 1-77 0 0,6-1 118 0 0,-2 1-161 0 0,17 0 417 0 0,-21 2-502 0 0,-1 0 41 0 0,2 0-117 0 0,-1 0-39 0 0,5 0 63 0 0,23 0 186 0 0,-26 0-268 0 0,3 0 57 0 0,-11 1-148 0 0,0-1 0 0 0,1 1 0 0 0,-1 0 0 0 0,0-1 1 0 0,0 1-1 0 0,1 0 0 0 0,-1 0 0 0 0,0 1 0 0 0,0-1 0 0 0,0 0 0 0 0,0 1 0 0 0,-1-1 0 0 0,1 1 0 0 0,0 0 0 0 0,0 0 0 0 0,-1 0 0 0 0,1-1 0 0 0,0 3-49 0 0,4 11 411 0 0,-7-1-91 0 0,0-2-62 0 0,-1-2-55 0 0,-1-2-48 0 0,-2 0-23 0 0,-1-1-46 0 0,-3 0-28 0 0,-8 3-17 0 0,-9 6 29 0 0,10-7-57 0 0,-13 9-19 0 0,11 3-52 0 0,8-6 5 0 0,-5 9-47 0 0,-4-1-58 0 0,17-21 135 0 0,0 1 0 0 0,0-1 0 0 0,0 1 0 0 0,0 0-1 0 0,0 0 1 0 0,1-1 0 0 0,-1 1 0 0 0,1 0-1 0 0,0 0 1 0 0,0 0 0 0 0,0 1 0 0 0,0-1 0 0 0,0 0-1 0 0,1 0 1 0 0,0 0 0 0 0,-1 2 23 0 0,1 20-84 0 0,0-16 86 0 0,1-9 2 0 0,0 1-1 0 0,0 0 1 0 0,0-1 0 0 0,0 0 0 0 0,0 1-1 0 0,0-1 1 0 0,0 1 0 0 0,0-1-1 0 0,0 0 1 0 0,0 0 0 0 0,1 0 0 0 0,-1 0-1 0 0,0 0 1 0 0,0 0 0 0 0,0 0-1 0 0,0 0 1 0 0,0 0 0 0 0,2 0-4 0 0,-3-1 6 0 0,35 0 111 0 0,-1-2-42 0 0,-3-3-42 0 0,-2-2-47 0 0,-3 4-32 0 0,-15 4-3 0 0,3-3-35 0 0,1-3-31 0 0,0-1 9 0 0,-4 4-37 0 0,-1 1-55 0 0,2 1-97 0 0,-3 1-63 0 0,-1-3-43 0 0,-2 0-44 0 0,0 0-42 0 0,3-2-185 0 0,1 1-63 0 0,-7 3 407 0 0,9 1-498 0 0,-6 0 448 0 0,1 0-70 0 0,-1 0-89 0 0,-2-1 224 0 0,-1 1-33 0 0,0 0-38 0 0,0-1-42 0 0,1 1-214 0 0,-1-1-91 0 0,0-1-99 0 0,-1 1-109 0 0,0-3-314 0 0,0-1-37 0 0,-1 0 248 0 0,1 0-39 0 0,4-4-960 0 0,6-4-1169 0 0,-12 13 3114 0 0</inkml:trace>
  <inkml:trace contextRef="#ctx0" brushRef="#br0" timeOffset="1183.6677">1922 66 7554 0 0,'0'0'1490'0'0,"1"0"-544"0"0,0 0-211 0 0,1 0-67 0 0,2 0-123 0 0,-1 0-40 0 0,4-3 402 0 0,1 0-118 0 0,-1-1-93 0 0,3-2 149 0 0,17-1 999 0 0,-18 8-1221 0 0,1 3 69 0 0,0 1-129 0 0,1-1-76 0 0,0-1-65 0 0,1 0-54 0 0,7 3 190 0 0,-12-4-368 0 0,-1 0 1 0 0,0 1-1 0 0,0 0 1 0 0,0 0-1 0 0,-1 0 0 0 0,6 4-190 0 0,13 13 544 0 0,28 36 843 0 0,-38-37-996 0 0,0 0-47 0 0,-6-5-135 0 0,0 0-38 0 0,-1 0-44 0 0,-1 0-50 0 0,0 1 78 0 0,14 37 350 0 0,-3-4-117 0 0,-7-13-160 0 0,-3 2-45 0 0,-1 48 90 0 0,-6-73-263 0 0,-5 71 81 0 0,-1-55-106 0 0,-5 0-51 0 0,6-19 61 0 0,-1 1-51 0 0,1 0-51 0 0,-2 1-50 0 0,1-1-51 0 0,-1 0-50 0 0,0 1-50 0 0,0-1-50 0 0,-1 0-50 0 0,1 0-50 0 0,0 0-49 0 0,-1-1-49 0 0,1 0-49 0 0,0-1-49 0 0,0-1-48 0 0,1 0-49 0 0,6-7 751 0 0,-4 4-573 0 0,0-1-42 0 0,0 1-46 0 0,1-1-52 0 0,-1 0-54 0 0,0 0-59 0 0,-1 0-63 0 0,0 0-68 0 0,0-1 141 0 0,0 0-40 0 0,-6 2-962 0 0,-4 2-506 0 0,-8 2-1319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5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47 245 6721 0 0,'-10'-14'1793'0'0,"5"4"-634"0"0,0 1 6 0 0,-1 1-91 0 0,5 7-777 0 0,0 0-49 0 0,-3-1 141 0 0,-5-3 280 0 0,7 3-387 0 0,0 0 75 0 0,1-1 19 0 0,1 0 86 0 0,0 0 104 0 0,2-1 119 0 0,2 8 420 0 0,2 2-437 0 0,-1 1-79 0 0,0 1-75 0 0,-1-1-69 0 0,-1 1-65 0 0,0 0-58 0 0,0 0-53 0 0,-1 1-49 0 0,0 5 47 0 0,0 0-87 0 0,0 4-48 0 0,-1 9-26 0 0,1-4-21 0 0,-1-9 8 0 0,0-2 25 0 0,1 0 51 0 0,14 65 173 0 0,0 7-88 0 0,-10-43-176 0 0,-4 0-38 0 0,-2 66 73 0 0,0-41-65 0 0,1-51-37 0 0,0 0 1 0 0,1 0-1 0 0,1 0 1 0 0,2 6-12 0 0,-2-7 6 0 0,0 0 1 0 0,-1 1 0 0 0,-1-1 0 0 0,0 6-7 0 0,-2-4-18 0 0,0-15 15 0 0,1-1 1 0 0,0 1-1 0 0,-1-1 0 0 0,1 1 1 0 0,-1-1-1 0 0,1 0 1 0 0,-1 1-1 0 0,1-1 0 0 0,-1 1 1 0 0,1-1-1 0 0,-1 0 0 0 0,1 1 1 0 0,-1-1-1 0 0,0 0 0 0 0,1 0 1 0 0,-1 0-1 0 0,0 1 0 0 0,1-1 1 0 0,-1 0-1 0 0,1 0 0 0 0,-1 0 1 0 0,0 0-1 0 0,1 0 0 0 0,-1 0 1 0 0,0 0-1 0 0,1 0 1 0 0,-1 0-1 0 0,0-1 3 0 0,-2-1-102 0 0,2-2 51 0 0,1-11 2 0 0,0 14 33 0 0,-3-29-119 0 0,-5 4 61 0 0,6 19 63 0 0,0 0 0 0 0,0 0 0 0 0,0 0 0 0 0,1 0 1 0 0,0 0-1 0 0,0-5 11 0 0,1-1-10 0 0,-1 1-1 0 0,0 0 1 0 0,-1-1 0 0 0,-1 1 0 0 0,0-2 10 0 0,-1 1-10 0 0,1 0 1 0 0,1 0 0 0 0,1-1 0 0 0,0 1-1 0 0,0-3 10 0 0,0-13-21 0 0,-2 1 0 0 0,-4-17 21 0 0,3 24 0 0 0,1 0 1 0 0,1 0 0 0 0,1 0 0 0 0,0-1 0 0 0,2 1 0 0 0,2-12-1 0 0,3-6 9 0 0,-4 20 2 0 0,0 0 0 0 0,2 1 0 0 0,0-1 0 0 0,2 1 0 0 0,0 0 0 0 0,4-8-11 0 0,9-25 18 0 0,-16 42-13 0 0,0-1 0 0 0,1 0 1 0 0,0 1-1 0 0,0 0 1 0 0,1 0-1 0 0,2-2-5 0 0,-4 7 10 0 0,0 1 0 0 0,0-1-1 0 0,0 1 1 0 0,0 0 0 0 0,1 0 0 0 0,0 0 0 0 0,-1 0-1 0 0,1 1 1 0 0,0-1 0 0 0,2 1-10 0 0,-4 0 18 0 0,1 1 0 0 0,0 0 0 0 0,0 0 0 0 0,0 0 0 0 0,-1 0 0 0 0,1 1 0 0 0,0-1-1 0 0,0 1 1 0 0,0 0 0 0 0,2 0-18 0 0,-1 0 30 0 0,-1 0 0 0 0,0 1 0 0 0,0 0-1 0 0,0-1 1 0 0,0 1 0 0 0,0 1 0 0 0,0-1 0 0 0,0 0-1 0 0,0 1 1 0 0,-1-1 0 0 0,1 1 0 0 0,0 0-1 0 0,1 1-29 0 0,29 33 382 0 0,-16-10-213 0 0,-11-16-130 0 0,6 11 100 0 0,-3 2-35 0 0,-1 5-14 0 0,0 11-2 0 0,-4-18-46 0 0,-3-15-23 0 0,-1 1 1 0 0,1-1 0 0 0,-1 1-1 0 0,0-1 1 0 0,0 1 0 0 0,-1-1-1 0 0,-1 4-19 0 0,-11 41 95 0 0,4-21-51 0 0,-9 15 22 0 0,0-1-72 0 0,11-21-42 0 0,3-10-26 0 0,0-3-27 0 0,-1-1-46 0 0,-1-1-17 0 0,0-1-45 0 0,-1 2-49 0 0,-2 0-55 0 0,4-4 63 0 0,0 1-37 0 0,-4 3-246 0 0,1-1-120 0 0,3-4 276 0 0,1-1-37 0 0,0 0-39 0 0,0-1-42 0 0,-2 2-309 0 0,1-1-95 0 0,1-1-78 0 0,1 1-58 0 0,0-1-142 0 0,-3 1-1628 0 0,3-4 1146 0 0,1 0 788 0 0,-1-1 51 0 0,0 0 62 0 0,0-1 74 0 0,0 0-1377 0 0,2 2-1157 0 0</inkml:trace>
  <inkml:trace contextRef="#ctx0" brushRef="#br0" timeOffset="369.5218">290 598 4209 0 0,'1'0'1292'0'0,"2"0"-402"0"0,15-1 1074 0 0,-12-1-1033 0 0,-1 0-50 0 0,1-2 203 0 0,-3 1-589 0 0,0-1-36 0 0,0 2-196 0 0,5-2 485 0 0,3 4-70 0 0,0-1-91 0 0,-1-2-41 0 0,5-4 123 0 0,-1-1-53 0 0,1-1-56 0 0,-1-1-59 0 0,0-1-63 0 0,0-2-65 0 0,-1-1-69 0 0,-1-2-72 0 0,25-25 214 0 0,-31 35-388 0 0,-1 1 1 0 0,1-1-1 0 0,-1 1 0 0 0,0-2 0 0 0,0 1 0 0 0,-1 0 0 0 0,0-1 0 0 0,0 0 1 0 0,0 0-59 0 0,0-7 130 0 0,-1 3-32 0 0,2-3 8 0 0,8-14 72 0 0,-1 9-18 0 0,-4 1-32 0 0,8-38 132 0 0,-11 35-182 0 0,-2-1 57 0 0,-1-1 1 0 0,-1 0-1 0 0,0 0 0 0 0,-3-15-135 0 0,0-9 180 0 0,-1 34-131 0 0,-13 4 76 0 0,-5 7-45 0 0,8 3-109 0 0,4 0-100 0 0,6 0-88 0 0,2 2 89 0 0,2 2 51 0 0,1 2 22 0 0,-1-5-40 0 0,14 5-226 0 0,-8 2 150 0 0,-2-3 32 0 0,8 1 44 0 0,29 15-14 0 0,-4 1 74 0 0,-1 5 75 0 0,1 6 77 0 0,-24-14 38 0 0,1 13 151 0 0,-8-16-161 0 0,1-2-52 0 0,-5-11-45 0 0,0 0 0 0 0,-1 0 1 0 0,0 0-1 0 0,0 0 0 0 0,0 0 0 0 0,0 1 0 0 0,-1-1 0 0 0,1 1 1 0 0,-1 0-1 0 0,0 1-48 0 0,0 11 138 0 0,-1 4-33 0 0,0-12-80 0 0,0-2-98 0 0,-1 3 90 0 0,-1 17 158 0 0,3-18-159 0 0,0-1-61 0 0,0-3-26 0 0,1-1-38 0 0,1 0-46 0 0,-1 0-52 0 0,2-2-56 0 0,0 0-64 0 0,1 0-68 0 0,1-2-75 0 0,-4 0 423 0 0,-1 0-36 0 0,1 0-34 0 0,-1 0-34 0 0,3 0-242 0 0,-1 0-110 0 0,-1-1 7 0 0,1 1-58 0 0,0 0-50 0 0,-1-1-40 0 0,3 0-704 0 0,4-2-944 0 0,-5 1 1335 0 0,-1 1 30 0 0,2-1 74 0 0,-1-1 84 0 0,-2 2 431 0 0,0 0 34 0 0,0 0 39 0 0,1-1 42 0 0,-1 1 44 0 0,0-1 48 0 0,5-2-912 0 0,1-1-41 0 0,2 0-257 0 0,6-3-715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0 684 9306 0 0,'0'0'1597'0'0,"0"0"-599"0"0,0 0-239 0 0,0 0-92 0 0,0 0-107 0 0,0 0-96 0 0,0 0-168 0 0,0-1-34 0 0,0-1 186 0 0,0-4-136 0 0,1 1-40 0 0,1 1-37 0 0,-1 0-34 0 0,2 1 3 0 0,0 0-35 0 0,3-1 32 0 0,0 1-39 0 0,5-4 87 0 0,-3 1-53 0 0,-2-3 3 0 0,1-3-49 0 0,5-11 40 0 0,10-15 41 0 0,3-6 31 0 0,-5 19-128 0 0,-5 2-11 0 0,-5 6 65 0 0,-4 11-154 0 0,-1 1 95 0 0,-2 0 57 0 0,1-10 307 0 0,-3 9-371 0 0,-1-1-33 0 0,0 3 174 0 0,0 4-28 0 0,0 0-21 0 0,0 0-20 0 0,0 4-13 0 0,0 3-335 0 0,0 1 39 0 0,0-1 37 0 0,0 1 35 0 0,0 7 47 0 0,0 0 105 0 0,0 0 80 0 0,0 1 59 0 0,0 34 742 0 0,0-28-606 0 0,0-11-224 0 0,0 0-35 0 0,0 0-41 0 0,0 0-48 0 0,0 2-68 0 0,0 1-90 0 0,0-1-105 0 0,0 0-116 0 0,0-6 108 0 0,0 0-39 0 0,0 0-41 0 0,0-1-43 0 0,0 1-43 0 0,0 0-47 0 0,0 0-48 0 0,0 0-50 0 0,0 0-52 0 0,0-1-54 0 0,0 1-55 0 0,0 0-58 0 0,0-1-60 0 0,0 1-61 0 0,0-1-63 0 0,0 1-65 0 0,0-3-2816 0 0,0-4 1296 0 0,0 0 1418 0 0,0 0-474 0 0,0 0-933 0 0</inkml:trace>
  <inkml:trace contextRef="#ctx0" brushRef="#br0" timeOffset="251.9619">111 795 6801 0 0,'-1'0'2213'0'0,"-2"0"-795"0"0,-1 0-1166 0 0,1 0 71 0 0,1-1 65 0 0,0 1 59 0 0,0 0 52 0 0,1 0 46 0 0,1 0 39 0 0,-1 0 34 0 0,2-1 424 0 0,4 0 2021 0 0,-1 1-1787 0 0,-2 0-520 0 0,1 0-45 0 0,0 0-56 0 0,0 0-67 0 0,0 0-77 0 0,0 1-89 0 0,0-1-100 0 0,0 1-110 0 0,-1-1-138 0 0,-1 0-57 0 0,1 1-60 0 0,0-1-64 0 0,-1 1-67 0 0,0 0-70 0 0,0 0-73 0 0,0-1-77 0 0,2 3 405 0 0,0-1 0 0 0,0 0 1 0 0,0 0-1 0 0,0 0 0 0 0,0-1 0 0 0,1 1 0 0 0,-1-1 1 0 0,0 0-1 0 0,1 0 0 0 0,0 0-11 0 0,-1 0 2 0 0,0 0 0 0 0,0-1 0 0 0,1 1 0 0 0,-1-1 0 0 0,0 0 0 0 0,0 0 0 0 0,0 0 0 0 0,0 0 0 0 0,0-1 0 0 0,0 1 0 0 0,0-1 0 0 0,0 0 0 0 0,0 0 0 0 0,0 0 0 0 0,0 0-2 0 0,3-2-87 0 0,-1 1 41 0 0,17-6 11 0 0,-15 6-39 0 0,0 1-90 0 0,-3 0 21 0 0,1 1-44 0 0,-1-1-51 0 0,1 1-57 0 0,1 0-62 0 0,-1 0-69 0 0,1 0-74 0 0,0 0-80 0 0,-2 0 621 0 0,0-1-100 0 0,-1 0-94 0 0,0 1-87 0 0,1-2-79 0 0,-1 1-72 0 0,0 0-66 0 0,0-1-58 0 0,0 0 7 0 0,-1 1-36 0 0,3-3-633 0 0,0 0-57 0 0,4-5-1742 0 0,-6 6 2095 0 0,-1 0 39 0 0,2-1-237 0 0,-3 3 589 0 0,1-1 41 0 0,0 0-524 0 0,-1 1-40 0 0,-1 1-240 0 0,1-1-671 0 0</inkml:trace>
  <inkml:trace contextRef="#ctx0" brushRef="#br0" timeOffset="487.6096">354 44 9330 0 0,'0'0'1543'0'0,"0"-1"-578"0"0,1 0-231 0 0,1-1-89 0 0,4-4 448 0 0,8-9 716 0 0,-9 10-1243 0 0,1 0-40 0 0,2 0 53 0 0,0 2-111 0 0,-4 3-284 0 0,0 0-38 0 0,0 1-41 0 0,0 0-45 0 0,37 31 1533 0 0,-27-17-1112 0 0,1 0-52 0 0,-4-2-124 0 0,-1-1-58 0 0,-2-1-67 0 0,0-2-78 0 0,4 8 148 0 0,1 0-40 0 0,10 15 106 0 0,-8-10-159 0 0,-1 0-36 0 0,30 53 186 0 0,-26-39-132 0 0,0-4-45 0 0,-11-20-69 0 0,0 0-1 0 0,-1 0 1 0 0,-1 1 0 0 0,0-1 0 0 0,-1 1 0 0 0,3 13-61 0 0,-2 3 96 0 0,10 65 192 0 0,-9 4-89 0 0,-6-72-184 0 0,-2-2-38 0 0,0-8-25 0 0,0-1-34 0 0,-4 10-146 0 0,3-13 62 0 0,0-1-40 0 0,0-1-289 0 0,1-1 70 0 0,2 16-682 0 0,0-15 538 0 0,-1-6 240 0 0,1 1-42 0 0,-1 0-202 0 0,-1 1-110 0 0,-1-2 16 0 0,-1 0-103 0 0,0-1-113 0 0,1-1 395 0 0,0-1-33 0 0,-3 2-803 0 0,1-2-105 0 0,-1 1-96 0 0,1 0-90 0 0,0 0 263 0 0,1 2-41 0 0,-1 0-319 0 0,-3 4-902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1 843 8858 0 0,'0'-5'210'0'0,"0"1"81"0"0,1 0 69 0 0,-1 1 60 0 0,1 0 149 0 0,0 1 53 0 0,1 0 1392 0 0,0 2-1033 0 0,0 2-97 0 0,0-1-377 0 0,-1 1-87 0 0,1-1-149 0 0,-1 1-83 0 0,0 0-93 0 0,1 0-103 0 0,-1-1-76 0 0,0 1-74 0 0,0-1-79 0 0,0 1-84 0 0,1 1 493 0 0,0 1-42 0 0,0 3 30 0 0,-1 2-92 0 0,-3 2-57 0 0,1-6 64 0 0,4 19 66 0 0,8 3-4 0 0,-10-24-121 0 0,1 0 1 0 0,-1 0-1 0 0,1 1 1 0 0,-1-1-1 0 0,0 1 1 0 0,0-1-1 0 0,0 1 1 0 0,0 0-1 0 0,-1 0 1 0 0,1-1-1 0 0,-1 1 1 0 0,0 0-1 0 0,1 0-16 0 0,1 19 122 0 0,8 2-33 0 0,-4-12-20 0 0,-1 3 61 0 0,-3-3 7 0 0,-1 4 54 0 0,-1-13-194 0 0,0-1 47 0 0,-1 0 41 0 0,1 0 34 0 0,-1 2 243 0 0,-5 2 632 0 0,3-5-717 0 0,1-2-137 0 0,-1 0-80 0 0,0 1-101 0 0,0-1-118 0 0,0-3 340 0 0,1-4-101 0 0,3-16-56 0 0,-1 22-4 0 0,-4-43 53 0 0,-12-6-53 0 0,14 43-21 0 0,1 4-1 0 0,0 0-1 0 0,0 0 1 0 0,0 0 0 0 0,1 0 0 0 0,-1 0 0 0 0,1 0-1 0 0,0-1 1 0 0,-1 1 0 0 0,1 0 0 0 0,0 0-1 0 0,1-1 1 0 0,-1 1 0 0 0,0 0 0 0 0,1 0 0 0 0,-1 0-1 0 0,1 0 1 0 0,0 0 0 0 0,0 0 0 0 0,0 0-1 0 0,0 0 1 0 0,0 0 0 0 0,0 0 0 0 0,1 0-1 0 0,0 0 3 0 0,8-26-19 0 0,-8-7-3 0 0,-2 31 16 0 0,0 0 1 0 0,0-1-1 0 0,0 1 1 0 0,0 0 0 0 0,1 0-1 0 0,-1 0 1 0 0,1 0-1 0 0,0 0 1 0 0,0 0 0 0 0,2-4 5 0 0,41-92-148 0 0,-44 99 143 0 0,1 0 0 0 0,-1 1 0 0 0,1-1 1 0 0,-1 0-1 0 0,1 0 0 0 0,0 1 0 0 0,0-1 1 0 0,0 0-1 0 0,-1 1 0 0 0,1-1 0 0 0,1 1 1 0 0,-1-1-1 0 0,0 1 0 0 0,0 0 1 0 0,0 0-1 0 0,0 0 0 0 0,1-1 0 0 0,-1 1 1 0 0,0 1-1 0 0,1-1 0 0 0,-1 0 0 0 0,1 0 1 0 0,-1 1-1 0 0,1-1 5 0 0,16 0-25 0 0,-10 2 25 0 0,1 4 37 0 0,2 9 28 0 0,35 45 287 0 0,-33-36-295 0 0,-3 0 36 0 0,-8-17-76 0 0,1-1 0 0 0,-1 1-1 0 0,1 0 1 0 0,-1 0 0 0 0,-1 0 0 0 0,1 1 0 0 0,-1-1 0 0 0,1 0 0 0 0,-1 1 0 0 0,-1 0 0 0 0,1-1 0 0 0,-1 3-17 0 0,0-3 8 0 0,0-1 1 0 0,0 1-1 0 0,0-1 1 0 0,1 1 0 0 0,-1-1-1 0 0,1 0 1 0 0,0 1-1 0 0,1-1 1 0 0,-1 0 0 0 0,1 0-1 0 0,-1 0 1 0 0,1 0-1 0 0,0 0 1 0 0,1 0-1 0 0,-1-1 1 0 0,2 3-9 0 0,2 7 83 0 0,-7 6-60 0 0,0-15-6 0 0,1 33 111 0 0,-1-22-37 0 0,0-18-36 0 0,0-14-35 0 0,2-38-75 0 0,6-1-119 0 0,4 16 128 0 0,13-34-97 0 0,-1 0 8 0 0,-12 34 100 0 0,-6 22 13 0 0,-5 14 19 0 0,0 0 0 0 0,1 1 0 0 0,-1-1 0 0 0,1 0 0 0 0,0 0-1 0 0,0 1 1 0 0,0-1 0 0 0,0 1 0 0 0,0-1 0 0 0,0 1 0 0 0,0-1 0 0 0,1 1-1 0 0,-1 0 1 0 0,0 0 0 0 0,1 0 0 0 0,0 0 0 0 0,-1 0 0 0 0,1 0 0 0 0,0 1-1 0 0,0-1 1 0 0,0 1 3 0 0,20-21-36 0 0,-13 10 42 0 0,-9 11-2 0 0,1 1 0 0 0,0 0 0 0 0,-1-1-1 0 0,1 1 1 0 0,0 0 0 0 0,-1 0 0 0 0,1 0 0 0 0,0-1 0 0 0,0 1 0 0 0,-1 0 0 0 0,1 0 0 0 0,0 0 0 0 0,0 0 0 0 0,-1 1 0 0 0,1-1 0 0 0,0 0 0 0 0,0 0 0 0 0,-1 1 0 0 0,1-1 0 0 0,0 0 0 0 0,-1 1 0 0 0,1-1 0 0 0,0 1 0 0 0,-1-1 0 0 0,1 1 0 0 0,-1-1 0 0 0,1 1-1 0 0,-1 0 1 0 0,1-1 0 0 0,-1 1 0 0 0,1 0 0 0 0,-1-1 0 0 0,1 1 0 0 0,-1 0 0 0 0,1 0 0 0 0,-1 0 0 0 0,0 0-4 0 0,1 1 13 0 0,0-1-1 0 0,0 0 1 0 0,0 1 0 0 0,0-1-1 0 0,1 0 1 0 0,-1 1 0 0 0,0-1-1 0 0,0 0 1 0 0,1 0 0 0 0,-1 0-1 0 0,0-1 1 0 0,1 1-1 0 0,-1 0 1 0 0,0-1 0 0 0,1 1-13 0 0,0 1 135 0 0,0 3-59 0 0,0 3-38 0 0,0 4-27 0 0,-1-5 27 0 0,7 10 7 0 0,-6-14-38 0 0,-1 0-1 0 0,1 0 1 0 0,-1 0-1 0 0,0 0 1 0 0,1 0-1 0 0,-1 0 1 0 0,0 1-1 0 0,-1-1 1 0 0,1 1-1 0 0,0-1 1 0 0,-1 1-1 0 0,0-1 1 0 0,1 1-1 0 0,-1 0-6 0 0,0-1 3 0 0,0 1 0 0 0,0 0 0 0 0,1-1 0 0 0,-1 1 0 0 0,1-1 0 0 0,0 1 0 0 0,0-1 0 0 0,0 0 0 0 0,0 1 0 0 0,0-1 0 0 0,0 0 0 0 0,1 0 0 0 0,-1 0 0 0 0,1 0 0 0 0,0 0 0 0 0,0-1 0 0 0,0 1 0 0 0,1 1-3 0 0,-3-4 1 0 0,1 1 1 0 0,0 0 0 0 0,-1 0-1 0 0,1 0 1 0 0,0 1-1 0 0,-1-1 1 0 0,1 0-1 0 0,-1 0 1 0 0,1 0-1 0 0,-1 0 1 0 0,0 1 0 0 0,1-1-1 0 0,-1 0 1 0 0,0 1-1 0 0,0-1 1 0 0,0 0-1 0 0,0 1 1 0 0,0-1-1 0 0,0 0 1 0 0,0 1 0 0 0,0-1-2 0 0,1 12 4 0 0,0-11-3 0 0,1 1 0 0 0,-1-1 0 0 0,0 1 0 0 0,1-1 0 0 0,-1 0 0 0 0,1 0-1 0 0,0 0 1 0 0,-1 0 0 0 0,1 0 0 0 0,0 0 0 0 0,0-1 0 0 0,1 2-1 0 0,4 0-2 0 0,0-1 1 0 0,0 0-1 0 0,1-1 1 0 0,-1 0 0 0 0,0 0-1 0 0,0-1 1 0 0,1 0-1 0 0,-1 0 1 0 0,0-1-1 0 0,2-1 2 0 0,15 0-8 0 0,-23 2 8 0 0,1 0 0 0 0,-1 0-1 0 0,0 0 1 0 0,1 0 0 0 0,-1-1 0 0 0,0 1 0 0 0,0 0-1 0 0,1-1 1 0 0,-1 0 0 0 0,0 1 0 0 0,0-1-1 0 0,0 0 1 0 0,1 0 0 0 0,-1 0 0 0 0,0 0-1 0 0,0 0 1 0 0,0 0 0 0 0,0 0 0 0 0,0 0-1 0 0,0-1 1 0 0,-1 1 0 0 0,1 0 0 0 0,0-1-1 0 0,0 1 1 0 0,-1-1 0 0 0,1 1 0 0 0,-1-1 0 0 0,1 0-1 0 0,-1-1 1 0 0,1 1-1 0 0,0-1 1 0 0,0 1-1 0 0,0 0 0 0 0,0-1 0 0 0,0 1 0 0 0,1 0 0 0 0,-1 0 0 0 0,0 0 0 0 0,1 0 1 0 0,-1 0-1 0 0,1 0 0 0 0,0 0 0 0 0,-1 1 0 0 0,1-1 0 0 0,0 1 1 0 0,11-8 12 0 0,0 0-1 0 0,-1 0 1 0 0,0-2-1 0 0,6-6-11 0 0,-14 12 8 0 0,1 0 0 0 0,-1-1-1 0 0,-1 1 1 0 0,1-1 0 0 0,0 0 0 0 0,-1 0-1 0 0,0 0 1 0 0,0-1-8 0 0,6-18 72 0 0,7-33 2 0 0,-13 32 0 0 0,-1-1 65 0 0,-2-5 101 0 0,-5 5 62 0 0,-12 20 64 0 0,9 2 50 0 0,-7-9-158 0 0,8 20 22 0 0,6-5-261 0 0,1 0 0 0 0,-1 0 0 0 0,0 0 0 0 0,0 0 0 0 0,1 0-1 0 0,-1 0 1 0 0,0 0 0 0 0,0 0 0 0 0,0-1 0 0 0,0 1-1 0 0,0 0 1 0 0,0-1 0 0 0,0 1 0 0 0,0-1 0 0 0,0 0 0 0 0,0 1-1 0 0,0-1 1 0 0,0 0 0 0 0,0 0 0 0 0,-1 0 0 0 0,1 0-1 0 0,0 0-18 0 0,-8 6 178 0 0,-14 25-17 0 0,-1 9-45 0 0,21-34-104 0 0,-1 0 0 0 0,1 1 1 0 0,1-1-1 0 0,-1 1 0 0 0,1 0 0 0 0,0 0 1 0 0,0 0-1 0 0,0 0 0 0 0,1 0 0 0 0,0 0 1 0 0,0 1-1 0 0,0 2-12 0 0,1-7 2 0 0,0 1 0 0 0,1-1 1 0 0,-1 1-1 0 0,1-1 0 0 0,-1 1 1 0 0,1-1-1 0 0,0 1 0 0 0,0-1 1 0 0,0 0-1 0 0,1 0 0 0 0,-1 0 0 0 0,0 0 1 0 0,1 0-1 0 0,0 1-2 0 0,6 13-4 0 0,-2-5 115 0 0,0-1-62 0 0,2-2-61 0 0,1-1-57 0 0,0-1-55 0 0,1-2-52 0 0,1 0-50 0 0,0-2-46 0 0,0 0-43 0 0,1-1-42 0 0,0-1-37 0 0,0 0-36 0 0,12 0-525 0 0,-1-2-109 0 0,-4 1 37 0 0,-11 0 343 0 0,0-1 65 0 0,-1 0 58 0 0,-1 0 53 0 0,0-1-42 0 0,1-1 54 0 0,-1 0-42 0 0,4-2-196 0 0,4-3-302 0 0,-3 4 280 0 0,4 0-272 0 0,0-1 112 0 0,-4 2 212 0 0,0 0 45 0 0,26-12-1372 0 0,-21 6 1123 0 0,-6 2 166 0 0,1 0-69 0 0,1-1-229 0 0,7-4-594 0 0</inkml:trace>
  <inkml:trace contextRef="#ctx0" brushRef="#br0" timeOffset="1">1258 372 9282 0 0,'-6'0'1165'0'0,"0"0"-108"0"0,0 0-100 0 0,1 0-94 0 0,-1 0-85 0 0,1 0-79 0 0,0 0-70 0 0,-1 0-64 0 0,2 0-105 0 0,-1 0-39 0 0,-4 0 322 0 0,-2 0-20 0 0,-14 0 847 0 0,15 0-936 0 0,-3 4-348 0 0,8 6-54 0 0,-3 4-26 0 0,-3-4-33 0 0,10-10-163 0 0,0 1 0 0 0,1-1 1 0 0,-1 1-1 0 0,0-1 0 0 0,1 1 1 0 0,-1 0-1 0 0,0-1 0 0 0,1 1 1 0 0,-1 0-1 0 0,1 0 0 0 0,-1-1 1 0 0,1 1-1 0 0,-1 0 0 0 0,1 0 0 0 0,-1 0 1 0 0,1 0-1 0 0,0 0 0 0 0,-1 0 1 0 0,1 0-1 0 0,0 0 0 0 0,0 0 1 0 0,-1 0-1 0 0,1 0 0 0 0,0 0 0 0 0,0 0 1 0 0,0 0-1 0 0,0 0 0 0 0,0 1 1 0 0,0-1-1 0 0,0 0 0 0 0,1 0 1 0 0,-1 1-11 0 0,-4 26 168 0 0,-6-3-51 0 0,8-22-108 0 0,1-1 0 0 0,-1 1 0 0 0,1 0 0 0 0,0 0 0 0 0,0 0 0 0 0,0 0-1 0 0,0 1 1 0 0,0-1 0 0 0,0 0 0 0 0,1 0 0 0 0,-1 1 0 0 0,1-1 0 0 0,0 1 0 0 0,0-1 0 0 0,0 0 0 0 0,0 1 0 0 0,0-1 0 0 0,0 0 0 0 0,1 1 0 0 0,-1-1 0 0 0,1 0 0 0 0,0 1 0 0 0,0-1 0 0 0,0 1-9 0 0,17 24 44 0 0,-12-16 1 0 0,-5 3-30 0 0,0-2-7 0 0,1-11-7 0 0,-1 1 0 0 0,0-1-1 0 0,0 0 1 0 0,1 1 0 0 0,-1-1 0 0 0,1 0 0 0 0,0 0 0 0 0,-1 0 0 0 0,1 0 0 0 0,0 0 0 0 0,0-1-1 0 0,1 2 0 0 0,13 2 3 0 0,4-3-34 0 0,26-3-115 0 0,-23 0 11 0 0,-5-4-19 0 0,-3-21-35 0 0,-6 7 74 0 0,6-4-34 0 0,-12 18 146 0 0,-1 0 0 0 0,1 0 0 0 0,-1 0 0 0 0,1 0-1 0 0,-1-1 1 0 0,-1 1 0 0 0,1-1 0 0 0,-1 0 0 0 0,1 0-1 0 0,-1 0 1 0 0,0 0 0 0 0,-1 0 0 0 0,1 0 0 0 0,-1-3 3 0 0,1-47 28 0 0,-3-1 82 0 0,1 27 2 0 0,1 2 44 0 0,-5 17 96 0 0,2 7-261 0 0,0 0 42 0 0,0 0 33 0 0,-4-2 254 0 0,2 11 22 0 0,4 8-205 0 0,-3-2 62 0 0,-13 12-43 0 0,12-14 4 0 0,3 3-57 0 0,2-7-79 0 0,0 0 0 0 0,0 0 0 0 0,0 1 0 0 0,1-1 0 0 0,0 0 1 0 0,-1 0-1 0 0,1 0 0 0 0,1-1 0 0 0,0 3-24 0 0,6 10 68 0 0,-7-14-57 0 0,1 0 0 0 0,-1 0 0 0 0,1 0 0 0 0,-1 0-1 0 0,0 0 1 0 0,0 1 0 0 0,0-1 0 0 0,0 0 0 0 0,0 1 0 0 0,-1-1 0 0 0,1 1-1 0 0,-1-1 1 0 0,0 1 0 0 0,0 0-11 0 0,4 22 39 0 0,6-3-37 0 0,3-3-43 0 0,0-4-47 0 0,-5-6-5 0 0,-3-5-227 0 0,-1-2 102 0 0,1-1 54 0 0,2-2 18 0 0,-1 0-9 0 0,-2 2-28 0 0,7 7-331 0 0,-2-1 46 0 0,-4-4 180 0 0,0-1-46 0 0,0-1-54 0 0,0-2-62 0 0,1-1-69 0 0,0-2-77 0 0,1-2-55 0 0,0 0-102 0 0,-3 1 230 0 0,0 1-45 0 0,0 0-48 0 0,0 0-51 0 0,1 1-52 0 0,0 0-54 0 0,1 1-57 0 0,1 1-60 0 0,-4 0 374 0 0,1 0 44 0 0,0-1 40 0 0,-1 1 39 0 0,0-1 35 0 0,1 1 33 0 0,2-2-235 0 0,-1 0 130 0 0,1-1 71 0 0,2-1-129 0 0,10-8-491 0 0,-13 7 608 0 0,0 1-85 0 0,2-2-245 0 0,0-1-62 0 0,0-1-212 0 0,2-4-554 0 0</inkml:trace>
  <inkml:trace contextRef="#ctx0" brushRef="#br0" timeOffset="2">1756 170 8938 0 0,'-5'0'494'0'0,"1"0"-42"0"0,-3-3 351 0 0,2-1 35 0 0,0-4 322 0 0,3 3-495 0 0,-1 0 77 0 0,0 3-184 0 0,-1 0 65 0 0,1 0-44 0 0,-2 1 61 0 0,0 0 69 0 0,-1 1 75 0 0,-3 0-27 0 0,-4 0-89 0 0,1 0-81 0 0,2 0-73 0 0,6 0-58 0 0,0 5-53 0 0,-15 14 175 0 0,-10-10-45 0 0,11-5-318 0 0,12 6-59 0 0,-1 4-48 0 0,-10-2-4 0 0,8 10-43 0 0,-2-13-44 0 0,3-1-7 0 0,5 20-18 0 0,4-14-13 0 0,13 18-128 0 0,-7-22 111 0 0,-2-5-77 0 0,-1-2 39 0 0,1-1 23 0 0,2-2 17 0 0,2 1-45 0 0,5 10-33 0 0,2 1-51 0 0,7-7-33 0 0,-3-1 29 0 0,0 6 45 0 0,18 18-16 0 0,-12-8 98 0 0,-24-19 44 0 0,0 0 0 0 0,0 0 0 0 0,0 1 1 0 0,0-1-1 0 0,-1 0 0 0 0,1 1 0 0 0,0 0 0 0 0,-1-1 0 0 0,1 1 0 0 0,-1 0 0 0 0,1 0 0 0 0,-1 0 0 0 0,1 1-2 0 0,1 31 73 0 0,-3-24-50 0 0,-5 2 117 0 0,-5 2 8 0 0,-4 6 99 0 0,-13 11 186 0 0,13-17-238 0 0,-1-4-46 0 0,5-6-86 0 0,0-2-36 0 0,-16 5 89 0 0,13 3-72 0 0,-4 1-54 0 0,-6-5-104 0 0,13-6-13 0 0,0 0-59 0 0,-1 0-70 0 0,2 0-84 0 0,1 0-98 0 0,6 0 103 0 0,1 0-54 0 0,0 0-58 0 0,1 0-64 0 0,0-1-207 0 0,0 1 74 0 0,0-1 70 0 0,0 1 66 0 0,0-1 60 0 0,0-1 56 0 0,0 1 51 0 0,0 0 47 0 0,0-1 15 0 0,0 0 46 0 0,0 0 40 0 0,0 0 34 0 0,0-2-80 0 0,0-3-188 0 0,0 6 261 0 0,0-1-46 0 0,0 2-128 0 0,0 0 127 0 0,0 1-35 0 0,0-6-1177 0 0,0 3 431 0 0,0 0 102 0 0,0-1-82 0 0,0-1-100 0 0,0-1-87 0 0,0-2-315 0 0,0-5-830 0 0</inkml:trace>
  <inkml:trace contextRef="#ctx0" brushRef="#br0" timeOffset="3">1887 238 12299 0 0,'-1'-10'1020'0'0,"0"3"-94"0"0,0 1-97 0 0,-2 1-99 0 0,0 2-104 0 0,0 1-105 0 0,-2 1-109 0 0,0 1-111 0 0,4 0 216 0 0,-1 1-116 0 0,2 1-101 0 0,-1 0-85 0 0,0 0-57 0 0,1 1-64 0 0,0 8 30 0 0,0-6-19 0 0,0-3 10 0 0,0 0 55 0 0,0-1-22 0 0,0 0 32 0 0,0 0 37 0 0,0 0 39 0 0,0-1 33 0 0,0 5-47 0 0,-3 12 52 0 0,-6-7-46 0 0,0 2-14 0 0,4 11-36 0 0,4 2-24 0 0,0 15 40 0 0,8-4-46 0 0,1-19-112 0 0,-7-14-48 0 0,1 0 0 0 0,-1 0-1 0 0,1 0 1 0 0,-1 0 0 0 0,0 1 0 0 0,0-1 0 0 0,0 0-1 0 0,0 1 1 0 0,0-1 0 0 0,-1 1 0 0 0,1-1 0 0 0,-1 1-1 0 0,0-1 1 0 0,0 1-8 0 0,0 0 5 0 0,0-1-1 0 0,1 1 1 0 0,-1-1-1 0 0,0 1 1 0 0,1-1-1 0 0,0 1 1 0 0,-1-1-1 0 0,1 0 1 0 0,0 0-1 0 0,0 1 1 0 0,1-1-1 0 0,-1 0 1 0 0,0 0-1 0 0,1 0 1 0 0,-1 0-1 0 0,1-1 1 0 0,0 1-1 0 0,0-1 1 0 0,0 1-1 0 0,0-1 1 0 0,0 0-1 0 0,0 0 1 0 0,1 1-5 0 0,-2-2 3 0 0,21 22-2 0 0,4-14-58 0 0,4-9-81 0 0,-24 0 91 0 0,0-1-1 0 0,-1 0 0 0 0,1-1 0 0 0,0 0 0 0 0,-1 0 0 0 0,1 0 0 0 0,-1-1 0 0 0,0 0 0 0 0,0-1 1 0 0,0 1-1 0 0,0-1 0 0 0,0-1 48 0 0,18-23-322 0 0,-9 10 158 0 0,-2 2 47 0 0,-2 1 41 0 0,-1-1 33 0 0,1-11 30 0 0,-5-27 68 0 0,-5-26 44 0 0,0 26 4 0 0,0 48-37 0 0,0 0-39 0 0,-3-8-51 0 0,0 10 36 0 0,-1 1 89 0 0,1 2 10 0 0,-1 0 52 0 0,0 1 59 0 0,-1 1 70 0 0,5 1-160 0 0,0 3-57 0 0,0 16 30 0 0,0 10 81 0 0,0 11-25 0 0,2-5-93 0 0,-2-33-65 0 0,1 1 1 0 0,-1-1-1 0 0,1 0 1 0 0,0 0-1 0 0,0 0 1 0 0,1 0-1 0 0,-1 0 1 0 0,0 0-1 0 0,1 0 1 0 0,0 0-1 0 0,0-1 1 0 0,0 1-1 0 0,2 2-3 0 0,-3-5-1 0 0,-1-1 0 0 0,1 1 0 0 0,-1 0 0 0 0,1-1 0 0 0,-1 1 0 0 0,1 0 0 0 0,-1-1 0 0 0,1 1 0 0 0,-1 0 0 0 0,0 0 0 0 0,1 0 0 0 0,-1-1-1 0 0,0 1 1 0 0,0 0 0 0 0,1 0 0 0 0,-1 0 0 0 0,0 0 0 0 0,0 0 0 0 0,0 0 0 0 0,0 0 0 0 0,0 0 0 0 0,0 0 0 0 0,0-1 0 0 0,0 1 0 0 0,0 0 0 0 0,0 0 0 0 0,0 1 1 0 0,2 8-15 0 0,15 1-65 0 0,-13 0-24 0 0,1 1-65 0 0,4-7-80 0 0,-1 1-98 0 0,-6-3 56 0 0,0 0 103 0 0,0 0 63 0 0,-1 2 51 0 0,1-1-2 0 0,-1-1-58 0 0,0-1-73 0 0,0-2 61 0 0,0 1-34 0 0,1 0-97 0 0,0 0-65 0 0,0-1-74 0 0,0 1-80 0 0,1-1-87 0 0,0 1-95 0 0,1-1-103 0 0,0 0-109 0 0,-3 0 622 0 0,0 0 44 0 0,-1 0 39 0 0,1 0 34 0 0,0 0-66 0 0,0 0 84 0 0,1 0-102 0 0,0 0 47 0 0,-2 0 24 0 0,1 0-57 0 0,1 0-69 0 0,-1 0-80 0 0,0 0-7 0 0,0 0-71 0 0,1 0-76 0 0,-1 0-84 0 0,1 0-90 0 0,0 0-96 0 0,0 0-103 0 0,0 0-110 0 0,1 0-14 0 0,1 0-80 0 0,2 0-298 0 0,3 0-785 0 0</inkml:trace>
  <inkml:trace contextRef="#ctx0" brushRef="#br0" timeOffset="4">2332 69 14531 0 0,'0'12'627'0'0,"5"10"918"0"0,-3-16-1113 0 0,1-1-48 0 0,0 1-31 0 0,1-1-101 0 0,-2-2-170 0 0,0 0-34 0 0,1 0-35 0 0,-1 0-39 0 0,-2-3 25 0 0,26 49 1327 0 0,-21-36-1005 0 0,1 1-33 0 0,1-2-45 0 0,1 1-57 0 0,-1-3 64 0 0,0 1 0 0 0,-1 0 0 0 0,0 0 0 0 0,0 1 0 0 0,2 8-250 0 0,3 9 373 0 0,-1-1-64 0 0,-3-9-140 0 0,0-2-53 0 0,-4-3-24 0 0,-2 26 224 0 0,-1-32-277 0 0,0-3 61 0 0,0-5-28 0 0,-10-1-34 0 0,-3-3-42 0 0,-27-19-134 0 0,29 12 112 0 0,8 4 17 0 0,2-10-51 0 0,-4-21-52 0 0,4 36 104 0 0,-1-1-1 0 0,1 0 1 0 0,0 0 0 0 0,0 0-1 0 0,1 0 1 0 0,-1 0 0 0 0,0-1-1 0 0,1 1 1 0 0,-1 0 0 0 0,1 0-1 0 0,0 0 1 0 0,0-1 0 0 0,0-1 8 0 0,18-51-165 0 0,-12 39 113 0 0,2-5-58 0 0,2-1-50 0 0,2 2-44 0 0,4 3-37 0 0,-2 6 81 0 0,1-1-60 0 0,0-1-85 0 0,1-2-112 0 0,-6 6 65 0 0,0-2-68 0 0,1 1-76 0 0,-2-2-83 0 0,-6 10 446 0 0,0-1-42 0 0,0 1-39 0 0,1 0-37 0 0,2-4-346 0 0,1 1-108 0 0,0 1-1 0 0,0 0-50 0 0,14-9-1832 0 0,-12 9 1533 0 0,-5 2 491 0 0,1 0 44 0 0,-1 1 17 0 0,0 0 36 0 0,4 0-385 0 0,-1 1 154 0 0,11 2-846 0 0,-12-1 970 0 0,-1 0-39 0 0,1 0-24 0 0,-1 0-66 0 0,1 0-205 0 0,4 0-525 0 0</inkml:trace>
  <inkml:trace contextRef="#ctx0" brushRef="#br0" timeOffset="5">2725 170 7178 0 0,'0'19'1227'0'0,"0"-10"-373"0"0,0-3 715 0 0,0-6-924 0 0,0 0-144 0 0,0 1-33 0 0,0 4 378 0 0,0-1-694 0 0,0 0 37 0 0,1 2 273 0 0,5 4 1332 0 0,-4-9-1460 0 0,1 0-53 0 0,0 1-83 0 0,0-1-71 0 0,1 1-84 0 0,0 0-95 0 0,8 10 453 0 0,-2-1-38 0 0,-10-11-363 0 0,3 3 241 0 0,0-1-36 0 0,4 0 114 0 0,0-3-104 0 0,0-2-83 0 0,1-2-50 0 0,8-11 2 0 0,-13 13-29 0 0,-1 1 41 0 0,24-3 197 0 0,1-1-43 0 0,51-50 381 0 0,-50 35-237 0 0,-8-3 110 0 0,-19 23-482 0 0,0-1 0 0 0,-1 1 0 0 0,1-1 0 0 0,0 0 0 0 0,-1 1 1 0 0,1-1-1 0 0,-1 0 0 0 0,1 1 0 0 0,-1-1 0 0 0,0 0 0 0 0,0 0 1 0 0,1 1-1 0 0,-1-1 0 0 0,0 0 0 0 0,0 0 0 0 0,-1 1 0 0 0,1-1 1 0 0,0 0-1 0 0,0 0 0 0 0,-1 1 0 0 0,1-1 0 0 0,0 0 0 0 0,-1 1 1 0 0,1-1-1 0 0,-1 0 0 0 0,0 1 0 0 0,0-1 0 0 0,1 1 0 0 0,-1-1 1 0 0,0 1-1 0 0,0 0 0 0 0,0-1 0 0 0,0 1 0 0 0,0 0 0 0 0,0 0 1 0 0,0 0-1 0 0,0 0 0 0 0,-1 0 0 0 0,1 0 0 0 0,-1 0-22 0 0,-2-4 147 0 0,-4-9 102 0 0,8 13-230 0 0,0 0-1 0 0,-1 0 1 0 0,1 0-1 0 0,-1 0 1 0 0,1 0 0 0 0,-1 0-1 0 0,1 1 1 0 0,-1-1-1 0 0,1 0 1 0 0,-1 0 0 0 0,0 1-1 0 0,1-1 1 0 0,-1 1-1 0 0,0-1 1 0 0,1 0 0 0 0,-1 1-1 0 0,0 0 1 0 0,0-1-1 0 0,1 1 1 0 0,-1 0 0 0 0,0-1-1 0 0,0 1 1 0 0,0 0-1 0 0,0 0 1 0 0,1 0 0 0 0,-1 0-1 0 0,0 0 1 0 0,0 0-1 0 0,0 0 1 0 0,1 0 0 0 0,-1 0-1 0 0,-1 1-18 0 0,-17-2 365 0 0,-18 0 261 0 0,15 8-258 0 0,-8 14 25 0 0,-4 4-70 0 0,0 1-95 0 0,19-14-157 0 0,1 0-32 0 0,10-9-14 0 0,1 1 0 0 0,-1 0 1 0 0,1 0-1 0 0,0 1 0 0 0,0-1 1 0 0,0 1-1 0 0,0 0 0 0 0,1 0 1 0 0,-2 4-26 0 0,-10 27 113 0 0,8-19-77 0 0,5-15-33 0 0,1 0 0 0 0,-1 0 1 0 0,1 0-1 0 0,0 0 0 0 0,-1 0 0 0 0,1 0 0 0 0,0 0 0 0 0,0 0 1 0 0,0 0-1 0 0,0 0 0 0 0,1 0 0 0 0,-1 0 0 0 0,0 0 0 0 0,1 0 0 0 0,-1 0 1 0 0,1 0-1 0 0,-1 0 0 0 0,1 0 0 0 0,0 0 0 0 0,-1-1 0 0 0,1 1 1 0 0,0 0-1 0 0,0 0 0 0 0,0-1 0 0 0,0 1 0 0 0,0-1 0 0 0,1 1-3 0 0,5 12 27 0 0,1 8 12 0 0,-8-19-34 0 0,1 1 0 0 0,0-1 0 0 0,0 0 0 0 0,1 0-1 0 0,-1 0 1 0 0,0-1 0 0 0,1 1 0 0 0,-1 0 0 0 0,1-1 0 0 0,0 1 0 0 0,0-1 0 0 0,0 1 0 0 0,0-1 0 0 0,0 0 0 0 0,0 0 0 0 0,1 0-5 0 0,3 3 7 0 0,1-1 0 0 0,-1 0 1 0 0,1 0-1 0 0,0-1 1 0 0,-1-1-1 0 0,1 1 0 0 0,0-1 1 0 0,1-1-1 0 0,1 1-7 0 0,29 2-15 0 0,-4-4-42 0 0,-28 0 37 0 0,32 0-186 0 0,-8 0 7 0 0,-2 0-61 0 0,-10 0 37 0 0,1-1-53 0 0,-4 0 0 0 0,-1 0-51 0 0,1-1-54 0 0,0 0-61 0 0,-2 0 22 0 0,-1 0-49 0 0,1-1-54 0 0,0 0-57 0 0,0 0-60 0 0,1-1-64 0 0,-1-1-66 0 0,1 0-71 0 0,3-1-81 0 0,3-1-189 0 0,0-1-75 0 0,0 0-93 0 0,-1-2-110 0 0,-1-1-81 0 0,-1 0-97 0 0,3-5-408 0 0,8-8-1092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4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23 243 6009 0 0,'0'-4'643'0'0,"-1"1"-67"0"0,1 0-59 0 0,-1 0-52 0 0,-1 0 32 0 0,1 1-54 0 0,-2 0 35 0 0,0 1 168 0 0,-3 4 418 0 0,5-1-668 0 0,-1 1 41 0 0,1 1-33 0 0,0-1 43 0 0,1 2 50 0 0,0 0 58 0 0,0 1-239 0 0,1 1-41 0 0,0-1-38 0 0,0 0-33 0 0,2 6 120 0 0,1 0-82 0 0,6 27 333 0 0,-8-21-233 0 0,1 22 250 0 0,5-2-120 0 0,0 0-106 0 0,-5 1-85 0 0,-2-17-79 0 0,1 0 1 0 0,2 0-1 0 0,0 3-202 0 0,4 17 262 0 0,-5-2-76 0 0,-2-29-116 0 0,-1 1 1 0 0,2-1-1 0 0,0 0 1 0 0,0 0-1 0 0,3 5-70 0 0,-3-6 48 0 0,1 0 0 0 0,-1 0 0 0 0,-1 0 0 0 0,0 1 0 0 0,0 2-48 0 0,-1-7 18 0 0,1-1 1 0 0,-1 1-1 0 0,1-1 1 0 0,0 0-1 0 0,0 1 0 0 0,1-1 1 0 0,-1 0-1 0 0,1 0 1 0 0,0 0-1 0 0,1 0 1 0 0,2 4-19 0 0,-5-8 6 0 0,1 0 0 0 0,0 1 0 0 0,-1-1 0 0 0,1 0 0 0 0,0 1 1 0 0,-1-1-1 0 0,0 1 0 0 0,1-1 0 0 0,-1 1 0 0 0,0-1 0 0 0,0 1 1 0 0,0-1-1 0 0,0 1 0 0 0,0 0 0 0 0,0-1 0 0 0,0 2-6 0 0,-1 12-7 0 0,0 10-56 0 0,0-24-194 0 0,-1-1 92 0 0,-3-2 50 0 0,-1 0 24 0 0,2 1 7 0 0,4 1-14 0 0,-4-8-328 0 0,2-5 36 0 0,1-2 44 0 0,2-2 54 0 0,-1-1 18 0 0,-2 4 108 0 0,-4-9-85 0 0,-2-8-60 0 0,4-3 44 0 0,1-8 64 0 0,-5 9 93 0 0,5 19 84 0 0,0 1 1 0 0,1 0-1 0 0,0-1 0 0 0,1 1 0 0 0,1-3 26 0 0,0-69-12 0 0,0 0 92 0 0,6 29 95 0 0,6 5 103 0 0,-4 22-62 0 0,5 0 14 0 0,19-7 269 0 0,-26 30-367 0 0,-1 0 0 0 0,1 0-1 0 0,-1-1 1 0 0,0 1 0 0 0,4-8-132 0 0,-5 4 143 0 0,-4 9-130 0 0,0 0 0 0 0,1 1-1 0 0,-1-1 1 0 0,0 0-1 0 0,1 0 1 0 0,-1 1-1 0 0,1-1 1 0 0,-1 0 0 0 0,1 1-1 0 0,-1-1 1 0 0,1 1-1 0 0,-1-1 1 0 0,1 1-1 0 0,-1-1 1 0 0,1 1 0 0 0,0-1-1 0 0,-1 1 1 0 0,1-1-1 0 0,0 1 1 0 0,0 0 0 0 0,-1-1-1 0 0,1 1 1 0 0,0 0-1 0 0,0 0 1 0 0,-1-1-1 0 0,1 1 1 0 0,0 0 0 0 0,0 0-1 0 0,0 0 1 0 0,-1 0-1 0 0,1 0 1 0 0,0 0-1 0 0,0 0 1 0 0,0 1 0 0 0,-1-1-1 0 0,1 0 1 0 0,0 0-1 0 0,0 1-12 0 0,3-2 67 0 0,1 0-37 0 0,5-1 8 0 0,-1 3 42 0 0,0 1 66 0 0,2 2 103 0 0,3 2-132 0 0,14 6 188 0 0,-27-11-274 0 0,1 0-1 0 0,0 0 0 0 0,0 1 0 0 0,-1-1 0 0 0,1 1 0 0 0,-1 0 0 0 0,1-1 0 0 0,-1 1 0 0 0,0 0 1 0 0,0 0-1 0 0,0 0 0 0 0,0 0 0 0 0,0 0 0 0 0,1 2-30 0 0,15 32 234 0 0,-14-31-187 0 0,0 1 0 0 0,0 0 0 0 0,0-1 0 0 0,-1 1 0 0 0,0 1 0 0 0,0-1 0 0 0,0 0 0 0 0,-1 0 0 0 0,0 1 0 0 0,0 0-47 0 0,-3 30 292 0 0,-3-4-33 0 0,-3-4-35 0 0,-1 0-36 0 0,7-25-163 0 0,-12 21 177 0 0,-8-3-49 0 0,-29 13 48 0 0,35-25-148 0 0,3-2 4 0 0,-1-2-45 0 0,0-1-43 0 0,0-2-39 0 0,0-1-37 0 0,0-2-33 0 0,-13-5-231 0 0,12-1-55 0 0,7 3 97 0 0,1-1 9 0 0,1 1-56 0 0,2 0 10 0 0,0 0-56 0 0,0-1-64 0 0,0 1-70 0 0,1-1 33 0 0,0 1-59 0 0,1-1-64 0 0,-1 0-67 0 0,0 0-72 0 0,1-1-77 0 0,-1 0-81 0 0,0 0-85 0 0,0 0-114 0 0,-1-1-49 0 0,0 0-55 0 0,1 1-60 0 0,1 1 217 0 0,1-1-34 0 0,0-8-2359 0 0</inkml:trace>
  <inkml:trace contextRef="#ctx0" brushRef="#br0" timeOffset="269.5007">531 0 10010 0 0,'-6'0'1422'0'0,"0"1"-128"0"0,1 1-119 0 0,0-1-116 0 0,0 2-109 0 0,1 0-103 0 0,0 0-98 0 0,1 0-90 0 0,-1 1-87 0 0,1 1-80 0 0,0-1-73 0 0,1 1-69 0 0,-1 0-62 0 0,1 1-57 0 0,1-1-51 0 0,-1 1-44 0 0,0 4 7 0 0,0 1-82 0 0,0-1-55 0 0,0 14-51 0 0,2-10 88 0 0,0-7 31 0 0,0 0 47 0 0,0-1 59 0 0,0 0 67 0 0,0-2-71 0 0,-1 26 113 0 0,0 2-55 0 0,0 9-9 0 0,1-1-58 0 0,6 34 45 0 0,9-9-104 0 0,1-3-84 0 0,-2-9-106 0 0,-13-46-76 0 0,1-1 41 0 0,3 7-18 0 0,1-1 92 0 0,10 15 32 0 0,-10-19-34 0 0,0-1-48 0 0,1 0-68 0 0,0 0-86 0 0,0-1-101 0 0,1 0-121 0 0,-4-3 151 0 0,1 0-46 0 0,-1 0-48 0 0,1-1-51 0 0,0 1-55 0 0,0-1-57 0 0,0 0-60 0 0,0 0-64 0 0,0-1-66 0 0,0 1-69 0 0,0-1-73 0 0,0 0-74 0 0,0 0-79 0 0,1-1-82 0 0,-1 1-83 0 0,0-1-88 0 0,0 0 141 0 0,-1 0-51 0 0,2 0-296 0 0,2 0-816 0 0</inkml:trace>
  <inkml:trace contextRef="#ctx0" brushRef="#br0" timeOffset="518.9597">818 199 9194 0 0,'0'0'1861'0'0,"0"1"-695"0"0,0 0-280 0 0,0 1-105 0 0,0 2-70 0 0,0 0-66 0 0,0 0-63 0 0,1-1-58 0 0,-1 0-56 0 0,1 0-52 0 0,-1-1-49 0 0,1 1-47 0 0,0-1 9 0 0,0 0-56 0 0,0 0-50 0 0,1 0-45 0 0,-1 0-16 0 0,2-1-45 0 0,-1 1-25 0 0,3 1-16 0 0,3 2 1 0 0,-2 0 23 0 0,-1-1 50 0 0,1 2 90 0 0,5 4-38 0 0,-1-1-35 0 0,8 6 86 0 0,-2-2-86 0 0,18 25 150 0 0,-15-17-162 0 0,0-8-83 0 0,5 4-29 0 0,9 23 16 0 0,4 5-27 0 0,-27-31-66 0 0,-5-5-17 0 0,0 1-61 0 0,1-3-90 0 0,-6-6-93 0 0,1-1 42 0 0,-1 1 41 0 0,1-1 37 0 0,-1 1 36 0 0,1-1 33 0 0,0 1-13 0 0,0-1 99 0 0,-1 1 35 0 0,1-1 104 0 0,1 1 142 0 0,-1 0 263 0 0,1 0-160 0 0,-2-1-150 0 0,1 1-66 0 0,0-1-37 0 0,-1 0-55 0 0,1 1-38 0 0,-1-1-44 0 0,0 0-50 0 0,1 1-28 0 0,-1-1-41 0 0,0 0-45 0 0,1 1-47 0 0,-1-1-50 0 0,0 0-55 0 0,0 1-56 0 0,1-1-60 0 0,-1 1 28 0 0,0-1-46 0 0,0 1-47 0 0,0-1-50 0 0,0 0-51 0 0,1 1-53 0 0,-1 0-55 0 0,0-1-56 0 0,0 1-59 0 0,0-1-61 0 0,0 1-61 0 0,0 0-65 0 0,0-1-65 0 0,0 1-68 0 0,0 0-70 0 0,0 0-70 0 0,0-7-400 0 0,0-7-993 0 0</inkml:trace>
  <inkml:trace contextRef="#ctx0" brushRef="#br0" timeOffset="670.3145">1127 221 12267 0 0,'-1'0'1921'0'0,"-1"0"-736"0"0,-7 1-247 0 0,2 1-110 0 0,1 1-100 0 0,1 1-90 0 0,1 2-82 0 0,0 0-70 0 0,0 0-62 0 0,1 1-52 0 0,-4 6 210 0 0,-7 5 156 0 0,2-6-319 0 0,1 1-114 0 0,1-1-94 0 0,-12 25 231 0 0,14-19-213 0 0,-1 8-63 0 0,-2 0-78 0 0,-2 1-103 0 0,6-15-40 0 0,0 0-34 0 0,-9 13-481 0 0,11-18 335 0 0,1 1-65 0 0,1-1-20 0 0,0-1-79 0 0,0 1-96 0 0,1-1-109 0 0,0-1 6 0 0,0 1-97 0 0,1-1-104 0 0,0 1-114 0 0,0-1-122 0 0,0-2 468 0 0,1 0-33 0 0,0 0-35 0 0,0 0-36 0 0,-1 0-38 0 0,1 0-38 0 0,0 0-1678 0 0,0-3 1166 0 0,0 0-43 0 0,0 0-880 0 0,0 0-1226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6:5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6953 0 0,'4'0'799'0'0,"0"0"-68"0"0,0 0-64 0 0,0 0-62 0 0,-1 0-84 0 0,1 0-48 0 0,-1 0-47 0 0,0 0-44 0 0,0 0-40 0 0,0 0-39 0 0,3 0 202 0 0,-2 0-222 0 0,0 1-50 0 0,-1-1-41 0 0,1 1-34 0 0,1 1 10 0 0,7 4 220 0 0,-6-3-190 0 0,-1 1 31 0 0,0 1 73 0 0,20 21 525 0 0,-13-12-465 0 0,-1-1-42 0 0,0 1-45 0 0,-1-1-50 0 0,0 1-54 0 0,-1-1-59 0 0,7 6 109 0 0,1-3-38 0 0,0 1-38 0 0,-4 1-67 0 0,-5-4-42 0 0,-3-7-39 0 0,-3-3-29 0 0,1 0-34 0 0,-1-1-41 0 0,0 2-50 0 0,-1 0-59 0 0,1 0-67 0 0,-2 2-75 0 0,0 1-86 0 0,0-6 30 0 0,0 0-65 0 0,0-2-69 0 0,0 0-70 0 0,0 0-71 0 0,0 0-69 0 0,0 0-62 0 0,0 0-57 0 0,0 0-54 0 0,0 0-51 0 0,-1-2-54 0 0,-1 0-52 0 0,-4-4-756 0 0,-7-6-1059 0 0</inkml:trace>
  <inkml:trace contextRef="#ctx0" brushRef="#br0" timeOffset="205.9682">310 133 9546 0 0,'-1'0'286'0'0,"0"1"-66"0"0,0 0-53 0 0,0 1-41 0 0,-5 6 309 0 0,4-5-186 0 0,0-2-73 0 0,1 0 45 0 0,0 0 3 0 0,-1 0 40 0 0,1 0 44 0 0,0-1 49 0 0,-1 1 54 0 0,1-1 56 0 0,-1 1 62 0 0,1-1 65 0 0,-3 0 39 0 0,0 2-57 0 0,1 0-54 0 0,-1 1-50 0 0,1 1-47 0 0,-1 0-42 0 0,1 1-41 0 0,0 1-36 0 0,-3 4 116 0 0,1 0-72 0 0,-2 7 74 0 0,0-1-82 0 0,-6 15 355 0 0,-5 0-461 0 0,4-11-110 0 0,1-5-52 0 0,-1 1-37 0 0,3-3-39 0 0,-1-1-35 0 0,-1 1-39 0 0,1 0-45 0 0,8-9 84 0 0,1 0-38 0 0,-1 0-37 0 0,1 1-38 0 0,1 0-37 0 0,-1 0-36 0 0,0-1-36 0 0,1 1-35 0 0,-2 3-278 0 0,0-1-95 0 0,0-1-95 0 0,-1-1-91 0 0,3-3 47 0 0,1-1-86 0 0,1 0-82 0 0,0-1-73 0 0,0 0-67 0 0,0 0-67 0 0,0 0-66 0 0,0 0-66 0 0,0 0 216 0 0,0 0-34 0 0,0 0-2379 0 0</inkml:trace>
  <inkml:trace contextRef="#ctx0" brushRef="#br0" timeOffset="467.3683">663 66 8522 0 0,'0'4'1261'0'0,"-1"0"-95"0"0,-1 0-91 0 0,-1 0-85 0 0,1 0-83 0 0,-2 0-77 0 0,0-1-72 0 0,0 1-69 0 0,-1-1-64 0 0,0 1-59 0 0,0-1-56 0 0,-1 1-50 0 0,1-1-47 0 0,-1 1-41 0 0,0-1-38 0 0,0 1-33 0 0,-3 1 90 0 0,1 0-47 0 0,-25 18 1044 0 0,18-7-1075 0 0,0 0-80 0 0,0 1-66 0 0,2 1-55 0 0,-3 12-11 0 0,14-25-92 0 0,0 1 0 0 0,0-1 0 0 0,1 0 0 0 0,0 1 0 0 0,0-1 0 0 0,0 1 0 0 0,0 0 0 0 0,1 1-9 0 0,-1 41 21 0 0,-1-1-41 0 0,2-39 7 0 0,0 1 0 0 0,1-1 1 0 0,0 1-1 0 0,0-1 1 0 0,1 0-1 0 0,0 1 13 0 0,-1-6-16 0 0,0 1 1 0 0,1-1-1 0 0,-1 0 0 0 0,1 0 1 0 0,0 0-1 0 0,0-1 1 0 0,0 1-1 0 0,0 0 0 0 0,0-1 1 0 0,1 1-1 0 0,-1-1 1 0 0,1 0-1 0 0,0 0 0 0 0,-1 0 1 0 0,1 0-1 0 0,3 2 16 0 0,12 4-131 0 0,1-1-62 0 0,-3-1-32 0 0,-1 1-72 0 0,-7-3 190 0 0,0-1-44 0 0,2 1-54 0 0,-1-1-60 0 0,2-1-67 0 0,-1 0-75 0 0,1 0-83 0 0,-1-1-89 0 0,1-1-98 0 0,0-1-104 0 0,-1 0-111 0 0,0-1-120 0 0,0-2-126 0 0,-6 2 519 0 0,1 0-35 0 0,-1-1-34 0 0,0 0-37 0 0,0 0-37 0 0,0-1-38 0 0,7-6-1163 0 0,-5 5 934 0 0,-1 2-47 0 0,4 0-750 0 0,4 2-1061 0 0</inkml:trace>
  <inkml:trace contextRef="#ctx0" brushRef="#br0" timeOffset="645.8944">508 398 11298 0 0,'1'0'990'0'0,"-1"0"-367"0"0,1 0-145 0 0,1 0-52 0 0,12-1 729 0 0,-7 0-449 0 0,-2-1-204 0 0,-1 0-112 0 0,-1 0-173 0 0,1-1-117 0 0,-3 1-100 0 0,1 0-36 0 0,0 0-39 0 0,0 0-41 0 0,8-2 93 0 0,-1 4-34 0 0,3 0-72 0 0,1-3-97 0 0,-9 2 238 0 0,-1-1-37 0 0,5 0-125 0 0,1-1-119 0 0,0-1-104 0 0,2 0-178 0 0,1 0-97 0 0,4-2-368 0 0,9-2-745 0 0,-15 5 1033 0 0,0 1-78 0 0,1 1-56 0 0,-1-1-190 0 0,0 0-86 0 0,-4-1 227 0 0,-1 0-44 0 0,1-2-232 0 0,2-3-640 0 0,-8 8 1795 0 0</inkml:trace>
  <inkml:trace contextRef="#ctx0" brushRef="#br0" timeOffset="1152.2594">1304 0 7170 0 0,'-5'0'791'0'0,"1"1"-41"0"0,0 0-38 0 0,2 1-38 0 0,-1-1-37 0 0,1 1-34 0 0,-1 2 502 0 0,0 0-123 0 0,-1 0-112 0 0,-2-2-102 0 0,-3-1-91 0 0,-11 4 1229 0 0,14-2-1305 0 0,0 0-44 0 0,-1 1 73 0 0,3-2-362 0 0,-1 0-37 0 0,1-1-40 0 0,0 0-44 0 0,-1 0-50 0 0,0-1-53 0 0,-7 1 318 0 0,-1 0-55 0 0,2 2-48 0 0,-1 0-45 0 0,1 0-40 0 0,0 1-34 0 0,-11 4 57 0 0,6-1-104 0 0,9-4-56 0 0,-1-1 0 0 0,0 1 0 0 0,1-1 0 0 0,-1-1 1 0 0,0 1-1 0 0,0-1 0 0 0,-3-1-37 0 0,-15 3 52 0 0,1 7-26 0 0,10-4-14 0 0,-15 7 20 0 0,28-11-32 0 0,-1 0 1 0 0,0-1-1 0 0,-1 1 1 0 0,1-1-1 0 0,0 0 1 0 0,0 0-1 0 0,0 0 1 0 0,-1-1-1 0 0,1 1 1 0 0,0-1-1 0 0,-1 1 1 0 0,-2-1-1 0 0,6 0-4 0 0,-1-1 0 0 0,0 1 0 0 0,0 0 0 0 0,1 0 0 0 0,-1 0 0 0 0,0 1 0 0 0,1-1 0 0 0,-1 0 0 0 0,0 0 0 0 0,1 0 0 0 0,-1 0 0 0 0,0 1 0 0 0,1-1 0 0 0,-1 0 0 0 0,0 1 0 0 0,1-1 0 0 0,-1 0 0 0 0,1 1 0 0 0,-1-1 0 0 0,1 1 0 0 0,-1-1 0 0 0,1 1 0 0 0,-1-1 0 0 0,1 1 0 0 0,-1-1 0 0 0,1 1 0 0 0,0-1 0 0 0,-1 1 0 0 0,1 0 0 0 0,0-1 0 0 0,-1 1 0 0 0,1 0 0 0 0,0-1 0 0 0,0 1 0 0 0,0 0 0 0 0,0-1 0 0 0,0 1 0 0 0,0 0 0 0 0,0-1 0 0 0,0 1 0 0 0,0 0 0 0 0,0 0 4 0 0,0 3-139 0 0,0-4 11 0 0,0 0 56 0 0,0 0-37 0 0,3 0 3 0 0,36 6-111 0 0,-28-1 185 0 0,-2 2 49 0 0,-7-6-20 0 0,-1 0-1 0 0,0 0 1 0 0,0-1-1 0 0,1 1 1 0 0,-1 0-1 0 0,1-1 1 0 0,-1 1-1 0 0,0-1 1 0 0,1 0-1 0 0,-1 1 1 0 0,1-1-1 0 0,-1 0 1 0 0,1 0-1 0 0,-1 0 1 0 0,1 0-1 0 0,-1 0 1 0 0,1 0-1 0 0,-1 0 1 0 0,1-1 3 0 0,17 2-83 0 0,-8 6 28 0 0,3 1-46 0 0,9-4-58 0 0,0-2 60 0 0,1 5-48 0 0,45 28-413 0 0,-34-17 305 0 0,-24-11 184 0 0,-4-1 62 0 0,-4 2 58 0 0,-2 11 88 0 0,-1-11-94 0 0,0 8 103 0 0,-8 17 301 0 0,2-24-372 0 0,-2 0-68 0 0,-14 24 200 0 0,0 0-34 0 0,8-20-94 0 0,-4 5-2 0 0,9-8-43 0 0,-1 0 0 0 0,2 0 0 0 0,-1 1 0 0 0,2 0 0 0 0,-1 0 0 0 0,-1 5-34 0 0,8-14 4 0 0,0-1 1 0 0,0 1-1 0 0,0-1 1 0 0,0 1 0 0 0,-1-1-1 0 0,1 0 1 0 0,0 0-1 0 0,-1 0 1 0 0,1 1-1 0 0,-1-1 1 0 0,1-1-1 0 0,-1 1 1 0 0,1 0-1 0 0,-1 0 1 0 0,0 0-5 0 0,1-1 2 0 0,0 0 0 0 0,0 1 0 0 0,0-1 0 0 0,0 1 0 0 0,0-1 0 0 0,0 1 0 0 0,0-1 1 0 0,0 1-1 0 0,0 0 0 0 0,1 0 0 0 0,-1-1 0 0 0,0 1 0 0 0,0 0 0 0 0,1 0 1 0 0,-1 0-1 0 0,0 0 0 0 0,1 0 0 0 0,-1 0 0 0 0,1 0 0 0 0,-1 0 0 0 0,1 0 0 0 0,-1 0 1 0 0,1 0-1 0 0,0 0 0 0 0,0 0 0 0 0,0 0 0 0 0,-1 0 0 0 0,1 0 0 0 0,0 1-2 0 0,7-1-132 0 0,8-2 46 0 0,2-1 41 0 0,-8 1 38 0 0,6-5-3 0 0,-11 4 11 0 0,0 0 0 0 0,1 0 0 0 0,-1 0 0 0 0,1 1 1 0 0,-1 0-1 0 0,1 0 0 0 0,-1 0 0 0 0,1 1 0 0 0,3-1-1 0 0,-6 1 0 0 0,0 0 0 0 0,0 0 1 0 0,1 0-1 0 0,-1-1 0 0 0,0 1 0 0 0,0-1 1 0 0,0 0-1 0 0,0 0 0 0 0,0 0 1 0 0,0 0-1 0 0,0 0 0 0 0,0 0 1 0 0,0 0-1 0 0,17-8-4 0 0,5 7-8 0 0,-19 2 9 0 0,-1 0 0 0 0,1 0 0 0 0,0 0-1 0 0,-1-1 1 0 0,1 0 0 0 0,-1 0 0 0 0,1 0-1 0 0,0 0 4 0 0,10-6-11 0 0,10-2-15 0 0,-3 6-65 0 0,-9 3-126 0 0,-4-2 111 0 0,12-3-65 0 0,-15 3 90 0 0,0 0-36 0 0,0 0-59 0 0,0 0-68 0 0,1 0-84 0 0,-1 1-97 0 0,1-1-114 0 0,-3 2 223 0 0,0-1-34 0 0,0 1-36 0 0,0-1-37 0 0,0 1-39 0 0,0 0-42 0 0,1 0-301 0 0,1 0-84 0 0,-1 0-82 0 0,1 0-78 0 0,-1 0-72 0 0,0 0-71 0 0,0 0-67 0 0,-2 0-62 0 0,0 0-897 0 0,-2 0-1251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0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93 508 5289 0 0,'0'0'1335'0'0,"0"0"-515"0"0,0 0-91 0 0,-4 0 261 0 0,2 0-806 0 0,-1 1 38 0 0,-1 0 321 0 0,0 1 240 0 0,1 3 535 0 0,1 3-14 0 0,2-2-544 0 0,0-1-245 0 0,0-2-310 0 0,0 0-41 0 0,0 2-6 0 0,0 0-114 0 0,0 5 579 0 0,1-1-80 0 0,0-1-72 0 0,0 1-65 0 0,1-1-58 0 0,0 0-49 0 0,0 0-43 0 0,0-1-34 0 0,1 6 89 0 0,4 19 317 0 0,-6-11-166 0 0,0-3-140 0 0,1-1-41 0 0,6 15 188 0 0,-2-7-167 0 0,-1 15 99 0 0,-2-6-156 0 0,5-2-73 0 0,-5-22-124 0 0,-1 1-1 0 0,1 0 1 0 0,-2 0 0 0 0,0 0-1 0 0,0 2-47 0 0,-1 14 60 0 0,0 37 240 0 0,0-36-207 0 0,0-14-76 0 0,0 0-34 0 0,0 0-41 0 0,0-2-50 0 0,0-9-92 0 0,0-2-92 0 0,0-1-111 0 0,0 0 153 0 0,0 0-36 0 0,-4-1-303 0 0,0 1-38 0 0,-2-1-721 0 0,3-1-56 0 0,-1-6-1938 0 0,4 4 2367 0 0,0 1 51 0 0,0 0 287 0 0,0 0 44 0 0,0 0 48 0 0,0 0 56 0 0,-1 0 62 0 0,0 0 68 0 0,0-1 74 0 0,-1 0 82 0 0,-1-2-546 0 0,0-1 83 0 0,0 1 76 0 0,1 0 68 0 0,-1-3-148 0 0,1 0 114 0 0,0 0 91 0 0,2-1 66 0 0,0 0 24 0 0,-1 2 63 0 0,0 1 59 0 0,0 2 50 0 0,-1-1 45 0 0,0 2 39 0 0,-2-4-31 0 0,-6-19-33 0 0,9 17 113 0 0,1-1-37 0 0,-1 4 105 0 0,1 0-1 0 0,-1 0 0 0 0,-1 0 0 0 0,1 0 0 0 0,-1 0 1 0 0,-2-6 2 0 0,-5-10 63 0 0,0 0 104 0 0,5 11-30 0 0,0 0 43 0 0,1 0 49 0 0,1-1 53 0 0,0 0 61 0 0,2-1 65 0 0,-2-2 93 0 0,1 8-212 0 0,-1 1 34 0 0,-1 0 40 0 0,0-1 47 0 0,-1 0 52 0 0,0 0 60 0 0,1 1 214 0 0,1 0-96 0 0,1 0-85 0 0,0-1-71 0 0,0-2 20 0 0,2 0-64 0 0,1-20 719 0 0,-1 14-448 0 0,-1 8-296 0 0,1 0 57 0 0,0-3 157 0 0,2 1-100 0 0,1 4-186 0 0,0 0-36 0 0,6-4 231 0 0,8-13 483 0 0,-15 17-694 0 0,0-1-43 0 0,2-2 71 0 0,-1 0-66 0 0,4-3 42 0 0,-6 10-273 0 0,-1 0-1 0 0,1 0 1 0 0,0 1 0 0 0,0-1 0 0 0,0 0 0 0 0,0 1-1 0 0,0 0 1 0 0,1-1 0 0 0,-1 1 0 0 0,0 0-1 0 0,1 0 1 0 0,1 0-58 0 0,13-5 268 0 0,10-3 173 0 0,-9 2-98 0 0,-7 3-101 0 0,0 5-69 0 0,2 3-30 0 0,4 4 6 0 0,-6-3-11 0 0,18 9 300 0 0,-22-10-299 0 0,-1 0 0 0 0,0 0 1 0 0,0 1-1 0 0,-1 0 0 0 0,1 0 1 0 0,-1 0-1 0 0,0 1 0 0 0,3 4-139 0 0,3 9 316 0 0,-2 0-34 0 0,-1 8 36 0 0,-6-13-206 0 0,-1 0-38 0 0,-4 6 132 0 0,-4-6-44 0 0,-1 3-32 0 0,3 1-70 0 0,5-14-57 0 0,-1-1 0 0 0,0 0 1 0 0,0 0-1 0 0,0 1 0 0 0,0-1 0 0 0,0 0 0 0 0,-1 0 0 0 0,1 0 0 0 0,-1 0 0 0 0,0-1 0 0 0,1 1 0 0 0,-2 0 0 0 0,1-1 0 0 0,0 1-3 0 0,-9 7-103 0 0,1-1 77 0 0,-1 0 58 0 0,-16 9 117 0 0,17-14-130 0 0,2 0-36 0 0,1-2-37 0 0,-2 1-45 0 0,1-1-53 0 0,2-1 5 0 0,0 0-34 0 0,-1 0-38 0 0,1 0-40 0 0,-1 0-45 0 0,0-1-47 0 0,0 0-50 0 0,-1 0-53 0 0,1 0-163 0 0,2-1 54 0 0,-9-4-1133 0 0,10 1 922 0 0,2 2 268 0 0,0-1-46 0 0,0 0-105 0 0,0-1-79 0 0,0 0-92 0 0,1 0-106 0 0,-1 1 148 0 0,1-1-74 0 0,-1 1-80 0 0,0-1-86 0 0,0 0-219 0 0,-2-1-46 0 0,0 0-303 0 0,-4-3-846 0 0</inkml:trace>
  <inkml:trace contextRef="#ctx0" brushRef="#br0" timeOffset="245.9656">579 133 14827 0 0,'-10'0'906'0'0,"2"1"-89"0"0,2 0-81 0 0,0 0-73 0 0,2 1-67 0 0,0 0-58 0 0,0 1-51 0 0,0-1-43 0 0,-2 3 176 0 0,-8 3 211 0 0,12-7-780 0 0,1 0 0 0 0,-1 0 0 0 0,1 0 0 0 0,0 0 0 0 0,0 0 0 0 0,-1 0 0 0 0,1 1 0 0 0,0-1 0 0 0,0 0 0 0 0,0 0 0 0 0,0 1 0 0 0,0-1 0 0 0,1 1 0 0 0,-1-1 0 0 0,0 1 1 0 0,1-1-1 0 0,-1 1 0 0 0,1-1 0 0 0,-1 1 0 0 0,1 0 0 0 0,0-1-51 0 0,-2 12 315 0 0,1 1-44 0 0,0 1-36 0 0,-1-1-95 0 0,-4 7 77 0 0,-1 6 10 0 0,3-1-51 0 0,2 3-45 0 0,6 4-37 0 0,2-7-52 0 0,-2-12-27 0 0,-1 0-1 0 0,-1 0 0 0 0,0 0 1 0 0,0 11-15 0 0,-2-14-2 0 0,1-1 1 0 0,0 1 0 0 0,1-1 0 0 0,0 1 0 0 0,0-1 0 0 0,1 0 0 0 0,1 1 0 0 0,2 4 1 0 0,13 41-17 0 0,-10-27-25 0 0,2-2-93 0 0,2-1-86 0 0,2-2-80 0 0,-8-12-156 0 0,-2-3 121 0 0,2 5-161 0 0,-3-7 199 0 0,0-1-42 0 0,0 1-50 0 0,0 0-54 0 0,1-1-63 0 0,0 0-69 0 0,0-1-76 0 0,0-1-81 0 0,0 0-89 0 0,0-1-96 0 0,1-2-102 0 0,0 0-109 0 0,-1-2-116 0 0,1-1-121 0 0,5-6-966 0 0,-5 4 1135 0 0,-1 1-38 0 0,4 0-837 0 0,4 2-1168 0 0</inkml:trace>
  <inkml:trace contextRef="#ctx0" brushRef="#br0" timeOffset="486.0006">822 398 15899 0 0,'0'0'1189'0'0,"0"0"-487"0"0,0 0-325 0 0,0 0-44 0 0,4 3 234 0 0,4 9 18 0 0,0 3-61 0 0,-3-6-258 0 0,1 1-42 0 0,0-1-53 0 0,1-1-60 0 0,12 12 142 0 0,-4-1-81 0 0,3 2-34 0 0,15 7 1 0 0,-7-4-62 0 0,-10 2-37 0 0,12 13-54 0 0,-24-35 115 0 0,1 1-63 0 0,1 1-61 0 0,-1-1-58 0 0,1 1-57 0 0,0 0-54 0 0,0 1-52 0 0,1-1-49 0 0,-1 0-59 0 0,0 0-48 0 0,0 0-46 0 0,-1-1-43 0 0,0 0-40 0 0,0 0-38 0 0,-2-2-36 0 0,0 0-34 0 0,-1-1-19 0 0,-1 0-51 0 0,0-2-49 0 0,-1 0-45 0 0,0 0-43 0 0,0 0-34 0 0,0 0-953 0 0,0-1-394 0 0,0 0 1521 0 0,0-1 37 0 0,0-2-252 0 0,0-6-1070 0 0,0 7 790 0 0,0 2-691 0 0</inkml:trace>
  <inkml:trace contextRef="#ctx0" brushRef="#br0" timeOffset="654.3587">1131 420 8938 0 0,'-1'0'1881'0'0,"-2"0"-716"0"0,-1 1-126 0 0,0 1-120 0 0,0 2-108 0 0,-1 0-100 0 0,0 2-90 0 0,0 0-78 0 0,0 1-69 0 0,-1 0-59 0 0,1-1-79 0 0,0 0-33 0 0,-9 11 485 0 0,2-4-256 0 0,-1 1-106 0 0,0 1-95 0 0,0 1-84 0 0,-1 3-46 0 0,0 0-88 0 0,0 4-66 0 0,0 9-93 0 0,12-27 41 0 0,0 1-36 0 0,0-1-38 0 0,0 0-37 0 0,-1 0-36 0 0,1-1-38 0 0,-1 1-38 0 0,1 0-37 0 0,-1-1-38 0 0,0 1-38 0 0,0-1-38 0 0,1 0-38 0 0,-1 0-38 0 0,0 1-39 0 0,0-1-38 0 0,0 0-39 0 0,0 1-209 0 0,-1 0-62 0 0,1 0-63 0 0,0 0-64 0 0,-1 0-63 0 0,1 0-64 0 0,0 0-65 0 0,1 0-63 0 0,0 0 123 0 0,1-1-38 0 0,0 1-264 0 0,1 3-744 0 0,0-8 2128 0 0</inkml:trace>
  <inkml:trace contextRef="#ctx0" brushRef="#br0" timeOffset="893.9369">1219 0 13467 0 0,'0'0'1198'0'0,"0"0"-505"0"0,1 0-137 0 0,2 0 130 0 0,10 1-18 0 0,-1 0-95 0 0,-1 2-82 0 0,0 0-74 0 0,1 2 2 0 0,0 1-73 0 0,1 1-1 0 0,8 6 94 0 0,5 4 108 0 0,-6-7-89 0 0,10 9 79 0 0,-4 4-106 0 0,-4 3-87 0 0,-3 4-71 0 0,7 22 60 0 0,6 31 66 0 0,-10-25-74 0 0,-17-43-256 0 0,0 1-1 0 0,-1 0 1 0 0,0-1-1 0 0,-2 1 1 0 0,1 4-69 0 0,-1 52 190 0 0,-10-12-90 0 0,-9-3-81 0 0,12-43-96 0 0,-3 19 9 0 0,5-20 9 0 0,0 0-56 0 0,-1-1-79 0 0,0 1-104 0 0,1-4 31 0 0,-1 0-64 0 0,-1-1-71 0 0,0 1-77 0 0,3-6 212 0 0,0 0 45 0 0,-2 9-370 0 0,2-6 306 0 0,0 0-68 0 0,1-3 137 0 0,0 0-34 0 0,0 0-37 0 0,0 0-43 0 0,0 0-47 0 0,-1-1-52 0 0,1 2-234 0 0,-1-1-112 0 0,0-1-125 0 0,1 0 401 0 0,0-1-36 0 0,-3 1-790 0 0,0-1-84 0 0,0 1-78 0 0,1 0-73 0 0,1 1 265 0 0,1 0-35 0 0,0 10-2778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0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1182 8682 0 0,'0'0'1624'0'0,"0"0"-593"0"0,0 0-231 0 0,0 0-73 0 0,0 0 62 0 0,0 0-117 0 0,0 0-92 0 0,0 0-68 0 0,0 0-46 0 0,0 0-36 0 0,0 0 355 0 0,0 0-62 0 0,0 0-63 0 0,0 0-73 0 0,0 0-69 0 0,0 0-63 0 0,0 0-40 0 0,0 0 350 0 0,1-1-419 0 0,2-2-35 0 0,-2 2-198 0 0,8-5 22 0 0,-5 1-24 0 0,-1 0 84 0 0,-2 3-49 0 0,-1-1 38 0 0,3-8 31 0 0,3 4-35 0 0,-4 5-154 0 0,0 1 1 0 0,-1-1 0 0 0,1 0 0 0 0,-1 0 0 0 0,1 0-1 0 0,-1 0 1 0 0,0 0 0 0 0,1 0 0 0 0,-1 0 0 0 0,-1 0 0 0 0,1-1-1 0 0,0 1-26 0 0,14-25 136 0 0,7-13 70 0 0,-14 15-106 0 0,9-26 45 0 0,6-1-49 0 0,-18 41-80 0 0,-1 0-1 0 0,0 0 1 0 0,-1 0-1 0 0,0-1 1 0 0,0 1-1 0 0,-1-4-15 0 0,0 0 20 0 0,2 0 0 0 0,0 0-1 0 0,0 0 1 0 0,2-2-20 0 0,58-163 75 0 0,5-15-24 0 0,-46 147-31 0 0,2 2 0 0 0,2 1 1 0 0,8-8-21 0 0,-30 45 1 0 0,1 0 0 0 0,0 0 0 0 0,1 0-1 0 0,-1 1 1 0 0,1 0 0 0 0,8-6-1 0 0,25-23 0 0 0,-29 23 1 0 0,-7 8 1 0 0,-1 0 0 0 0,1 1 0 0 0,0 0 0 0 0,1-1 0 0 0,-1 1 0 0 0,1 1 0 0 0,-1-1 0 0 0,1 1 0 0 0,0 0 0 0 0,1 0 0 0 0,0 0-2 0 0,83-27 0 0 0,-85 29 0 0 0,0 0 0 0 0,0-1 0 0 0,0 2 1 0 0,0-1-1 0 0,0 0 0 0 0,0 1 0 0 0,0 0 0 0 0,1 0 0 0 0,-1 0 0 0 0,0 0 1 0 0,0 1-1 0 0,0 0 0 0 0,0-1 0 0 0,0 2 0 0 0,0-1 0 0 0,0 0 1 0 0,0 1-1 0 0,0 0 0 0 0,0 0 0 0 0,-1 0 0 0 0,1 0 0 0 0,-1 0 0 0 0,1 1 1 0 0,-1 0-1 0 0,0-1 0 0 0,2 4 0 0 0,9 8 23 0 0,0 0 0 0 0,-1 1 1 0 0,-1 0-1 0 0,-1 1 0 0 0,6 10-23 0 0,-12-16 17 0 0,-1 0-1 0 0,0 0 0 0 0,0 0 1 0 0,-1 1-1 0 0,0-1 1 0 0,-1 1-1 0 0,0 0 0 0 0,0 0 1 0 0,-2 0-1 0 0,1 9-16 0 0,-1 3 32 0 0,1-17-20 0 0,0 0 0 0 0,0 0 0 0 0,-1 0 1 0 0,0 0-1 0 0,0 0 0 0 0,-1 0 0 0 0,0 0 0 0 0,0 0 0 0 0,0 0 0 0 0,-1-1 0 0 0,0 1 0 0 0,0 0 0 0 0,0-1 0 0 0,-1 1 0 0 0,1-1 0 0 0,-2 0 0 0 0,0 2-12 0 0,-26 38 108 0 0,-5-19-94 0 0,15-17-32 0 0,-4-3-53 0 0,-4-3-82 0 0,12-2 53 0 0,0 0-39 0 0,-2-1-81 0 0,-1-1-105 0 0,10-1 114 0 0,-1-1-35 0 0,9 3 233 0 0,-8-3-100 0 0,-1-1-69 0 0,-1 0-65 0 0,-1 0-61 0 0,1-1-59 0 0,0-1-54 0 0,2 1-51 0 0,2-1-47 0 0,5 4 163 0 0,1 1-39 0 0,1 1-44 0 0,-1 0-50 0 0,1 0-131 0 0,0-1 69 0 0,0 1 65 0 0,0 0 60 0 0,0 0 57 0 0,0-1 52 0 0,0 1 48 0 0,0-1 43 0 0,0 0 20 0 0,0 1 42 0 0,0-2-58 0 0,0 0 102 0 0,0-2-41 0 0,0 3 79 0 0,0-1-45 0 0,0 1-106 0 0,0-1-114 0 0,0 1-13 0 0,0 0-97 0 0,0 1-107 0 0,0-1-122 0 0,0 1 294 0 0,0-1-35 0 0,0 1-37 0 0,0 0-38 0 0,0 0-39 0 0,0 0-41 0 0,0 0-43 0 0,0 0-45 0 0,0 0-435 0 0,0 0-38 0 0,0 0-2415 0 0</inkml:trace>
  <inkml:trace contextRef="#ctx0" brushRef="#br0" timeOffset="717.2465">972 651 13867 0 0,'0'0'1443'0'0,"0"0"-1004"0"0,0 0-35 0 0,0 0-43 0 0,0 0-37 0 0,0 0 109 0 0,0 0-42 0 0,0 0 219 0 0,0 0-46 0 0,0 1-48 0 0,0 2-45 0 0,0 4 123 0 0,0 1-67 0 0,0 0-64 0 0,0 0-59 0 0,0 1-55 0 0,0 0-50 0 0,0 0-46 0 0,0 0-41 0 0,0 3-7 0 0,0-1-46 0 0,0 11 52 0 0,0 35 107 0 0,-4-33-200 0 0,-4-9-47 0 0,7-13-64 0 0,0 0 1 0 0,0 0 0 0 0,0 0-1 0 0,0 0 1 0 0,0 0 0 0 0,0 0-1 0 0,0 0 1 0 0,1 0 0 0 0,-1 1-1 0 0,1-1 1 0 0,-1 0 0 0 0,1 0-1 0 0,0 2-7 0 0,0 36 98 0 0,0-13-66 0 0,0-6-48 0 0,0-2-54 0 0,0-15-63 0 0,0-4-78 0 0,0 0-61 0 0,0 0-75 0 0,0 0-19 0 0,0-1 139 0 0,0-3 37 0 0,0-7-92 0 0,0-5 82 0 0,0 7 122 0 0,0 6 40 0 0,0-19-101 0 0,0-1 53 0 0,0-4 35 0 0,0-8 27 0 0,0 30 19 0 0,0-1-1 0 0,0 1 1 0 0,1 0 0 0 0,-1-1 0 0 0,1 1 0 0 0,0 0 0 0 0,1 0 0 0 0,-1 0 0 0 0,1 0 0 0 0,2-5 5 0 0,10-24 36 0 0,-10 22-24 0 0,5-16 70 0 0,18-35 187 0 0,-12 37-78 0 0,1-2 90 0 0,-3 16-132 0 0,-4 7-80 0 0,4-1 54 0 0,-7 3-50 0 0,0 0 0 0 0,-1 1 0 0 0,1 0 0 0 0,1 0 0 0 0,-1 0 0 0 0,0 1 0 0 0,0-1 0 0 0,3 1-73 0 0,7 2 105 0 0,0 5-54 0 0,5 5 0 0 0,-9-2 26 0 0,-4 0 37 0 0,-1 2 60 0 0,-1 1-24 0 0,6 12 333 0 0,-11-12-309 0 0,-2-3-97 0 0,-3 1-59 0 0,1-4 24 0 0,-2 5 49 0 0,0-1 0 0 0,-1 0 0 0 0,0 0 0 0 0,-1 0 0 0 0,-1-1-91 0 0,-2 2 56 0 0,-2-4-38 0 0,-3 0 25 0 0,1 0-52 0 0,-1 5-49 0 0,12-10 40 0 0,1 0 1 0 0,0 0-1 0 0,-1 0 0 0 0,1 0 1 0 0,-1-1-1 0 0,0 1 1 0 0,1-1-1 0 0,-1 0 0 0 0,0 1 1 0 0,0-1 17 0 0,-19 3-182 0 0,3-3-69 0 0,9-1 77 0 0,1-1-38 0 0,0 1-29 0 0,0 0-42 0 0,5 0-27 0 0,4 0 17 0 0,4 0 68 0 0,22 1 29 0 0,0 1 47 0 0,-1 2 43 0 0,-1 1 41 0 0,0 2 37 0 0,-1 1 34 0 0,24 13 94 0 0,-29-7 177 0 0,18 39 210 0 0,-27-35-225 0 0,-4 6 149 0 0,-5 17 87 0 0,-2-18-192 0 0,-1-6-84 0 0,-6 1-65 0 0,6-13-122 0 0,-1-1 1 0 0,0 1-1 0 0,0 0 0 0 0,0-1 1 0 0,-1 0-1 0 0,1 0 0 0 0,-1 0 1 0 0,0-1-1 0 0,0 1 0 0 0,-4 1-35 0 0,-15 1 220 0 0,-4 3-72 0 0,12-3-141 0 0,3-11-100 0 0,0-1-33 0 0,0 3 40 0 0,-1 2-108 0 0,-2 0-120 0 0,1-2-111 0 0,2-3-106 0 0,3-6-104 0 0,9 10 418 0 0,-1-3-194 0 0,-1 1 41 0 0,-3-9-748 0 0,4 8 586 0 0,0 0-107 0 0,1 3 269 0 0,0-1-41 0 0,-1 0-100 0 0,1 0-67 0 0,0-1-72 0 0,0 1-81 0 0,-1-1-89 0 0,1 0-97 0 0,-1-1-104 0 0,1 0-112 0 0,-1 2 412 0 0,1-1-34 0 0,-2-4-844 0 0,-2-1-437 0 0,-3-7-1149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0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14227 0 0,'7'0'895'0'0,"0"0"-66"0"0,0 0-66 0 0,-1 0-61 0 0,1 0-60 0 0,0 0-58 0 0,0 0-55 0 0,-1 0-53 0 0,1 0-50 0 0,0 0-48 0 0,0 0-46 0 0,-1 0-44 0 0,1 0-40 0 0,0 0-39 0 0,-1 0-36 0 0,1 0-34 0 0,5 0 33 0 0,0 0-88 0 0,0 0-75 0 0,0 0-61 0 0,3 0-84 0 0,28 0-411 0 0,-24 0 360 0 0,-3 0 108 0 0,-8 0 83 0 0,0 0 35 0 0,6 2-514 0 0,-3 2-57 0 0,-2 2-66 0 0,-2 0-75 0 0,-6-5 56 0 0,-1 0 79 0 0,1-1 76 0 0,0 1 68 0 0,0-1 66 0 0,-1 0 58 0 0,1 1 54 0 0,0-1 48 0 0,1 0-28 0 0,-1 0 110 0 0,1 0 92 0 0,2 0 118 0 0,-3 0-103 0 0,1 0-49 0 0,-1 0-55 0 0,0 0-73 0 0,0 0-88 0 0,0 0-104 0 0,-1 0-119 0 0,1 0 184 0 0,-1 0-36 0 0,1 0-37 0 0,-1 0-41 0 0,0 1-196 0 0,1-1-79 0 0,-1 0-83 0 0,0 1-89 0 0,0-1-92 0 0,0 1-97 0 0,1-1-102 0 0,-1 1-106 0 0,0 5-446 0 0,0 6-985 0 0</inkml:trace>
  <inkml:trace contextRef="#ctx0" brushRef="#br0" timeOffset="247.099">89 221 12259 0 0,'-2'0'166'0'0,"0"0"35"0"0,-1 0 298 0 0,0 0 110 0 0,1 0 91 0 0,0 0-8 0 0,1 1 42 0 0,0-1 1787 0 0,1 0-1473 0 0,1 0-459 0 0,-1 0-36 0 0,1 0-43 0 0,0 0-54 0 0,-1 0-60 0 0,1 0-70 0 0,0-1-78 0 0,0 1-86 0 0,0-1-106 0 0,0 1-45 0 0,0 0-47 0 0,-1-1-49 0 0,1 1-53 0 0,0-1-54 0 0,-1 1-57 0 0,1-1-60 0 0,4-4 505 0 0,2-2 141 0 0,0 3-63 0 0,4 2-65 0 0,7 2-67 0 0,-2-3-46 0 0,-3-4-83 0 0,6-2-91 0 0,-14 8 92 0 0,0 0-36 0 0,8 0-121 0 0,1 1-121 0 0,0 0-107 0 0,1 0-92 0 0,-1 0-80 0 0,-2-2-63 0 0,-1 0-52 0 0,-8 1 302 0 0,-1 0 41 0 0,1 0 37 0 0,-1 0 33 0 0,1 0-11 0 0,0 0 35 0 0,0 0-59 0 0,0-1 41 0 0,6-1-421 0 0,-7 2 381 0 0,1 0-62 0 0,0 0-6 0 0,-1 0-67 0 0,1 1-81 0 0,0-1-91 0 0,0 1 20 0 0,0 0-78 0 0,0-1-84 0 0,1 1-92 0 0,0 0-97 0 0,0 0-104 0 0,0 0-111 0 0,1 0-117 0 0,7 0-886 0 0,13 0-1201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0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134 133 8922 0 0,'1'-5'1227'0'0,"-1"1"-56"0"0,1-1-60 0 0,1 1-63 0 0,0 0-68 0 0,0 0-71 0 0,0 0-75 0 0,0-1-79 0 0,0 2-141 0 0,0-1-71 0 0,0 1-74 0 0,-1-1-78 0 0,0 1-79 0 0,0-1-82 0 0,0 1-86 0 0,-1-1-89 0 0,0 3 245 0 0,0-1-37 0 0,0 1-36 0 0,0 0-33 0 0,-1-1 105 0 0,0 0-103 0 0,-1 0-69 0 0,0 1-84 0 0,-4-2-88 0 0,4 2 90 0 0,0 0 98 0 0,1 0-23 0 0,0 1 39 0 0,0-1 44 0 0,0 0 49 0 0,0 0 170 0 0,1 0 108 0 0,-1-1 119 0 0,1 1-275 0 0,0 0 34 0 0,0 1-169 0 0,-1 0-50 0 0,0 0-44 0 0,0 0-37 0 0,-1 0-22 0 0,-1 1-35 0 0,-3 1-15 0 0,2-1 2 0 0,4-1 57 0 0,-8 15 224 0 0,0-8-156 0 0,-6 12 124 0 0,14-18-276 0 0,-1 0-1 0 0,0 1 1 0 0,0-1-1 0 0,0 0 1 0 0,0 0-1 0 0,-1 0 1 0 0,1 0-1 0 0,0 0 1 0 0,0 0-1 0 0,-1 0 1 0 0,1 0-1 0 0,0 0 1 0 0,-1-1-1 0 0,1 1 1 0 0,-1 0-1 0 0,0-1-10 0 0,-13 9 131 0 0,4 8-28 0 0,2 4-66 0 0,-1 4-24 0 0,0-2 17 0 0,4 2-40 0 0,3 2-36 0 0,3-1-35 0 0,1-18 37 0 0,0-1 1 0 0,1 0-1 0 0,0 0 0 0 0,0 0 1 0 0,0 0-1 0 0,2 2 44 0 0,-2-3-55 0 0,1 0 1 0 0,1-1-1 0 0,-1 1 0 0 0,1-1 1 0 0,0 0-1 0 0,0 1 0 0 0,3 1 55 0 0,9 10-214 0 0,-13-12 153 0 0,2 0 0 0 0,-1 0 0 0 0,0-1 0 0 0,1 1 0 0 0,0-1-1 0 0,0 0 1 0 0,0-1 0 0 0,1 1 0 0 0,-1-1 0 0 0,2 0 61 0 0,1 0-65 0 0,60 17-488 0 0,-41-17 380 0 0,-6-6 53 0 0,-8-4 66 0 0,4-1 29 0 0,13 3 11 0 0,-27 5 17 0 0,0 0 0 0 0,1-1 0 0 0,-1 1 0 0 0,1-1 0 0 0,-1 1 0 0 0,0-1 0 0 0,1 0 0 0 0,-1 0 0 0 0,0-1 0 0 0,0 1 1 0 0,0-1-1 0 0,0 1 0 0 0,0-1 0 0 0,0 0 0 0 0,0 0 0 0 0,1-2-3 0 0,19-14 27 0 0,-21 17-26 0 0,0 0 1 0 0,0-1-1 0 0,0 1 1 0 0,0-1-1 0 0,0 0 0 0 0,0 0 1 0 0,0 0-1 0 0,0 0 1 0 0,-1 0-1 0 0,1 0 0 0 0,-1 0 1 0 0,0 0-1 0 0,1-1-1 0 0,1-3 6 0 0,0 1 5 0 0,0-1 0 0 0,-1 0 0 0 0,1 0 0 0 0,-1-1 0 0 0,0 1 0 0 0,0-5-11 0 0,-1 9 8 0 0,-1-1-1 0 0,0 1 0 0 0,0-1 0 0 0,0 0 0 0 0,0 1 0 0 0,-1-1 1 0 0,1 0-1 0 0,-1 1 0 0 0,1-1 0 0 0,-1 1 0 0 0,0-1 0 0 0,0 1 1 0 0,0-1-8 0 0,-38-55 191 0 0,-36-23-22 0 0,60 66-135 0 0,-3 2 44 0 0,-16-3-24 0 0,21 10-9 0 0,4 1 41 0 0,8 2 58 0 0,10 2 80 0 0,-9 1-221 0 0,1 0-1 0 0,0 0 1 0 0,0 0 0 0 0,0 0-1 0 0,0 0 1 0 0,0 0-1 0 0,0 0 1 0 0,0-1 0 0 0,-1 1-1 0 0,1 0 1 0 0,0 0 0 0 0,0-1-1 0 0,0 1 1 0 0,0 0-1 0 0,-1-1 1 0 0,1 1 0 0 0,0-1-1 0 0,0 1 1 0 0,-1-1 0 0 0,1 0-1 0 0,0 1 1 0 0,-1-1-1 0 0,1 1 1 0 0,-1-1 0 0 0,1 0-1 0 0,-1 0 1 0 0,1 0-3 0 0,0 0 1 0 0,-1 0 0 0 0,1 1 0 0 0,-1-1 0 0 0,1 0 1 0 0,0 0-1 0 0,0 0 0 0 0,0 1 0 0 0,-1-1 0 0 0,1 0 0 0 0,0 1 0 0 0,0-1 0 0 0,0 1 1 0 0,0-1-1 0 0,0 1 0 0 0,0-1 0 0 0,0 1 0 0 0,0 0 0 0 0,0 0 0 0 0,0-1 1 0 0,1 1-1 0 0,-1 0 0 0 0,0 0 0 0 0,0 0 0 0 0,0 0 0 0 0,0 0 0 0 0,0 0 0 0 0,0 1-1 0 0,16 0-1 0 0,-9-1 4 0 0,0 1 0 0 0,0-1 0 0 0,-1 0 0 0 0,1 0 0 0 0,0-1 0 0 0,0 0 0 0 0,0-1 0 0 0,1 0-3 0 0,6-4 5 0 0,-11 4-2 0 0,0 0 0 0 0,0 0 0 0 0,0 1 0 0 0,1-1 0 0 0,-1 1 1 0 0,1 0-1 0 0,-1 0 0 0 0,1 1 0 0 0,-1 0 0 0 0,4-1-3 0 0,-2 1 4 0 0,-1 0 0 0 0,1-1 1 0 0,-1 0-1 0 0,1 0 0 0 0,-1-1 0 0 0,1 0 0 0 0,-1 0 0 0 0,0 0 0 0 0,0 0 0 0 0,4-3-3 0 0,-7 4 0 0 0,0 0 0 0 0,1 0 1 0 0,-1 0-1 0 0,0 1 0 0 0,1-1 1 0 0,-1 0-1 0 0,1 1 1 0 0,-1 0-1 0 0,1 0 0 0 0,-1 0 1 0 0,1 0-1 0 0,-1 0 0 0 0,1 0 1 0 0,-1 0-1 0 0,1 1 1 0 0,-1 0-1 0 0,1-1-1 0 0,17 3-19 0 0,4-9-54 0 0,-21 4-61 0 0,1 1 39 0 0,2-2 3 0 0,0 0 98 0 0,8-2 119 0 0,-8 4-153 0 0,-2 0-57 0 0,0 0-71 0 0,0 1-88 0 0,1-1-103 0 0,-2 1 27 0 0,1 0-67 0 0,0 0-72 0 0,0 0-78 0 0,0-1-84 0 0,0 1-89 0 0,1 0-97 0 0,-1 0-100 0 0,2 0-34 0 0,-1 0-103 0 0,-1 0-100 0 0,0 0-95 0 0,-2 0-91 0 0,-1 0-85 0 0,-1 0-80 0 0,0 0-74 0 0,0 0 266 0 0,0 0-34 0 0,0 0-2796 0 0</inkml:trace>
  <inkml:trace contextRef="#ctx0" brushRef="#br0" timeOffset="1168.5968">576 464 7842 0 0,'0'-5'960'0'0,"0"1"-66"0"0,0 1-38 0 0,0 2-62 0 0,0 1-57 0 0,1 1-53 0 0,-1 1-111 0 0,1-1-37 0 0,3 3 440 0 0,1 0-110 0 0,2-3-84 0 0,-5-1-337 0 0,-1 0-51 0 0,1 1-49 0 0,-1-1-46 0 0,1 1-42 0 0,-1 0-39 0 0,1 1 114 0 0,0-1-191 0 0,-1 0-35 0 0,2 2 21 0 0,3 5-17 0 0,-4-5 18 0 0,-1-2-9 0 0,-1-1 51 0 0,9 11 375 0 0,-2 0-107 0 0,-4 0-82 0 0,0 0-58 0 0,9 20 447 0 0,-2-17-369 0 0,3-1-104 0 0,-2 1-62 0 0,-1-1-51 0 0,0 1-39 0 0,2 3-13 0 0,21 22 81 0 0,-28-32-171 0 0,1 0 0 0 0,-1 0-1 0 0,0 0 1 0 0,0 1 0 0 0,-1-1 0 0 0,0 1-17 0 0,6 26 8 0 0,-9-33-131 0 0,2 1 37 0 0,9 2-113 0 0,-10-4 67 0 0,-1 1 256 0 0,0 0-72 0 0,-1 0-69 0 0,1 0-65 0 0,-1 0-62 0 0,0 0-58 0 0,0 0-55 0 0,0 0-50 0 0,0 0-123 0 0,0 0-62 0 0,-1 0-56 0 0,0 0-49 0 0,1 0-176 0 0,-1 0-52 0 0,-1 0-216 0 0,0 0-591 0 0,-2-1-1117 0 0,2 0 1866 0 0,1-1 34 0 0,0 1 176 0 0,0-1 38 0 0,0 0 44 0 0,0-1 49 0 0,0 1 134 0 0,1 0 43 0 0,-1-1 45 0 0,1 0 51 0 0,-1 0 53 0 0,1 0 57 0 0,0 0 61 0 0,0-1 64 0 0,0-5-2060 0 0,0-6-1140 0 0</inkml:trace>
  <inkml:trace contextRef="#ctx0" brushRef="#br0" timeOffset="1412.1332">885 420 9250 0 0,'-4'0'1362'0'0,"-1"1"-102"0"0,1 0-99 0 0,0 0-94 0 0,0 0-90 0 0,-1 1-86 0 0,1 0-83 0 0,0 1-78 0 0,0-1-75 0 0,0 1-69 0 0,0 0-67 0 0,0 1-62 0 0,0-1-58 0 0,1 1-54 0 0,-1 0-50 0 0,0 0-46 0 0,0 1-6 0 0,0 0-53 0 0,-1 1-46 0 0,1-1-40 0 0,-3 6 7 0 0,-13 19-17 0 0,12-18 28 0 0,4-6 9 0 0,0 1 63 0 0,0-1 75 0 0,1-1 88 0 0,-7 10-201 0 0,-11 16 101 0 0,10-15-176 0 0,-1 0-42 0 0,0-2-47 0 0,-1 0-53 0 0,-1-2-59 0 0,0-1-66 0 0,8-7 91 0 0,2 1-57 0 0,-1 0-49 0 0,2 0-47 0 0,-1 1-100 0 0,0 1-49 0 0,0 3-267 0 0,0 0-54 0 0,-3 10-869 0 0,4-15 1090 0 0,-1-1 36 0 0,0 0-272 0 0,0-1-47 0 0,1-1-43 0 0,0 0-41 0 0,-1 0-594 0 0,2 0-89 0 0,0 2-77 0 0,2 3-68 0 0,0-4-635 0 0,0-3-1305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10882 0 0,'0'0'1003'0'0,"0"0"-387"0"0,0 0-160 0 0,0 0-71 0 0,0 0-85 0 0,0 0-74 0 0,0 0-32 0 0,0 0-4 0 0,1 0-42 0 0,2 4 16 0 0,8 5-5 0 0,19 13 384 0 0,-20-15-426 0 0,2-1-63 0 0,10 12 70 0 0,0 1-55 0 0,-8-13-43 0 0,16 13 9 0 0,-26-15-30 0 0,0-1 0 0 0,1 0 1 0 0,-1 0-1 0 0,0 0 0 0 0,1-1 0 0 0,0 1 0 0 0,0-1 0 0 0,0 0 0 0 0,0-1 0 0 0,5 2-5 0 0,22 9 43 0 0,9-5 105 0 0,-34 3-79 0 0,-7-10-63 0 0,0 1 0 0 0,0-1 0 0 0,1 1 0 0 0,-1-1 0 0 0,0 1 0 0 0,1-1 0 0 0,-1 1 1 0 0,0-1-1 0 0,1 1 0 0 0,-1-1 0 0 0,1 1 0 0 0,-1-1 0 0 0,1 0 0 0 0,-1 1 0 0 0,1-1 1 0 0,-1 0-1 0 0,1 1 0 0 0,-1-1 0 0 0,1 0 0 0 0,-1 0 0 0 0,1 0 0 0 0,-1 1 0 0 0,1-1 1 0 0,0 0-1 0 0,-1 0 0 0 0,1 0 0 0 0,-1 0 0 0 0,1 0 0 0 0,0 0 0 0 0,-1 0 0 0 0,1 0-6 0 0,1 2 237 0 0,-1 3-40 0 0,0 21 330 0 0,-1-16-273 0 0,0-6 5 0 0,-1 0-201 0 0,1 0 0 0 0,-1-1-1 0 0,1 1 1 0 0,-1-1 0 0 0,0 1-1 0 0,0-1 1 0 0,-1 1 0 0 0,1-1-1 0 0,-1 0 1 0 0,0 0 0 0 0,1 0 0 0 0,-3 3-58 0 0,-19 23 375 0 0,9-12-216 0 0,1 1-40 0 0,0 1-18 0 0,-1 2-46 0 0,-1 0-52 0 0,-1 0-61 0 0,-1-1-68 0 0,-1-1-75 0 0,1-3-82 0 0,-1-2-91 0 0,9-8 222 0 0,2 0-74 0 0,1 1-79 0 0,0-1-81 0 0,1 1-86 0 0,1 0-90 0 0,0-1-93 0 0,0 1-96 0 0,1-2 173 0 0,1-1-48 0 0,-1 1-51 0 0,0 0-51 0 0,0-1-53 0 0,-1 0-55 0 0,1 1-55 0 0,-1-1-56 0 0,-1 1-131 0 0,1-1-65 0 0,-1 1-293 0 0,-3 3-789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7730 0 0,'0'0'1009'0'0,"0"0"-383"0"0,0 0-157 0 0,0 0-65 0 0,0 0-77 0 0,0 0-68 0 0,0 0 32 0 0,0 0-78 0 0,0 0 15 0 0,4 4 53 0 0,1 0-173 0 0,2 0 52 0 0,21 9 461 0 0,-14-8-379 0 0,-2 1-64 0 0,-4-2-114 0 0,-2 0-55 0 0,22 14 215 0 0,1 0-64 0 0,0-2-62 0 0,-4-5-59 0 0,3-2 39 0 0,27 6 54 0 0,-24-14-22 0 0,-30-1-103 0 0,0 0-1 0 0,0 0 1 0 0,0 0-1 0 0,0 0 1 0 0,0 0-1 0 0,0 1 0 0 0,0-1 1 0 0,0 0-1 0 0,0 0 1 0 0,-1 1-1 0 0,1-1 1 0 0,0 0-1 0 0,0 1 0 0 0,0-1 1 0 0,0 1-1 0 0,0-1 1 0 0,-1 1-1 0 0,1-1 1 0 0,0 1-1 0 0,0 0 0 0 0,-1-1 1 0 0,1 1-1 0 0,-1 0 1 0 0,1 0-1 0 0,0-1 1 0 0,-1 1-7 0 0,1 0 8 0 0,-1 0 0 0 0,1 0 1 0 0,-1 0-1 0 0,1-1 0 0 0,0 1 0 0 0,-1 0 1 0 0,1-1-1 0 0,0 1 0 0 0,0 0 1 0 0,-1-1-1 0 0,1 1 0 0 0,0-1 0 0 0,0 1 1 0 0,0-1-1 0 0,0 0 0 0 0,-1 1 1 0 0,1-1-1 0 0,0 0 0 0 0,0 0 0 0 0,0 0 1 0 0,0 1-1 0 0,0-1 0 0 0,0 0 1 0 0,0 0-1 0 0,0 0 0 0 0,0 0-8 0 0,7 0 51 0 0,-1 3 64 0 0,-3 1 53 0 0,-1 2 44 0 0,-1 5 197 0 0,-4 10 289 0 0,-6 5 113 0 0,4-17-582 0 0,1-1-36 0 0,0-2-63 0 0,0 0-36 0 0,1-1-39 0 0,0 0-43 0 0,-17 18 386 0 0,-3 2-99 0 0,-6 9-73 0 0,-7-6-86 0 0,32-25-138 0 0,-1 0 0 0 0,0 0 0 0 0,1 0 0 0 0,-1 0 0 0 0,1 1 0 0 0,0-1 0 0 0,-3 4-2 0 0,-6 14-69 0 0,7-12-6 0 0,-1 1-37 0 0,-1 0-42 0 0,-2 0-49 0 0,0-2-90 0 0,-1 1-77 0 0,4-3 75 0 0,-1 0-49 0 0,1 0-52 0 0,0 0-59 0 0,0 1-64 0 0,1-1-71 0 0,0 0-74 0 0,2 0-82 0 0,-1 2-334 0 0,0-3-67 0 0,1-2-64 0 0,0 0-59 0 0,-1 0 22 0 0,0 1-47 0 0,2-2 423 0 0,1 2-35 0 0,0 8-1939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8098 0 0,'0'0'811'0'0,"0"0"-581"0"0,0 0-34 0 0,0 0-8 0 0,0 0-58 0 0,-1 0-50 0 0,-1 0-42 0 0,1 0 231 0 0,0 0 121 0 0,-1 0-119 0 0,1 0-111 0 0,0 0-102 0 0,0 0-95 0 0,0 1-86 0 0,0-1-77 0 0,0 0-71 0 0,0 0-53 0 0,0 0-52 0 0,0 1-44 0 0,0-1-35 0 0,0 1-511 0 0,-1 3-1380 0 0,1-2 1689 0 0,1 0 65 0 0,0 0 77 0 0,-1 1 114 0 0,1-1 249 0 0,0-1 38 0 0,0 1 39 0 0,0-1 42 0 0,0 4-366 0 0,0-1-35 0 0,0 9-995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6737 0 0,'0'0'1186'0'0,"0"0"-427"0"0,-1 0-161 0 0,-1 0-43 0 0,1 0-684 0 0,1 0 33 0 0,0 0-3 0 0,-1 0 110 0 0,1 0 91 0 0,-1 0 72 0 0,0 0 54 0 0,-2 0 1087 0 0,2 0-999 0 0,1 0-201 0 0,-1 0-38 0 0,1 0-42 0 0,-1 0-70 0 0,1 0-82 0 0,-1 0-91 0 0,1 0-128 0 0,-1 0 121 0 0,1 0-34 0 0,0 0-35 0 0,-1 0-38 0 0,1 0-37 0 0,0 0-40 0 0,0 0-42 0 0,-1 0-43 0 0,1 0-44 0 0,0 0-47 0 0,0 0-47 0 0,-1 0-49 0 0,1 0-51 0 0,0 0-53 0 0,3 0 130 0 0,0 0-36 0 0,9 0-1479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1363 8282 0 0,'0'-1'460'0'0,"0"-3"-199"0"0,0-4-102 0 0,-2-19 473 0 0,-5 18-267 0 0,-6 5 68 0 0,9 4 239 0 0,2-2-241 0 0,-2 1-42 0 0,-1 1-40 0 0,-1 1-41 0 0,0 0-40 0 0,0 0-38 0 0,0 1-39 0 0,1-1-36 0 0,-1 1 20 0 0,4-2-95 0 0,-7 17 450 0 0,0-8-197 0 0,-8 13 325 0 0,-18 43 271 0 0,17-31-545 0 0,9-17-236 0 0,1-2-40 0 0,8-14-98 0 0,-1 0 0 0 0,1 0-1 0 0,-1 0 1 0 0,1 0 0 0 0,0 0-1 0 0,0 1 1 0 0,-1-1 0 0 0,1 0-1 0 0,0 0 1 0 0,0 0 0 0 0,0 1 0 0 0,0-1-1 0 0,0 0 1 0 0,0 0 0 0 0,1 0-1 0 0,-1 0 1 0 0,0 1 0 0 0,1-1-10 0 0,10 18 109 0 0,-3-8-58 0 0,-2 3 0 0 0,3 4 0 0 0,2-1-42 0 0,4-2-57 0 0,5-5-76 0 0,-15-8 195 0 0,0-1-62 0 0,2 0-56 0 0,0 0-53 0 0,0 0-49 0 0,1-1-43 0 0,1 1-40 0 0,-1-1-34 0 0,8 0-288 0 0,0 0-72 0 0,31-4-1612 0 0,-34 1 1350 0 0,0-2-79 0 0,16-8-1378 0 0,-13 3 981 0 0,-4 2 484 0 0,-5 3 482 0 0,-1 1 33 0 0,-1 1 141 0 0,3-2-340 0 0,1 0-74 0 0,3-1-201 0 0,6-4-500 0 0,-17 10 1318 0 0</inkml:trace>
  <inkml:trace contextRef="#ctx0" brushRef="#br0" timeOffset="1">419 1363 6705 0 0,'-4'0'176'0'0,"1"-1"47"0"0,0 1 40 0 0,-1-1 34 0 0,0-1 129 0 0,-8-2 860 0 0,8 1-759 0 0,1 2-102 0 0,-1-1-64 0 0,2 0-90 0 0,0 1-100 0 0,0 1-118 0 0,1-1-78 0 0,1 1-36 0 0,-3 2 465 0 0,0 1-40 0 0,-6 5 211 0 0,-2-3-119 0 0,9-5-244 0 0,1 1-41 0 0,0 2 69 0 0,0 1-109 0 0,1 0-75 0 0,0 5-11 0 0,0-8 59 0 0,-4 7 238 0 0,-6 9-159 0 0,15 4 41 0 0,-3-19-201 0 0,-1 1 0 0 0,0 0 1 0 0,0 0-1 0 0,0 0 0 0 0,0 0 1 0 0,0-1-1 0 0,-1 1 0 0 0,1 0 1 0 0,-1 0-1 0 0,0 1-23 0 0,5 5 97 0 0,12 8-2 0 0,-8-10-10 0 0,0-7-52 0 0,-1 2-10 0 0,0 9 18 0 0,-8-10-39 0 0,0-1-1 0 0,1 1 1 0 0,-1 0 0 0 0,1 0 0 0 0,-1-1 0 0 0,1 1 0 0 0,-1 0-1 0 0,1-1 1 0 0,-1 1 0 0 0,1-1 0 0 0,0 1 0 0 0,-1-1-1 0 0,1 1 1 0 0,0-1 0 0 0,0 1 0 0 0,-1-1 0 0 0,1 0 0 0 0,0 1-1 0 0,0-1 1 0 0,-1 0 0 0 0,1 0 0 0 0,0 0 0 0 0,0 1-1 0 0,0-1 1 0 0,-1 0 0 0 0,1 0 0 0 0,0 0 0 0 0,0 0-1 0 0,0 0 1 0 0,0-1 0 0 0,-1 1 0 0 0,2 0-2 0 0,42-5-2 0 0,-35 2-12 0 0,-1 0-1 0 0,0 0 1 0 0,0 0 0 0 0,0-1 0 0 0,0 0 0 0 0,-1-1 0 0 0,1 0 0 0 0,-1 0 0 0 0,5-5 14 0 0,14-14 25 0 0,-25 21-3 0 0,0 1 0 0 0,0-1 0 0 0,0 1-1 0 0,0-1 1 0 0,0 0 0 0 0,-1 1 0 0 0,1-1 0 0 0,-1 0 0 0 0,0 1 0 0 0,0-1-1 0 0,0 0 1 0 0,0 0 0 0 0,0 1 0 0 0,0-1 0 0 0,-1-2-22 0 0,-1-3 56 0 0,0 0 33 0 0,-3 1-46 0 0,-13-3-17 0 0,17 9-15 0 0,-18-7 0 0 0,3 0-71 0 0,3-2-68 0 0,10 8-103 0 0,0 0 46 0 0,-2 0-75 0 0,0 1 114 0 0,-5 3-100 0 0,7-2 131 0 0,1 1-48 0 0,-3-1-83 0 0,0 0-39 0 0,-6 0-386 0 0,3 0 91 0 0,1 0-52 0 0,-5 0-748 0 0,9 0 532 0 0,1 1 221 0 0,1 0 28 0 0,-1 1-95 0 0,-2 1-113 0 0,1 1-97 0 0,-3 2-274 0 0,-3 3-694 0 0</inkml:trace>
  <inkml:trace contextRef="#ctx0" brushRef="#br0" timeOffset="2">628 1127 9322 0 0,'0'0'892'0'0,"0"0"-400"0"0,1 0-132 0 0,3 0 35 0 0,6 1 63 0 0,-1 0-69 0 0,-3 1-61 0 0,-1 2-53 0 0,0 0-3 0 0,-2 2-52 0 0,-1 2-5 0 0,0 6 56 0 0,0-1-36 0 0,0-3-52 0 0,1-2 0 0 0,0 0 34 0 0,4 5-22 0 0,2 0-35 0 0,9 18 84 0 0,-16-27-214 0 0,0 0 1 0 0,0 0-1 0 0,0 0 0 0 0,-1 1 1 0 0,1-1-1 0 0,-1 1 1 0 0,0-1-1 0 0,-1 1 0 0 0,1 3-30 0 0,-1-6 9 0 0,0-1-1 0 0,0 0 0 0 0,0 0 0 0 0,0 0 1 0 0,0 0-1 0 0,0 0 0 0 0,1 0 0 0 0,-1 1 1 0 0,0-1-1 0 0,1 0 0 0 0,-1 0 0 0 0,0 0 1 0 0,1 0-1 0 0,-1 0 0 0 0,1 0 1 0 0,0 0-1 0 0,-1 0 0 0 0,1 0 0 0 0,0-1 1 0 0,0 1-1 0 0,-1 0 0 0 0,1 0 0 0 0,0 0 1 0 0,0-1-1 0 0,0 1 0 0 0,0 0-8 0 0,0-1 7 0 0,0 1 0 0 0,0-1 1 0 0,0 1-1 0 0,0 0 0 0 0,0 0 0 0 0,0 0 0 0 0,-1-1 1 0 0,1 1-1 0 0,0 0 0 0 0,-1 0 0 0 0,1 0 0 0 0,-1 0 0 0 0,1 0 1 0 0,-1 0-1 0 0,1 0 0 0 0,-1 0 0 0 0,1 0 0 0 0,-1 0 0 0 0,0 1 1 0 0,0-1-1 0 0,0 0 0 0 0,1 0 0 0 0,-1 0 0 0 0,0 0 1 0 0,-1 0-1 0 0,1 1-7 0 0,1 11 89 0 0,-1-7 94 0 0,0-14 282 0 0,0-3-247 0 0,-1 5-158 0 0,1 0-46 0 0,-2-2-85 0 0,1 4-9 0 0,0 2-34 0 0,-4-8 92 0 0,-7-19-112 0 0,8 10 22 0 0,3-6-40 0 0,0 10 62 0 0,0-5-22 0 0,1 5 4 0 0,2 2-16 0 0,3 1-40 0 0,3-1 8 0 0,-7 11 123 0 0,1 0 0 0 0,-1-1 1 0 0,1 1-1 0 0,-1-1 1 0 0,0 1-1 0 0,0-1 0 0 0,0 1 1 0 0,0-1-1 0 0,0 0 0 0 0,-1 1 1 0 0,1-1-1 0 0,-1 0 1 0 0,0 0-1 0 0,0 0 33 0 0,5-19-190 0 0,4 5 77 0 0,-1 4 49 0 0,-3 2 18 0 0,2-1-6 0 0,7 9 46 0 0,-9 3 46 0 0,-1 0 40 0 0,-3-1-75 0 0,0 1-1 0 0,0 0 0 0 0,-1 0 1 0 0,1 0-1 0 0,0 0 1 0 0,0 0-1 0 0,0 1 0 0 0,-1-1 1 0 0,1 0-1 0 0,0 0 1 0 0,0 0-1 0 0,0 1 1 0 0,-1-1-1 0 0,1 0 0 0 0,0 1 1 0 0,-1-1-1 0 0,1 1 1 0 0,0-1-1 0 0,-1 1 0 0 0,1-1 1 0 0,0 1-1 0 0,-1-1 1 0 0,1 1-1 0 0,-1 0 1 0 0,1-1-1 0 0,-1 1 0 0 0,1 0 1 0 0,-1 0-1 0 0,0-1 1 0 0,1 1-1 0 0,-1 0 0 0 0,0 0 1 0 0,1-1-1 0 0,-1 1 1 0 0,0 0-1 0 0,0 0 0 0 0,0 0 1 0 0,0-1-1 0 0,0 1 1 0 0,0 0-1 0 0,0 0 1 0 0,0 0-5 0 0,4 8 69 0 0,14 9-10 0 0,-12-7 20 0 0,-7 4-61 0 0,0-11-2 0 0,1 9 25 0 0,0 17 137 0 0,0-25-158 0 0,0-1 77 0 0,0-3 5 0 0,0 1-55 0 0,0 10-50 0 0,0-8 42 0 0,0-1 102 0 0,0-2-16 0 0,0-2 47 0 0,0-18-75 0 0,2 3-73 0 0,0 0-54 0 0,9-19-114 0 0,-4 21 125 0 0,2-38-193 0 0,-3 42 167 0 0,19-17-172 0 0,-16 19 158 0 0,-6 5 57 0 0,4-2-24 0 0,0 3 57 0 0,2 3 59 0 0,3 5 105 0 0,-2 3 2 0 0,-5-5-106 0 0,-3-1-59 0 0,-1-2-55 0 0,3 4 189 0 0,-2-1-59 0 0,-1 0-38 0 0,-1 1-41 0 0,-1 0-17 0 0,3-2 36 0 0,8 6 46 0 0,7 13 79 0 0,-13-15-157 0 0,20 19 150 0 0,-14-16-128 0 0,-5-5-51 0 0,-3-4-134 0 0,-1 1 41 0 0,0 2-9 0 0,0-1 94 0 0,-1 6 63 0 0,0-6-68 0 0,-1-1-47 0 0,1 0-124 0 0,0 0 47 0 0,0-2-43 0 0,0 1-45 0 0,0 0-51 0 0,0-1-56 0 0,1 0-60 0 0,1 0-239 0 0,0 0 50 0 0,0 0 48 0 0,0 0 45 0 0,0 0 45 0 0,-1 0 40 0 0,1-1 38 0 0,-1 1 36 0 0,0-1-244 0 0,0 0 114 0 0,-1 0 95 0 0,0-1 75 0 0,0 0 29 0 0,-4-3-356 0 0,1 2 311 0 0,1 1-47 0 0,0 0-112 0 0,1 0 123 0 0,-1 0-409 0 0,1 1-78 0 0,0 0-243 0 0,1 1-628 0 0</inkml:trace>
  <inkml:trace contextRef="#ctx0" brushRef="#br0" timeOffset="3">1100 761 10538 0 0,'0'0'940'0'0,"0"0"-356"0"0,0 0-143 0 0,0 0-59 0 0,0 0-66 0 0,0 0-59 0 0,0 1-5 0 0,0 2 64 0 0,1 18 598 0 0,4 1-119 0 0,2 0-111 0 0,2 0-102 0 0,1 0-95 0 0,2 0-87 0 0,0 0-77 0 0,1-1-69 0 0,3 8 1 0 0,-1-1-99 0 0,-3-7-35 0 0,-4-10-68 0 0,-1-3-39 0 0,1 0-39 0 0,-2-3-26 0 0,-1-2-36 0 0,0 0-32 0 0,-2 0-44 0 0,-1 2-49 0 0,-1 2-56 0 0,-1-4 20 0 0,0-2-40 0 0,0 0-42 0 0,0-1-46 0 0,0 0-48 0 0,0 0-48 0 0,0 0-46 0 0,0 0-44 0 0,0 0-43 0 0,0 0-34 0 0,0 0-715 0 0,0 0-316 0 0,0 0 611 0 0,0 0 446 0 0,0 0 44 0 0,0 0 44 0 0,0 0 46 0 0,0 0-569 0 0,0 0 663 0 0,0 0-51 0 0,0 0-68 0 0,0 0-58 0 0,0 0-168 0 0,0 0-428 0 0</inkml:trace>
  <inkml:trace contextRef="#ctx0" brushRef="#br0" timeOffset="4">1362 525 11562 0 0,'-6'0'177'0'0,"0"0"96"0"0,2 1 146 0 0,-2 1 302 0 0,3 2-23 0 0,2 1-321 0 0,1-1-155 0 0,-1 2-111 0 0,1-3 209 0 0,0-2-47 0 0,-3 4 13 0 0,2 0-78 0 0,3-1-65 0 0,1 0-48 0 0,18 6 97 0 0,-16-7-78 0 0,-4-2-99 0 0,1 0 0 0 0,0 0 0 0 0,0 0-1 0 0,-1 1 1 0 0,1-1 0 0 0,-1 1-1 0 0,1-1 1 0 0,-1 1 0 0 0,0 0-1 0 0,1-1 1 0 0,-1 1 0 0 0,0 0 0 0 0,0 0-1 0 0,0 0 1 0 0,-1 0-15 0 0,1-1 8 0 0,-1 1-1 0 0,1-1 1 0 0,-1 0-1 0 0,1 0 1 0 0,-1 0-1 0 0,1 0 1 0 0,0 1 0 0 0,0-1-1 0 0,0 0 1 0 0,-1 0-1 0 0,1 0 1 0 0,0 0-1 0 0,0-1 1 0 0,0 1 0 0 0,0 0-1 0 0,1 0 1 0 0,-1 0-1 0 0,0-1 1 0 0,0 1-1 0 0,0-1 1 0 0,0 1 0 0 0,1-1-1 0 0,-1 1 1 0 0,0-1-1 0 0,1 0 1 0 0,-1 0-1 0 0,0 0 1 0 0,1 1 0 0 0,0-1-8 0 0,1 0 8 0 0,-1 0 1 0 0,1 0-1 0 0,0 1 1 0 0,-1-1 0 0 0,1 1-1 0 0,-1-1 1 0 0,1 1-1 0 0,-1 0 1 0 0,1 0-1 0 0,-1 1 1 0 0,0-1 0 0 0,1 0-1 0 0,-1 1-8 0 0,20 8 54 0 0,20-4 36 0 0,10-6 65 0 0,-20-1-25 0 0,-30 1-121 0 0,0 0 0 0 0,-1 0 1 0 0,1-1-1 0 0,-1 1 0 0 0,1 0 1 0 0,0-1-1 0 0,-1 1 0 0 0,1-1 1 0 0,-1 1-1 0 0,1-1 0 0 0,-1 0 1 0 0,1 1-1 0 0,-1-1 0 0 0,0 0 1 0 0,1 0-1 0 0,-1 0 1 0 0,0 0-1 0 0,0-1 0 0 0,1 1 1 0 0,-1 0-10 0 0,21-16 137 0 0,-20 16-116 0 0,0-1 0 0 0,0 1 0 0 0,0-1 0 0 0,0 0 1 0 0,0 0-1 0 0,0 0 0 0 0,-1 0 0 0 0,1 0 0 0 0,-1 0 1 0 0,1 0-1 0 0,-1 0 0 0 0,0-1 0 0 0,0 1 0 0 0,0 0 0 0 0,0-1 1 0 0,0 1-1 0 0,0-1 0 0 0,-1 1 0 0 0,1-1 0 0 0,-1 1 0 0 0,0-3-21 0 0,1-37 273 0 0,-3 15-122 0 0,1-3-19 0 0,-4 21-84 0 0,-11-14-45 0 0,12 13-46 0 0,3-1-46 0 0,0 7-76 0 0,-3 0-107 0 0,1 0 115 0 0,-1 0-34 0 0,-2-1-133 0 0,2 0-89 0 0,1 3-30 0 0,2 0-79 0 0,1 2-77 0 0,-1 0-76 0 0,1 0 84 0 0,0-1-35 0 0,-4-7-1326 0 0,1 2 1317 0 0,-2-5-305 0 0,1 4 269 0 0,1 1 65 0 0,1 1-56 0 0,0 1-255 0 0,0 1-85 0 0,1 2-284 0 0,1 1-735 0 0</inkml:trace>
  <inkml:trace contextRef="#ctx0" brushRef="#br0" timeOffset="5">1728 106 9978 0 0,'0'-1'997'0'0,"0"-2"-392"0"0,0-3-223 0 0,0 0-64 0 0,-1-1 24 0 0,3-8 355 0 0,-1 11-460 0 0,2 1 34 0 0,1 0 85 0 0,2 0 75 0 0,1 2 92 0 0,2 0 110 0 0,7 7 213 0 0,-7 2-314 0 0,0 1-55 0 0,5-1-49 0 0,-11-6-355 0 0,-1 0-1 0 0,1 0 1 0 0,-1 1-1 0 0,1-1 1 0 0,-1 1-1 0 0,0-1 1 0 0,0 1-1 0 0,0 0 1 0 0,0 0-1 0 0,0 0 1 0 0,-1 0-1 0 0,1 0 1 0 0,0 2-73 0 0,8 14 313 0 0,-5-11-194 0 0,2 0-34 0 0,5 4 55 0 0,9 8 37 0 0,-6 5-56 0 0,-10-4-60 0 0,-4-17-52 0 0,0 0-1 0 0,0 0 0 0 0,0 0 0 0 0,0 0 1 0 0,0-1-1 0 0,1 1 0 0 0,-1-1 1 0 0,1 1-1 0 0,0-1 0 0 0,0 1 0 0 0,1-1 1 0 0,-1 0-1 0 0,1 0 0 0 0,0 0-8 0 0,9 12 4 0 0,0 7 54 0 0,-5-9-50 0 0,2 0-56 0 0,-2-3-30 0 0,2 0-46 0 0,-7-8-15 0 0,-1-1 40 0 0,2 3-3 0 0,0-1 91 0 0,1 7 85 0 0,-2-7-86 0 0,-1 0-43 0 0,0 0-62 0 0,0 0-78 0 0,0 1-93 0 0,-1-1-112 0 0,1-1 124 0 0,-1 0-42 0 0,0 1-45 0 0,1-1-48 0 0,-1 0-50 0 0,0 0-53 0 0,0 0-57 0 0,1 0-59 0 0,-1 0-62 0 0,0 1-64 0 0,0-1-68 0 0,0 0-71 0 0,0 0-72 0 0,0 1-76 0 0,0-1-80 0 0,0 0-81 0 0,0-2 357 0 0,0 0-85 0 0,0 0-267 0 0,0 0-690 0 0</inkml:trace>
  <inkml:trace contextRef="#ctx0" brushRef="#br0" timeOffset="6">1833 237 9306 0 0,'1'0'1027'0'0,"2"0"-431"0"0,5-1-195 0 0,-2-1-62 0 0,2-1 6 0 0,3-3 96 0 0,2-1 27 0 0,-4 3-119 0 0,0 1-7 0 0,2 3 66 0 0,8 0 262 0 0,-4 1-223 0 0,1-1-33 0 0,-1-1-38 0 0,-2-4-43 0 0,3-3-50 0 0,-1 2-66 0 0,37-14 310 0 0,-26 11-248 0 0,3 6-49 0 0,-7 3-54 0 0,6-6 71 0 0,-8-1-135 0 0,0 0 1 0 0,0-2-1 0 0,-1 0 0 0 0,0-1 0 0 0,-1-1 0 0 0,0-1 1 0 0,-1 0-1 0 0,6-7-112 0 0,-18 12 97 0 0,-3 1-52 0 0,-4-7-24 0 0,2 13-10 0 0,0 0-10 0 0,0-1 0 0 0,0 1-1 0 0,0 0 1 0 0,0 0 0 0 0,0 0 0 0 0,0 0-1 0 0,0 0 1 0 0,0-1 0 0 0,0 1-1 0 0,0 0 1 0 0,0 0 0 0 0,0 0-1 0 0,0 0 1 0 0,0 0 0 0 0,0-1-1 0 0,0 1 1 0 0,0 0 0 0 0,0 0-1 0 0,0 0 1 0 0,0 0 0 0 0,0 0-1 0 0,0 0 1 0 0,0-1 0 0 0,0 1-1 0 0,-1 0 1 0 0,1 0 0 0 0,0 0-1 0 0,0 0 1 0 0,0 0 0 0 0,0 0-1 0 0,0 0 1 0 0,0 0 0 0 0,0-1-1 0 0,0 1 1 0 0,-1 0 0 0 0,1 0 0 0 0,0 0-1 0 0,0 0 1 0 0,0 0 0 0 0,0 0-1 0 0,0 0 1 0 0,-1 0 0 0 0,1 0-1 0 0,0 0 1 0 0,0 0 0 0 0,0 0-1 0 0,0 0 1 0 0,0 0 0 0 0,-1 0-1 0 0,1 0 1 0 0,0 0 0 0 0,0 0-1 0 0,0 0 1 0 0,0 0 0 0 0,0 0-1 0 0,0 0 1 0 0,-1 0-1 0 0,0 0 1 0 0,0 0 0 0 0,0 0 0 0 0,0 0 0 0 0,0 0 0 0 0,1 0 0 0 0,-1 0 0 0 0,0-1 0 0 0,0 1 0 0 0,0 0 0 0 0,0-1 0 0 0,0 1-1 0 0,0-1 1 0 0,0 1 0 0 0,1-1 0 0 0,-1 1 0 0 0,0-1 0 0 0,0 0 0 0 0,1 1 0 0 0,-1-1 0 0 0,0 0 0 0 0,1 1 0 0 0,-1-1 0 0 0,1 0 0 0 0,-1-1-1 0 0,0 1-1 0 0,0 0-1 0 0,1 0 1 0 0,-1 0 0 0 0,0 0 0 0 0,0 0 0 0 0,0 1 0 0 0,0-1-1 0 0,0 0 1 0 0,0 0 0 0 0,0 1 0 0 0,0-1 0 0 0,0 0 0 0 0,0 1-1 0 0,0-1 1 0 0,0 1 0 0 0,0-1 0 0 0,-1 1 0 0 0,1 0-1 0 0,0-1 1 0 0,0 1 0 0 0,0 0 0 0 0,-1 0 0 0 0,1 0 0 0 0,0 0-1 0 0,-1 0 2 0 0,-21 1-5 0 0,2 3 36 0 0,-16 9 122 0 0,0 13 162 0 0,13 2-14 0 0,5 5 35 0 0,1-11-96 0 0,14-16-71 0 0,2 1-47 0 0,6 7 19 0 0,12 10-50 0 0,-12-19-24 0 0,1 7 0 0 0,-5-11-59 0 0,1 0-1 0 0,-1 0 1 0 0,1 0-1 0 0,0 0 1 0 0,-1 0-1 0 0,1 0 1 0 0,0 0 0 0 0,0 0-1 0 0,-1 0 1 0 0,1 0-1 0 0,0-1 1 0 0,0 1-1 0 0,0 0 1 0 0,0 0-1 0 0,0-1 1 0 0,0 1-1 0 0,0-1 1 0 0,0 1-1 0 0,0-1 1 0 0,1 1-1 0 0,-1-1 1 0 0,0 0-1 0 0,0 0 1 0 0,0 1-1 0 0,0-1 1 0 0,1 0-1 0 0,-1 0-7 0 0,3 1 7 0 0,13 6 22 0 0,1 1-3 0 0,-5-4-36 0 0,-1-2-29 0 0,2-1-37 0 0,29 7-627 0 0,-27-2 371 0 0,0 0-111 0 0,-8-4 170 0 0,0 0-43 0 0,1-1-49 0 0,-1-1-56 0 0,1-1-63 0 0,0-1-68 0 0,5-3-758 0 0,-2 0 104 0 0,-1 1 84 0 0,17-3-1875 0 0,-14 6 1662 0 0,-7 1 238 0 0,0 0-96 0 0,0 0-330 0 0,3 0-865 0 0</inkml:trace>
  <inkml:trace contextRef="#ctx0" brushRef="#br0" timeOffset="7">1074 734 5665 0 0,'0'0'427'0'0,"0"0"-114"0"0,-1 0 135 0 0,-3 0 69 0 0,-4-1-55 0 0,2-1 40 0 0,5 1-427 0 0,1 1-1 0 0,-1-1 1 0 0,0 1-1 0 0,1-1 0 0 0,-1 0 1 0 0,1 1-1 0 0,-1-1 0 0 0,1 0 1 0 0,-1 0-1 0 0,1 0 0 0 0,0 1 1 0 0,-1-1-1 0 0,1 0 0 0 0,0 0 1 0 0,0 0-1 0 0,0 0 0 0 0,-1 1 1 0 0,1-1-1 0 0,0 0 0 0 0,0 0 1 0 0,0 0-1 0 0,0-1-74 0 0,0-2 1354 0 0,0 4-91 0 0,1 0-682 0 0,3-4-42 0 0,-2 2-467 0 0,1-1 101 0 0,0-1 34 0 0,1 0 40 0 0,11-11 667 0 0,-8 9-560 0 0,-2 0-75 0 0,-3 4-184 0 0,0 0-36 0 0,1 0 180 0 0,-1 0-42 0 0,1 0-37 0 0,-1 1-34 0 0,0 1-12 0 0,0 0-35 0 0,0 0-20 0 0,1 0-17 0 0,1 0 23 0 0,-2 0-9 0 0,0-2 37 0 0,5-8 266 0 0,-1 2-35 0 0,11 5-61 0 0,-4 3-112 0 0,1 0-38 0 0,7 0 24 0 0,-12 4-57 0 0,8 13-7 0 0,-10-7 37 0 0,-6 1-58 0 0,0-1-7 0 0,2-4-20 0 0,10 20 114 0 0,-12-22-118 0 0,1-1 1 0 0,-1 1 0 0 0,0-1 0 0 0,0 1 0 0 0,0-1 0 0 0,0 1 0 0 0,-1 0 0 0 0,0-1 0 0 0,1 1 0 0 0,-1 0 0 0 0,-1 0 0 0 0,1-1 0 0 0,0 1 0 0 0,-1 0-1 0 0,0-1 1 0 0,0 1 0 0 0,0-1 0 0 0,0 1 0 0 0,0 0-22 0 0,-26 48 120 0 0,24-45-197 0 0,-2 3-26 0 0,2-3-11 0 0,0-2-25 0 0,0 1-52 0 0,0-2-15 0 0,1 0-49 0 0,0-1-55 0 0,0-1-63 0 0,-4 3-460 0 0,3-3 372 0 0,1-1-36 0 0,0 0-4 0 0,0 0-39 0 0,0 1-43 0 0,0 0-46 0 0,1 0-50 0 0,0 0-53 0 0,1 2-58 0 0,-1 0-60 0 0,1-2-340 0 0,0 0-109 0 0,0-2-365 0 0,0 1-951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6017 0 0,'-1'0'147'0'0,"-1"0"48"0"0,0 0 40 0 0,0 0 35 0 0,-2 0 333 0 0,-8 0 941 0 0,9 0-1106 0 0,0 0-48 0 0,0 0-59 0 0,0 0-89 0 0,0 0-106 0 0,2 0-115 0 0,0 0-33 0 0,-2 0 198 0 0,2 0-115 0 0,1 0-82 0 0,0 0-33 0 0,0 0-35 0 0,0 0-36 0 0,0 0-38 0 0,0 0-41 0 0,0 0-42 0 0,0 0-44 0 0,0 0-46 0 0,1 0-49 0 0,0 0-48 0 0,1 0-51 0 0,2 0-156 0 0,7 0-945 0 0,-8 0 266 0 0,-3 0 364 0 0,0 0 419 0 0,0 0-33 0 0,0 0-1233 0 0</inkml:trace>
  <inkml:trace contextRef="#ctx0" brushRef="#br0" timeOffset="1">44 465 3657 0 0,'0'0'680'0'0,"0"0"-276"0"0,0 0 5 0 0,0 0-114 0 0,0 0-113 0 0,0 0-109 0 0,0 0-110 0 0,0 0-29 0 0,0 0-36 0 0,0 0-40 0 0,0 0-34 0 0,0 0-260 0 0,0 0 127 0 0,0 0-65 0 0,0 0 70 0 0,0 0-55 0 0,0 0-62 0 0,0 0-54 0 0,0 0-146 0 0,0 0-369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9234 0 0,'0'-6'573'0'0,"0"2"-61"0"0,0 2-43 0 0,0 1-54 0 0,0 1-50 0 0,0 1-43 0 0,2 1 73 0 0,0 1-65 0 0,2 1 1 0 0,6-1 85 0 0,-7-3-106 0 0,0 1-71 0 0,0 0-62 0 0,-1 1-52 0 0,1 1-29 0 0,0-1-43 0 0,3 7 9 0 0,-4-7-5 0 0,-1 0 60 0 0,14 14 238 0 0,-2 1-52 0 0,0 1-47 0 0,0 0-43 0 0,-1 2-38 0 0,-1 0-33 0 0,11 21 58 0 0,0-1-86 0 0,12 16-13 0 0,-28-46-99 0 0,10 14 42 0 0,-6-6-53 0 0,-2-1-65 0 0,-1 3-92 0 0,10 9-200 0 0,-13-23 257 0 0,1 1-33 0 0,-1 0-42 0 0,-1-1-51 0 0,0 1-59 0 0,0-1-69 0 0,-2 1-77 0 0,0-1-86 0 0,-1-4 116 0 0,0-1-36 0 0,0-1-37 0 0,0 0-36 0 0,0 0-36 0 0,0 1-36 0 0,2 0-34 0 0,0 1-34 0 0,6 5-748 0 0,-4-4 423 0 0,-1-3 328 0 0,-2-1-43 0 0,1-3-53 0 0,-2-1-64 0 0,0 2-365 0 0,0 2-751 0 0</inkml:trace>
  <inkml:trace contextRef="#ctx0" brushRef="#br0" timeOffset="170.6773">398 1 5625 0 0,'0'0'1765'0'0,"-3"0"-621"0"0,-1 0-289 0 0,0 0-64 0 0,0 1-61 0 0,0 0-60 0 0,0 1-56 0 0,0 0-53 0 0,0 0-52 0 0,1 1-49 0 0,-1-1-46 0 0,1 1-43 0 0,-1 1-42 0 0,1-1-38 0 0,0 1-36 0 0,0 0-33 0 0,-4 4 132 0 0,0 2-63 0 0,1 1-112 0 0,-1 2-68 0 0,-8 16 54 0 0,11-19-47 0 0,-1 1 114 0 0,2-7-64 0 0,1 1 41 0 0,-22 44 273 0 0,6-13-180 0 0,9-18-199 0 0,0 0-45 0 0,-3 6-71 0 0,5-13-38 0 0,1 1-34 0 0,-5 8-142 0 0,-1 0-119 0 0,6-11 125 0 0,0 1-35 0 0,0 0-37 0 0,-1 0-39 0 0,2-1 33 0 0,-1 1-58 0 0,1 0-72 0 0,-1 1-83 0 0,1 0-99 0 0,0 0-111 0 0,2-5 315 0 0,1 0-33 0 0,-1 0-34 0 0,1-1-37 0 0,-1 1-68 0 0,1 0-45 0 0,-1-1-45 0 0,1 1-49 0 0,-1-1-50 0 0,1 1-51 0 0,-1-1-55 0 0,1 0-55 0 0,0-1 120 0 0,1 0-39 0 0,0 2-208 0 0,1 2-571 0 0</inkml:trace>
  <inkml:trace contextRef="#ctx0" brushRef="#br0" timeOffset="449.8531">487 310 8194 0 0,'12'-2'1255'0'0,"-4"-1"-452"0"0,-2 0-175 0 0,0 0-53 0 0,2-1 66 0 0,-4 2-371 0 0,0 0-40 0 0,0 1-42 0 0,0 0-46 0 0,1 0-51 0 0,0 1-55 0 0,3-1 274 0 0,3 1-41 0 0,8-1 75 0 0,1 0-83 0 0,-4 3-78 0 0,-5 2-72 0 0,-4 11-42 0 0,-1-9-39 0 0,4 8-46 0 0,-9-9 53 0 0,0 1 41 0 0,-1 3 53 0 0,0 3 64 0 0,0-3-23 0 0,-2 0-36 0 0,-2 1-11 0 0,-2 5 18 0 0,0 0 11 0 0,-1 4 83 0 0,-3-2-71 0 0,-3 3-39 0 0,-7 8-35 0 0,0-1-31 0 0,-1 2-26 0 0,8-11-46 0 0,-1 5-75 0 0,12-20 81 0 0,-5 5-73 0 0,-1 4-62 0 0,8-11 127 0 0,-1-1 0 0 0,1 1 0 0 0,0 0 0 0 0,-1 0-1 0 0,1 0 1 0 0,0 0 0 0 0,0-1 0 0 0,-1 1 0 0 0,1 0 0 0 0,0 0 0 0 0,0 0 0 0 0,0 0 0 0 0,0 0 0 0 0,0 0 0 0 0,0-1-1 0 0,0 1 1 0 0,1 0 0 0 0,-1 0 0 0 0,0 0 0 0 0,0 0 0 0 0,1 0 0 0 0,-1-1 0 0 0,0 1 0 0 0,1 0 0 0 0,-1 0 0 0 0,1 0 0 0 0,-1-1-1 0 0,1 1 1 0 0,0 0 13 0 0,14 9-24 0 0,-10-8 28 0 0,1-1 0 0 0,-1 1 1 0 0,1-1-1 0 0,-1 0 0 0 0,1-1 0 0 0,0 1 0 0 0,4-1-4 0 0,10 0-42 0 0,-9 0-31 0 0,1 1-58 0 0,-4 0-8 0 0,1-1-52 0 0,0 1-62 0 0,0-1-72 0 0,-1-1-82 0 0,0 0-92 0 0,0-1-102 0 0,-1-1-111 0 0,-2 0 212 0 0,1 0-77 0 0,-3 0 177 0 0,1 1-36 0 0,-1 0-36 0 0,1 1-40 0 0,0-1-40 0 0,0 1-42 0 0,1 0-45 0 0,1 1-47 0 0,9-1-1232 0 0,-8-2 1053 0 0,2-3-408 0 0,4-6-794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0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13 7618 0 0,'-4'0'768'0'0,"0"0"-74"0"0,0 0-70 0 0,-1 0-64 0 0,0 1 12 0 0,0-1-68 0 0,0 0-62 0 0,-1 0-51 0 0,0 0 20 0 0,0-1-49 0 0,-11-3 575 0 0,17 4-915 0 0,-19-8 917 0 0,3 12-68 0 0,4 0-543 0 0,-29 0 611 0 0,-3-1-111 0 0,17 4-310 0 0,0-1-99 0 0,1 1-64 0 0,-1 0-57 0 0,0 1-50 0 0,-4 3-7 0 0,-1 2-51 0 0,-5 5-14 0 0,-16 16 27 0 0,38-23-176 0 0,-38 31 27 0 0,46-36-55 0 0,2-1-1 0 0,-1 2 1 0 0,1-1-1 0 0,0 0 1 0 0,0 1-1 0 0,1 0 0 0 0,-2 2 2 0 0,-28 49-49 0 0,23-40 16 0 0,1 0-1 0 0,0 0 1 0 0,-6 16 33 0 0,14-29-9 0 0,0 1 0 0 0,1 0 0 0 0,-1 0 0 0 0,1-1 0 0 0,0 1 0 0 0,1 0 0 0 0,-1 0 0 0 0,1 0 0 0 0,0 1 0 0 0,1-1 0 0 0,-1 0-1 0 0,1-1 1 0 0,1 1 0 0 0,1 6 9 0 0,7 17-27 0 0,2 0-1 0 0,8 13 28 0 0,34 49-22 0 0,7-5 28 0 0,6-1-6 0 0,33 46-1 0 0,-8 20 29 0 0,-53-89 62 0 0,-3 3-1 0 0,17 44-89 0 0,14 52 204 0 0,-60-139-150 0 0,-1 0-1 0 0,0 0 1 0 0,0 12-54 0 0,6 70 207 0 0,-5-43-51 0 0,-6-37-76 0 0,0-1 0 0 0,-2 0-1 0 0,0 1 1 0 0,-2-1 0 0 0,-2 8-80 0 0,-2 17 125 0 0,1 6 43 0 0,-6 51 131 0 0,7-69-179 0 0,-2-1 0 0 0,-1 0 0 0 0,-5 9-120 0 0,-9 23 157 0 0,2-4 58 0 0,-2-1 0 0 0,-21 37-215 0 0,11-29 401 0 0,-22 69-401 0 0,26-61 159 0 0,5-27 6 0 0,-2-1 0 0 0,-25 36-165 0 0,19-34 67 0 0,12-19-26 0 0,-4 9 9 0 0,-2-1 0 0 0,-3-1 0 0 0,-10 10-50 0 0,23-28 10 0 0,1 0-1 0 0,-8 18-9 0 0,-15 23-24 0 0,9-16-99 0 0,18-17-60 0 0,5-2-84 0 0,4-11 83 0 0,1 1-41 0 0,0-16 215 0 0,0 0-1 0 0,0 0 1 0 0,0 0-1 0 0,0 0 1 0 0,0 0 0 0 0,0 0-1 0 0,1 0 1 0 0,-1 0-1 0 0,1 0 1 0 0,-1 0-1 0 0,1 0 1 0 0,0 0-1 0 0,0 0 1 0 0,0 0-1 0 0,0-1 1 0 0,0 1 10 0 0,9 9-14 0 0,16 34-65 0 0,-3-9 21 0 0,-13-18 9 0 0,1-1 1 0 0,0-1 0 0 0,1 0-1 0 0,13 13 49 0 0,-13-16-25 0 0,-1 1-1 0 0,-1 0 1 0 0,0 1-1 0 0,4 9 26 0 0,36 51-79 0 0,-25-42 49 0 0,-2 1 1 0 0,-1 1-1 0 0,-2 1 0 0 0,-2 1 1 0 0,2 6 29 0 0,27 78-179 0 0,-5 3 179 0 0,-35-101-17 0 0,42 136-26 0 0,-37-113 53 0 0,-3 0-1 0 0,2 30-9 0 0,9 179 111 0 0,-22-130 23 0 0,-12 3 97 0 0,-11 41 139 0 0,-20 104 220 0 0,-6-30-78 0 0,-1 0-41 0 0,24-76-238 0 0,18-86-162 0 0,4-5-36 0 0,4 4-42 0 0,5-6-34 0 0,14 63-111 0 0,-11-102 53 0 0,2 0 1 0 0,1-1 0 0 0,5 8 98 0 0,23 47-249 0 0,2-19-23 0 0,7-6-82 0 0,-3-13-19 0 0,4-4-85 0 0,3-3-98 0 0,5-3-109 0 0,-55-41 656 0 0,27 19-413 0 0,0-1-64 0 0,0 0-68 0 0,1 0-74 0 0,1-2-79 0 0,0-1-83 0 0,1-2-88 0 0,1-1-94 0 0,0-3 0 0 0,2-1-61 0 0,1-1-55 0 0,2 0-55 0 0,0-2-50 0 0,2 0-49 0 0,0-2-45 0 0,-1 1-42 0 0,22-2-691 0 0,33-1-1116 0 0</inkml:trace>
  <inkml:trace contextRef="#ctx0" brushRef="#br0" timeOffset="1389.2748">1260 300 4113 0 0,'0'-4'1451'0'0,"0"-10"-358"0"0,0-3 37 0 0,0-33 2380 0 0,0 46-2100 0 0,0 4-755 0 0,0 0-51 0 0,0 0-66 0 0,0 0-64 0 0,0 1-62 0 0,4 2-56 0 0,0 2-26 0 0,0 1-35 0 0,2 7 201 0 0,-2 3-109 0 0,-2 0-87 0 0,-1 14 53 0 0,-2 16 57 0 0,0-23-176 0 0,0-1 68 0 0,3 9-54 0 0,7 20 168 0 0,0 4-19 0 0,-7-19-213 0 0,-2 28 112 0 0,0 3-46 0 0,0 1-57 0 0,0-2-68 0 0,1-52-108 0 0,0 0 0 0 0,1 1 0 0 0,1-1 0 0 0,1 5-17 0 0,-1-5-2 0 0,0 0 1 0 0,0 1-1 0 0,-2 0 0 0 0,0 5 2 0 0,-1-15-123 0 0,0 0 67 0 0,0 0 46 0 0,0 6 46 0 0,0-5-59 0 0,0-2-27 0 0,0-1-35 0 0,0 1-44 0 0,0 0-51 0 0,0-2 15 0 0,0 1-32 0 0,0 0-37 0 0,0 0-38 0 0,0 0-42 0 0,0 0-45 0 0,0 0-47 0 0,0 0-50 0 0,0-1 102 0 0,1 0 37 0 0,0 2-230 0 0,5 4-937 0 0,-5-7 1123 0 0,1-1-50 0 0,0 0-165 0 0,-1 0 245 0 0,0-1-34 0 0,0 0-35 0 0,0 0-40 0 0,0 0-43 0 0,0 0-46 0 0,0-1-49 0 0,-1 1-53 0 0,1-1-56 0 0,-1-1-60 0 0,1 1-62 0 0,-1-1-65 0 0,0 0-70 0 0,0 0-72 0 0,0-3-534 0 0,0-6-904 0 0</inkml:trace>
  <inkml:trace contextRef="#ctx0" brushRef="#br0" timeOffset="3001.7866">1437 1779 5585 0 0,'-4'0'133'0'0,"2"0"56"0"0,-1 0 48 0 0,1 0 41 0 0,-2-1 351 0 0,-1-3 970 0 0,4 2-1164 0 0,0 0-65 0 0,1 0-191 0 0,0 0-35 0 0,0 0-40 0 0,0-1-47 0 0,0-1 992 0 0,0 4-65 0 0,0 4-123 0 0,-1 19 48 0 0,1-2-284 0 0,0 1-106 0 0,0-11-305 0 0,1 0-33 0 0,0 0-36 0 0,1 1-37 0 0,11 84 676 0 0,-10-51-473 0 0,-1 5-33 0 0,-1-2-111 0 0,-1-29-316 0 0,0 0 74 0 0,0 1 61 0 0,0-1 52 0 0,0 20 145 0 0,0 23 237 0 0,0-35-268 0 0,0 0-56 0 0,0 1-90 0 0,0-12-56 0 0,0 0-50 0 0,0 0-54 0 0,0 0-61 0 0,0 2-90 0 0,0-1-86 0 0,0 0-93 0 0,0 0-100 0 0,0 0-108 0 0,0 0-116 0 0,0-1-124 0 0,0-7 417 0 0,0-1-34 0 0,0-7-188 0 0,0 1 81 0 0,0-1 74 0 0,1 1 71 0 0,-1-1 66 0 0,1 0 59 0 0,0 0 56 0 0,0 0 50 0 0,0 1 19 0 0,0-1 51 0 0,0 0 42 0 0,0 0 35 0 0,1 1-50 0 0,3 1-117 0 0,-4-2 167 0 0,0 0-55 0 0,0-1-131 0 0,-1 0 110 0 0,0 0-37 0 0,2 2-535 0 0,-1-1-40 0 0,0 0-205 0 0,-1-1-557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14075 0 0,'1'9'563'0'0,"2"-2"-92"0"0,1-3-76 0 0,0-1-58 0 0,0 1-22 0 0,2 10 350 0 0,-6-12-404 0 0,1 1-47 0 0,-1-1-41 0 0,1 0-38 0 0,1 0-14 0 0,-1 0-38 0 0,2 1-22 0 0,0 0-20 0 0,2 3 26 0 0,-3-4-8 0 0,-2 0 37 0 0,5 16 177 0 0,-3-12-190 0 0,-1-1 1 0 0,1 1 0 0 0,0-1 0 0 0,0 1-1 0 0,1-1 1 0 0,0 0 0 0 0,0 0 0 0 0,0 0-84 0 0,19 47 330 0 0,-11-24-224 0 0,0-4-75 0 0,33 37 25 0 0,-25-38-68 0 0,-8-10-29 0 0,1 0-34 0 0,0-1-43 0 0,1 2-49 0 0,-1 0-138 0 0,-6-5-8 0 0,-3 0-60 0 0,-2-5 139 0 0,-1 0-38 0 0,0-2-252 0 0,0-1 85 0 0,0 1 80 0 0,1-1 72 0 0,-1 0 67 0 0,1 0 60 0 0,-1 0 54 0 0,1 0 46 0 0,-1 0 43 0 0,1 0 47 0 0,1 0 98 0 0,2 1 281 0 0,-3-2-329 0 0,0 1-56 0 0,0-1-52 0 0,0 1-48 0 0,0-1-54 0 0,0 0-63 0 0,0 1-69 0 0,0-1-78 0 0,-1 1-84 0 0,1-1-93 0 0,0 1-99 0 0,-1-1-108 0 0,1 1-114 0 0,-1 0-122 0 0,0-1 431 0 0,1 1-33 0 0,-1-1-34 0 0,0 1-35 0 0,0-1-37 0 0,0 1-37 0 0,0-1-37 0 0,0 1-40 0 0,0-1-736 0 0,0 0-892 0 0</inkml:trace>
  <inkml:trace contextRef="#ctx0" brushRef="#br0" timeOffset="268.782">331 0 8074 0 0,'0'0'1331'0'0,"0"1"-478"0"0,-2 0-180 0 0,1 1-47 0 0,-9 5 727 0 0,-2-1-95 0 0,1 0-360 0 0,6-3-493 0 0,-1 0-34 0 0,1 1-38 0 0,0 0-40 0 0,0 1-45 0 0,1 1-47 0 0,-14 21 565 0 0,5-6-291 0 0,1-3-112 0 0,0 1-39 0 0,-3 4 13 0 0,0-1-91 0 0,2-1-106 0 0,1-3-122 0 0,-5 13-87 0 0,12-14-52 0 0,1-6-22 0 0,0 0-70 0 0,-2 1-88 0 0,-3 2-103 0 0,7-11 366 0 0,0 1-39 0 0,0 0-36 0 0,0 0-34 0 0,-2 5-240 0 0,0 0-103 0 0,1 0-23 0 0,-1 0-53 0 0,-9 31-2316 0 0,11-34 2358 0 0,0 0 41 0 0,-5 42-6452 0 0,1-39 5400 0 0,-7 4-926 0 0</inkml:trace>
  <inkml:trace contextRef="#ctx0" brushRef="#br0" timeOffset="534.3303">398 464 6913 0 0,'0'-5'501'0'0,"1"1"-39"0"0,0 0-35 0 0,0 1-34 0 0,3-2 299 0 0,1 0-112 0 0,-2 1-243 0 0,1 0-38 0 0,2-6 202 0 0,-1 2-308 0 0,2 0 36 0 0,19-16 564 0 0,-8 7-294 0 0,-7 6-225 0 0,-3 1-102 0 0,-2-1-67 0 0,1-1 33 0 0,1-2-33 0 0,21-45 189 0 0,-25 38-121 0 0,-4 17-25 0 0,2 0 31 0 0,-1-7 358 0 0,-2 10-377 0 0,0 1-54 0 0,0 4-78 0 0,1 4-99 0 0,0-4 133 0 0,0 31 19 0 0,0-26-42 0 0,0 93 494 0 0,0 5-129 0 0,0-54-251 0 0,0 0-34 0 0,0-2-34 0 0,0-1-34 0 0,0-47-144 0 0,0-2-66 0 0,0-1-62 0 0,0 0 33 0 0,0 1-93 0 0,0 0 108 0 0,-1 0 88 0 0,1 1 74 0 0,0 4 217 0 0,1-4-188 0 0,-1-1-55 0 0,0 0-38 0 0,0 0-44 0 0,1 0-51 0 0,-1 0-63 0 0,0 0-68 0 0,1 0-75 0 0,-1 0-82 0 0,0-1-90 0 0,1 1-96 0 0,-1-1-105 0 0,1 0-111 0 0,7-1-504 0 0,-2-2-60 0 0,-3-3-87 0 0,-2-2-111 0 0,-1 6 896 0 0,0 1-39 0 0,0 0-190 0 0,0 1-519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6953 0 0,'0'0'1193'0'0,"0"0"-431"0"0,0 0-164 0 0,0 0-46 0 0,0 0 61 0 0,0 0-80 0 0,0 0-68 0 0,0 0-59 0 0,0 0-49 0 0,0 0-41 0 0,0 0 222 0 0,0 1-88 0 0,0 2-67 0 0,-1 11 74 0 0,1 1-48 0 0,-1 10 109 0 0,1 2-123 0 0,0-14-247 0 0,1-1-34 0 0,1 0-36 0 0,0-1-37 0 0,5 12 66 0 0,-4-14-66 0 0,-1 0 0 0 0,0 0 0 0 0,0 1 0 0 0,-1-1 0 0 0,0 1 0 0 0,0-1-41 0 0,0 5 48 0 0,0-1 0 0 0,1 1 1 0 0,1-1-1 0 0,0 0 1 0 0,1 0-1 0 0,4 9-48 0 0,-3-10 34 0 0,-1 0 1 0 0,-1 0-1 0 0,0 0 0 0 0,0 0 0 0 0,-1 1 1 0 0,0 7-35 0 0,-2-12 19 0 0,1-1 1 0 0,-1 0-1 0 0,2 1 1 0 0,-1-1-1 0 0,1 0 1 0 0,0 0-1 0 0,1 2-19 0 0,0-3 10 0 0,-1 1-1 0 0,-1-1 1 0 0,1 1-1 0 0,-1 0 0 0 0,0-1 1 0 0,0 1-1 0 0,-1 2-9 0 0,0-8 573 0 0,0 1-105 0 0,0 0-100 0 0,0 0-94 0 0,0-1-90 0 0,0 1-86 0 0,1 0-81 0 0,-1 0-76 0 0,0-1-72 0 0,0 1-67 0 0,1 0-62 0 0,-1-1-57 0 0,0 1-54 0 0,0-1-48 0 0,1 1-43 0 0,-1-1-40 0 0,0 1-508 0 0,1 0-89 0 0,-1 0-34 0 0,0 0-1577 0 0,0-2 1123 0 0,-1 0 709 0 0,1 0 71 0 0,-1-1 86 0 0,0-1 105 0 0,0 1 121 0 0,1 0 297 0 0,-1-1 38 0 0,0 1 38 0 0,1 0 41 0 0,-1-1 42 0 0,0 1 46 0 0,-3-7-398 0 0,-1-3-227 0 0,2 4 234 0 0,-1-6-168 0 0,2 0 208 0 0,2 4 221 0 0,0 0 40 0 0,1-5 13 0 0,0-2 25 0 0,-2 4 63 0 0,0 0 44 0 0,-3-1 54 0 0,-2-1 62 0 0,2 6-84 0 0,2 2-3 0 0,0 0 14 0 0,0 0 35 0 0,1 0 9 0 0,0 0 34 0 0,1 0 39 0 0,0-2 44 0 0,0-11 442 0 0,-1 0 75 0 0,1 0 60 0 0,0 0 46 0 0,3-43 2146 0 0,2 36-1765 0 0,2-1-54 0 0,-2 14-652 0 0,1 0-36 0 0,4 1-62 0 0,10 0 98 0 0,-9 7-307 0 0,0-2 37 0 0,-4 2-66 0 0,1-2 34 0 0,-7 6-240 0 0,0 0 0 0 0,1 0 0 0 0,-1-1 0 0 0,0 1 1 0 0,1 0-1 0 0,-1 0 0 0 0,1 1 0 0 0,-1-1 0 0 0,1 0 1 0 0,0 1-1 0 0,-1-1 0 0 0,1 0 0 0 0,0 1 0 0 0,0 0 1 0 0,-1-1-1 0 0,1 1 0 0 0,0 0 0 0 0,0 0 0 0 0,-1 0 1 0 0,1 0-1 0 0,0 1 0 0 0,0-1 0 0 0,-1 0 0 0 0,1 1-22 0 0,42 19 483 0 0,-22-7-269 0 0,-16-10-163 0 0,-4-2-14 0 0,0 0-1 0 0,1 0 0 0 0,-1 0 0 0 0,0 0 0 0 0,1 0 0 0 0,-1 1 1 0 0,0-1-1 0 0,0 1 0 0 0,0 0 0 0 0,0 0 0 0 0,0-1 0 0 0,-1 1 1 0 0,2 2-37 0 0,7 14 260 0 0,-8-13-195 0 0,4 6 88 0 0,5 8 199 0 0,-11-17-316 0 0,1 0-1 0 0,-1 0 1 0 0,1 0 0 0 0,-1-1-1 0 0,1 1 1 0 0,-1 0 0 0 0,0 0-1 0 0,0 0 1 0 0,0 0 0 0 0,0-1 0 0 0,0 1-1 0 0,-1 0 1 0 0,1 0 0 0 0,-1 0-1 0 0,1-1 1 0 0,-1 1 0 0 0,1 0-1 0 0,-1 0 1 0 0,0-1-36 0 0,-3 9 178 0 0,-16 26 452 0 0,12-26-466 0 0,0-3-61 0 0,-23 10 12 0 0,20-10-109 0 0,0 0-46 0 0,-1-1-59 0 0,0-1-75 0 0,4-3 8 0 0,0 0-45 0 0,-1-1-49 0 0,0 0-54 0 0,6-1-11 0 0,-1 0 40 0 0,-4 2-193 0 0,0 1 123 0 0,-11 4-386 0 0,8-3 239 0 0,5-2 197 0 0,1 0-49 0 0,-3 0-211 0 0,5-1 234 0 0,-1 0-34 0 0,0-1-147 0 0,0 1-66 0 0,0-1-71 0 0,1-1-79 0 0,-1 0-84 0 0,1 0-89 0 0,0-1-96 0 0,0 0-102 0 0,2 0 36 0 0,-1-2-55 0 0,2 0-276 0 0,0-4-756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3657 0 0,'4'-4'1379'0'0,"6"-3"-823"0"0,2 5 55 0 0,-7 2-392 0 0,0 0 1 0 0,-1 1-1 0 0,1 0 1 0 0,-1 0-1 0 0,1 0 1 0 0,-1 0-1 0 0,0 1 1 0 0,1-1-1 0 0,0 2-219 0 0,19 9 951 0 0,-12-6-513 0 0,-1 1-34 0 0,3 2 65 0 0,-2-1-95 0 0,-6-4-216 0 0,7 7 301 0 0,-2 2-39 0 0,-2 1-35 0 0,-2 1-33 0 0,3 18 264 0 0,-4 0-102 0 0,0-4-118 0 0,2-4-51 0 0,8 31 469 0 0,-9 1-98 0 0,-5 1-120 0 0,-3-30-350 0 0,0 0-38 0 0,0 3-23 0 0,1-2-56 0 0,-3 13 56 0 0,-2-17-141 0 0,0-5-89 0 0,0 0-97 0 0,1-5-26 0 0,0 0-66 0 0,1-6 114 0 0,1 0-60 0 0,-2 1-58 0 0,1-1-55 0 0,-1-1-52 0 0,0 1-50 0 0,0 0-48 0 0,-1-1-44 0 0,-3 5-323 0 0,0-1-87 0 0,-1-1-79 0 0,0 0-69 0 0,-1 0-61 0 0,-1-1-53 0 0,0 0-45 0 0,-1-1-35 0 0,-5 6-542 0 0,-10 10-1054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2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 6633 0 0,'0'0'1149'0'0,"0"0"-412"0"0,0 2-154 0 0,0-1-39 0 0,0 7 235 0 0,0 0-46 0 0,0 0-46 0 0,0 0-42 0 0,0 0-43 0 0,0 0-39 0 0,0 0-40 0 0,0 0-36 0 0,0 0-36 0 0,0 0-35 0 0,0 9 322 0 0,0-1-120 0 0,0 1-105 0 0,0-2-132 0 0,0 0-67 0 0,0 0-58 0 0,0 0-49 0 0,0 1-23 0 0,0 1-38 0 0,0 36 218 0 0,0-31-183 0 0,0 4 121 0 0,4 13-110 0 0,3-6-59 0 0,-4-23-101 0 0,0 0 1 0 0,-1 0-1 0 0,-1 0 1 0 0,0 1-1 0 0,0 2-32 0 0,-1-5-243 0 0,0-1 96 0 0,0 1 83 0 0,0 0 70 0 0,0 1 75 0 0,0 0 59 0 0,0 20 412 0 0,0-18-383 0 0,0 1-71 0 0,0-1-103 0 0,0-6-47 0 0,0 0-37 0 0,0 3-96 0 0,0-1-84 0 0,0 0-94 0 0,0 0-103 0 0,0-1-8 0 0,0 0-83 0 0,0-1-90 0 0,0 1-95 0 0,0 0-100 0 0,0-1-106 0 0,0 0-112 0 0,0 1-116 0 0,0-11 403 0 0,0 1 40 0 0,0 0 40 0 0,0-1 39 0 0,0 1 38 0 0,0 0 36 0 0,0-1 35 0 0,0 1 35 0 0,0-5-411 0 0,0-1 125 0 0,0 1 115 0 0,0 0 108 0 0,0 3 277 0 0,0 1 33 0 0,0-7-169 0 0,0 1 113 0 0,0 0 96 0 0,0-3 63 0 0,0 0 93 0 0,0-3 71 0 0,0-8 85 0 0,0 6-38 0 0,0 6-63 0 0,0 3-43 0 0,0-1-54 0 0,-1-9 243 0 0,-2-1 46 0 0,-4-18 281 0 0,-4-32 593 0 0,11 61-806 0 0,0-1 45 0 0,-1-13 398 0 0,-1-27 961 0 0,3 31-992 0 0,-1 9-335 0 0,2 1-40 0 0,-1 1-50 0 0,2 1-57 0 0,-1 1 66 0 0,3-7 161 0 0,-1 2-73 0 0,0-2-8 0 0,3-5 67 0 0,1 2-57 0 0,3 4-43 0 0,6 2 16 0 0,10 0 100 0 0,-23 9-321 0 0,1 0-1 0 0,0 0 1 0 0,-1 0-1 0 0,0 0 1 0 0,1-1-1 0 0,-1 1 1 0 0,0-1-1 0 0,1-1-85 0 0,0-4 193 0 0,-5 7-183 0 0,0 1 0 0 0,0-1 0 0 0,0 1 0 0 0,0-1 0 0 0,1 1 0 0 0,-1-1 0 0 0,0 1 1 0 0,0-1-1 0 0,1 1 0 0 0,-1-1 0 0 0,0 1 0 0 0,1 0 0 0 0,-1-1 0 0 0,0 1 0 0 0,1-1 0 0 0,-1 1 0 0 0,1 0 0 0 0,-1-1 0 0 0,1 1 0 0 0,-1 0 0 0 0,1 0 0 0 0,-1-1 0 0 0,1 1 0 0 0,-1 0 0 0 0,1 0 0 0 0,-1 0 1 0 0,1 0-1 0 0,-1 0 0 0 0,1 0 0 0 0,-1 0 0 0 0,1 0 0 0 0,-1 0 0 0 0,1 0 0 0 0,-1 0 0 0 0,1 0 0 0 0,-1 0 0 0 0,1 0 0 0 0,-1 0 0 0 0,1 0 0 0 0,-1 0 0 0 0,1 1 0 0 0,-1-1 0 0 0,1 0 0 0 0,-1 0 0 0 0,1 1 0 0 0,-1-1 1 0 0,1 0-1 0 0,-1 1 0 0 0,1-1-10 0 0,8 5 151 0 0,3 0 58 0 0,21 16 480 0 0,-25-11-429 0 0,-1 4 51 0 0,-1 1 53 0 0,1 4 121 0 0,0 11 291 0 0,-7-1-21 0 0,-5-10-306 0 0,-2-4-129 0 0,-4-2-67 0 0,1-2-40 0 0,-2 2-45 0 0,-4 6-27 0 0,8-10-114 0 0,-1-1-33 0 0,0 0-36 0 0,0-1-39 0 0,-1-1-40 0 0,1-2-45 0 0,-8 1-133 0 0,5-1 38 0 0,1-1-96 0 0,6-1 132 0 0,-1 1-38 0 0,0-1-41 0 0,0 1-46 0 0,0-1-314 0 0,-2 0-122 0 0,3-1 345 0 0,1-1-34 0 0,-1 1-36 0 0,0-1-35 0 0,0 0-39 0 0,1-1-38 0 0,-1 1-40 0 0,1-1-42 0 0,-1 0-42 0 0,2 0-44 0 0,-1 0-45 0 0,1 0-46 0 0,-1-2-133 0 0,-1 0-53 0 0,0-2-265 0 0,-3-2-726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47 11290 0 0,'0'0'1577'0'0,"0"0"-1095"0"0,0 0-37 0 0,0 0-44 0 0,0 0-38 0 0,0 0 125 0 0,0 0-44 0 0,0 0 249 0 0,0 0-54 0 0,0 0-56 0 0,-4 3-64 0 0,-4 7-52 0 0,1 0-65 0 0,1 1-62 0 0,1 1-56 0 0,1 1-51 0 0,1 0-46 0 0,0 1-41 0 0,1 1-36 0 0,-1 8 4 0 0,2 2-60 0 0,2 46-38 0 0,0-50 8 0 0,-1-1 42 0 0,1-3-65 0 0,0-1-1 0 0,1 0 1 0 0,1 1-1 0 0,1-1 1 0 0,3 9-1 0 0,1 4-24 0 0,9 5-57 0 0,-6-17-21 0 0,-2 2-89 0 0,-5-2 27 0 0,-1-8 33 0 0,0 0-36 0 0,0 0-40 0 0,2 0-48 0 0,0-1-53 0 0,1 0-59 0 0,3-2-64 0 0,0 0-71 0 0,-3-2 32 0 0,-1-1-53 0 0,-1 1-56 0 0,0-1-57 0 0,1 2-414 0 0,-3-3 475 0 0,1 0-34 0 0,0-1-34 0 0,1 0-36 0 0,0 0-35 0 0,1-1-38 0 0,0 0-129 0 0,-1-1 112 0 0,0-1 100 0 0,-1 0 88 0 0,-1-1-16 0 0,0-1 87 0 0,-1-1-13 0 0,1-4-159 0 0,-1 0 7 0 0,0 4 171 0 0,5-7-725 0 0,7-2-681 0 0</inkml:trace>
  <inkml:trace contextRef="#ctx0" brushRef="#br0" timeOffset="243.9497">311 179 12595 0 0,'1'1'1133'0'0,"0"0"-795"0"0,1 1-33 0 0,6 6 282 0 0,10 15 962 0 0,-12-14-1069 0 0,-3-3-264 0 0,0-1-37 0 0,0 1-44 0 0,0 0-50 0 0,5 5 159 0 0,3 0-53 0 0,11 14 65 0 0,-13-9-174 0 0,-7-11-64 0 0,0-1 0 0 0,1 0 1 0 0,0 1-1 0 0,0-1 1 0 0,0 0-1 0 0,0 0 1 0 0,1 0-1 0 0,-1-1 0 0 0,1 1 1 0 0,0-1-1 0 0,0 0-18 0 0,8 5-32 0 0,-2 1 53 0 0,20 22 175 0 0,-17-16-180 0 0,-3-3-82 0 0,1 1-92 0 0,1 0-117 0 0,-6-7 87 0 0,1 1-39 0 0,-3-4 82 0 0,0 0-41 0 0,0 0-42 0 0,1 0-44 0 0,-1-1-17 0 0,1 1-37 0 0,-2-1-40 0 0,1 1-38 0 0,-1 0-40 0 0,-1 1-41 0 0,0 0-41 0 0,-2 0-41 0 0,0-4-23 0 0,1 1 71 0 0,-1-1 66 0 0,0 1 60 0 0,1-1 56 0 0,-1 0 52 0 0,1 1 46 0 0,0-1 42 0 0,0 1-86 0 0,1-1 108 0 0,0 0 74 0 0,2 0-56 0 0,-3 0 83 0 0,1 0-34 0 0,-1 0-50 0 0,0-1-60 0 0,0 1-74 0 0,0 0-87 0 0,0-1 107 0 0,-1 1-38 0 0,0 0-40 0 0,1-1-45 0 0,-1 1-45 0 0,0 0-49 0 0,0-1-52 0 0,0 1-54 0 0,0-3-137 0 0,0 0-40 0 0,0-2-191 0 0,0-2-526 0 0</inkml:trace>
  <inkml:trace contextRef="#ctx0" brushRef="#br0" timeOffset="400.0893">620 223 7738 0 0,'0'6'1148'0'0,"-1"0"-101"0"0,-1 0-96 0 0,-1 0-89 0 0,0 0-83 0 0,-1 0-78 0 0,0 0-72 0 0,0-1-65 0 0,0 0-156 0 0,0-1-35 0 0,-5 5 279 0 0,2-2-232 0 0,0-1-48 0 0,-6 6 270 0 0,-10 9 467 0 0,13-11-844 0 0,0-1-59 0 0,0-1-50 0 0,1-1-43 0 0,-7 6 14 0 0,-17 25 3 0 0,26-28-92 0 0,0 0-46 0 0,-1 0-47 0 0,1 0-48 0 0,-2 2-79 0 0,1 0-67 0 0,-1 0-68 0 0,2-1-70 0 0,0 1-71 0 0,1-1-73 0 0,0 0-73 0 0,2 0-75 0 0,0 2-617 0 0,-1-4-50 0 0,2-1-51 0 0,-1-1-52 0 0,-2 4-845 0 0,4-7 1210 0 0,1 1-44 0 0,0 0-268 0 0,1 3-746 0 0,0-8 2121 0 0</inkml:trace>
  <inkml:trace contextRef="#ctx0" brushRef="#br0" timeOffset="617.1706">775 422 8834 0 0,'1'-5'963'0'0,"0"-1"-124"0"0,1 1-110 0 0,1 0-99 0 0,1 1-85 0 0,-1 0-74 0 0,1 0-61 0 0,0 1-49 0 0,0-1 16 0 0,4 0 131 0 0,28 2 800 0 0,-24 3-938 0 0,1-1-45 0 0,-2 1-50 0 0,-3-1-83 0 0,0 2-177 0 0,-2 4 80 0 0,-1 4 97 0 0,-4 9 192 0 0,-5 2 23 0 0,-2-8-174 0 0,0-5-89 0 0,-2-2-64 0 0,3-4-20 0 0,-8 5 104 0 0,4-2-52 0 0,-9 24 69 0 0,16-24-165 0 0,-1-1-13 0 0,0 1-1 0 0,-1-1 1 0 0,1 1 0 0 0,-1-1-1 0 0,1 0 1 0 0,-1 0 0 0 0,-1-1-1 0 0,1 1 1 0 0,-2 0-3 0 0,-6 6-33 0 0,1 0-46 0 0,1 2-63 0 0,1 3-79 0 0,8-3-38 0 0,20 13-415 0 0,-15-22 542 0 0,9 2-142 0 0,39-5-170 0 0,-41-1 299 0 0,-3 1-43 0 0,2 0-183 0 0,0-1 57 0 0,20-7-656 0 0,-23 6 707 0 0,-1 0 3 0 0,0 0-37 0 0,0 0-47 0 0,1 0-56 0 0,0 1-66 0 0,0 0-75 0 0,0 0-85 0 0,1 1-94 0 0,1-1-365 0 0,-1 0 97 0 0,0-3-105 0 0,3-4-445 0 0,1 0 361 0 0,-5 4 468 0 0,0-1-36 0 0,3 0-187 0 0,5-3-507 0 0,-14 8 1368 0 0</inkml:trace>
  <inkml:trace contextRef="#ctx0" brushRef="#br0" timeOffset="863.3045">1195 25 7058 0 0,'0'0'1185'0'0,"0"-1"-432"0"0,2 0-167 0 0,-1-1-53 0 0,16-10 614 0 0,0 5-112 0 0,-3 5-319 0 0,-1 3-42 0 0,16 7 584 0 0,-20-4-775 0 0,-1 1 0 0 0,1 0 0 0 0,-1 0 0 0 0,1 1 0 0 0,1 2-483 0 0,6 5 854 0 0,-2 1 60 0 0,-7-7-543 0 0,-2 0-47 0 0,-1 1-44 0 0,0 0-37 0 0,1 9 148 0 0,0 0-92 0 0,10 29 339 0 0,1 2-178 0 0,-8 2-115 0 0,-7 2-115 0 0,-3 1-114 0 0,1-21-100 0 0,1-2-41 0 0,-1 0-180 0 0,0-11-16 0 0,0-2-45 0 0,-1-1-92 0 0,0-2-27 0 0,0-1-88 0 0,-1 1-101 0 0,0-1-112 0 0,1-2 22 0 0,-1 0-92 0 0,-1 0-98 0 0,1 0-105 0 0,-1-1-110 0 0,0 1-118 0 0,-1-1-123 0 0,3-5 607 0 0,-1 0-34 0 0,-1 4-601 0 0,0-1-92 0 0,-1 3-375 0 0,-3 4-1007 0 0,7-14 2629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45 4401 0 0,'-5'0'514'0'0,"1"2"-45"0"0,0 0-42 0 0,-1 1-37 0 0,-1 4 132 0 0,1 1-64 0 0,0 1-50 0 0,0 0-37 0 0,4-4-176 0 0,-1 0 1 0 0,1-1-1 0 0,0 1 0 0 0,0 0 0 0 0,0 0 1 0 0,1 0-1 0 0,-1 5-195 0 0,3 4 511 0 0,3-2 80 0 0,4 9-162 0 0,-1 1-59 0 0,-1 0-54 0 0,-2 1-47 0 0,0 1-41 0 0,0 0-36 0 0,3 25 112 0 0,14 69 254 0 0,-7-71-266 0 0,0 1-42 0 0,-11-24-127 0 0,0-1-1 0 0,-2 0 0 0 0,-1 1 1 0 0,-1 1-123 0 0,-1 13 189 0 0,0-1 46 0 0,0 0 68 0 0,0 0 81 0 0,0-28-369 0 0,-2-4-39 0 0,-3-1-41 0 0,-2-3-45 0 0,6-2-147 0 0,1 0 100 0 0,0-1 64 0 0,1-3 49 0 0,0-2-32 0 0,0 3-77 0 0,-1 1-83 0 0,0 1 71 0 0,-1 1-37 0 0,0-3 76 0 0,-1 0-1 0 0,0-1 1 0 0,1 1-1 0 0,0-1 1 0 0,0 1-1 0 0,0-1 1 0 0,1 0 0 0 0,-1 0 126 0 0,-3-13-292 0 0,0 0 66 0 0,1 4 101 0 0,1 2 96 0 0,-2-6-116 0 0,3 2 41 0 0,1-3 22 0 0,3-8 9 0 0,0-11-9 0 0,0-6 44 0 0,3-2 48 0 0,0 15 36 0 0,1 1 42 0 0,0 5 12 0 0,-4 15-43 0 0,1-1-1 0 0,0 1 1 0 0,0-1-1 0 0,1 1 1 0 0,1-1-57 0 0,1-3 50 0 0,0-1 36 0 0,-4 8-21 0 0,1 0 1 0 0,-1 1-1 0 0,1 0 0 0 0,1-1 0 0 0,-1 1 1 0 0,1 0-1 0 0,0 1 0 0 0,3-4-65 0 0,8-7 162 0 0,6-4 114 0 0,-1 4 67 0 0,4 5 97 0 0,-10 8-175 0 0,3 2 35 0 0,-2 2-167 0 0,-3 0 83 0 0,0 2 126 0 0,2 6 279 0 0,-6 4 37 0 0,-5-1-250 0 0,-1 1-113 0 0,-2 2-59 0 0,-1-4 2 0 0,-1 0-64 0 0,-1 0-29 0 0,-3 3-2 0 0,0 1 8 0 0,-1 4 26 0 0,-1-3-38 0 0,-1-2-37 0 0,0-2-38 0 0,-1-1-36 0 0,0-1-35 0 0,-1 0-36 0 0,0-1-34 0 0,-8 7-110 0 0,-1 3-79 0 0,17-16 299 0 0,0-1-40 0 0,0 1-38 0 0,-1 0-37 0 0,1 0-37 0 0,-1-1-34 0 0,-4 4-255 0 0,-1-1-125 0 0,0 0-117 0 0,-1-1-107 0 0,0 0-98 0 0,3-2 107 0 0,-1 0-52 0 0,1-2-47 0 0,-1 0-43 0 0,-2-1-512 0 0,1-3-69 0 0,1-3-52 0 0,2-3-36 0 0,4 6 797 0 0,1 0-34 0 0,0-10-1707 0 0</inkml:trace>
  <inkml:trace contextRef="#ctx0" brushRef="#br0" timeOffset="266.3726">400 133 4809 0 0,'1'1'1256'0'0,"2"2"-465"0"0,2 2 55 0 0,1 0-110 0 0,-1 0-100 0 0,0 0-92 0 0,1 0-36 0 0,0 1-89 0 0,0-1-77 0 0,0 1-65 0 0,-1 0-55 0 0,1 0-40 0 0,16 26 507 0 0,-16-20-411 0 0,-2 0 90 0 0,1 6-202 0 0,4 34 278 0 0,-6-18-228 0 0,-2-11-134 0 0,0-3-86 0 0,0 4 33 0 0,-3 9-56 0 0,2-32 25 0 0,0 0-1 0 0,-1 0 0 0 0,1 0 0 0 0,0-1 0 0 0,-1 1 0 0 0,1 0 0 0 0,-1-1 0 0 0,1 1 0 0 0,-1 0 0 0 0,0-1 0 0 0,1 1 0 0 0,-1-1 0 0 0,0 1 1 0 0,1-1-1 0 0,-1 1 0 0 0,0-1 0 0 0,1 1 0 0 0,-1-1 0 0 0,0 0 0 0 0,0 1 0 0 0,0-1 0 0 0,1 0 0 0 0,-1 0 0 0 0,0 0 0 0 0,0 0 1 0 0,0 1-1 0 0,0-1 0 0 0,1 0 0 0 0,-1 0 0 0 0,0-1 0 0 0,0 1 3 0 0,1-4 1 0 0,0-9 12 0 0,0 5 53 0 0,0-4-1 0 0,1-39 201 0 0,2 18-120 0 0,4 5-59 0 0,4 1-40 0 0,6-23-27 0 0,-7 19-55 0 0,-3 15-19 0 0,3-2-35 0 0,15-16-147 0 0,-17 23 117 0 0,1 1-46 0 0,-1 1-20 0 0,0 0-54 0 0,0 0-62 0 0,0 0-73 0 0,-1 2 1 0 0,0 0-62 0 0,0-1-68 0 0,0 1-72 0 0,1 0-79 0 0,-1-1-83 0 0,1 0-90 0 0,0 1-95 0 0,-1-1 10 0 0,-1 3 269 0 0,-2 2 72 0 0,1 0-42 0 0,-1 1-48 0 0,0 1-41 0 0,2 1-180 0 0,2-1-485 0 0</inkml:trace>
  <inkml:trace contextRef="#ctx0" brushRef="#br0" timeOffset="494.2465">886 354 7922 0 0,'0'0'925'0'0,"0"0"-351"0"0,0 0-141 0 0,0 0-59 0 0,0 0-3 0 0,0 0-94 0 0,0 0-76 0 0,0 0-56 0 0,0 0-47 0 0,-1 0-43 0 0,-3 0-43 0 0,0 0-79 0 0,-1 0-155 0 0,5 0-17 0 0,0 0 80 0 0,0 0 69 0 0,1 0 58 0 0,-1 0 47 0 0,1 0 35 0 0,3 0 340 0 0,-3 0-325 0 0,0 0-80 0 0,0 0-44 0 0,0 0-45 0 0,-1 0-51 0 0,1 0-58 0 0,0 0-87 0 0,-1 0-82 0 0,1 0-89 0 0,-1 0-98 0 0,1 0-104 0 0,-1 0-114 0 0,0 0-121 0 0,0 0 406 0 0,0 0-33 0 0,0 0-181 0 0,0 0-51 0 0,0 0-202 0 0,0 0-540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10298 0 0,'0'0'1070'0'0,"-1"0"-390"0"0,0 0-149 0 0,-1 0-45 0 0,-2 0 304 0 0,0 1-87 0 0,1 0-80 0 0,0 1-76 0 0,0 0-71 0 0,0 0-64 0 0,0 1-61 0 0,1 0-55 0 0,-2 2 76 0 0,1 2-107 0 0,1-2-123 0 0,-1 0-40 0 0,-1 6 20 0 0,-4 8-6 0 0,5-11-37 0 0,-2 1 66 0 0,0 0 89 0 0,-9 13-71 0 0,2 3-45 0 0,-2 14-8 0 0,9 4-54 0 0,5-35-60 0 0,-1 1 0 0 0,0 0 0 0 0,-1 0 0 0 0,0-1 0 0 0,-2 5 4 0 0,-5 25-58 0 0,10 0-58 0 0,4-19 66 0 0,0 0-73 0 0,1 1-68 0 0,-1 0-60 0 0,1 0-57 0 0,0-1-49 0 0,0-1-44 0 0,-1-2-39 0 0,-2-8 347 0 0,2-1-112 0 0,0 0-104 0 0,1-1-91 0 0,-1-1 44 0 0,0-1-42 0 0,1 0-37 0 0,-1 0-35 0 0,8 3-553 0 0,0-1-84 0 0,25 4-2151 0 0,-23-9 1927 0 0,-7-1 641 0 0,0 0 48 0 0,-2-1 59 0 0,0-1 68 0 0,6-4-756 0 0,2-6-754 0 0,-14 12 2012 0 0</inkml:trace>
  <inkml:trace contextRef="#ctx0" brushRef="#br0" timeOffset="270.4464">352 222 6953 0 0,'-8'0'994'0'0,"0"3"1382"0"0,8 1-966 0 0,2-1-314 0 0,1 1-106 0 0,-1-2-545 0 0,1 0-40 0 0,-1 1-44 0 0,1-1-47 0 0,0 0-35 0 0,0 1-65 0 0,-1 0-70 0 0,1-1-75 0 0,0 1-81 0 0,-1 0-86 0 0,0-1-91 0 0,-1 1-96 0 0,5 11 394 0 0,0-1-43 0 0,12 4-12 0 0,9 3 3 0 0,0 1-1 0 0,10 12-56 0 0,-18-15-11 0 0,-1 0-35 0 0,-5-7-24 0 0,-3-4-94 0 0,-3-2-31 0 0,0 0-73 0 0,-1 2-84 0 0,-1 3-91 0 0,-3-7 532 0 0,0-1-123 0 0,0 1-108 0 0,0-1-92 0 0,0 0 22 0 0,0-1-33 0 0,2 2-323 0 0,10 2-1560 0 0,-10-4 1712 0 0,-1-1 46 0 0,0 0-735 0 0,-2 0-94 0 0,-2-1-55 0 0,-2-2-71 0 0,-2-2 338 0 0,-2-2-32 0 0,1 1 141 0 0</inkml:trace>
  <inkml:trace contextRef="#ctx0" brushRef="#br0" timeOffset="518.7692">661 177 7522 0 0,'0'0'1269'0'0,"-1"0"-451"0"0,0 0-169 0 0,-1 0-39 0 0,-4 1 132 0 0,-1 0-51 0 0,1 1-50 0 0,0 0-48 0 0,1 2-46 0 0,0-1-45 0 0,-1 2-42 0 0,2-1-40 0 0,-1 1-40 0 0,0 1-37 0 0,1 0-34 0 0,-1 0-34 0 0,-3 6 181 0 0,-1 1-110 0 0,0 2-78 0 0,0-1-97 0 0,1-4-97 0 0,0-1-35 0 0,-9 6-36 0 0,1-6 28 0 0,-1 1-22 0 0,5-1-48 0 0,3 0-37 0 0,0 2-52 0 0,4-3 125 0 0,0 1-113 0 0,-1 1-119 0 0,1 1-127 0 0,0-2-73 0 0,-1 1-112 0 0,1-1-117 0 0,0 0-121 0 0,-1 0-129 0 0,3-5 408 0 0,0 0-33 0 0,0 0-35 0 0,0 0-36 0 0,0-1-35 0 0,0 1-36 0 0,-3 1-233 0 0,1 1-35 0 0,1-1-48 0 0,1 1-60 0 0,1-2 162 0 0,1 1-36 0 0,0 8-1995 0 0</inkml:trace>
  <inkml:trace contextRef="#ctx0" brushRef="#br0" timeOffset="784.9194">749 509 4465 0 0,'1'-7'866'0'0,"2"0"-80"0"0,2 2-76 0 0,1 0-68 0 0,1 0-64 0 0,2 0-57 0 0,-1 1-52 0 0,1 0-47 0 0,3-2 59 0 0,-1 0-55 0 0,7-6 314 0 0,-8 1-370 0 0,7-6 128 0 0,0 4-104 0 0,-8 8-146 0 0,-1-2-64 0 0,0-2-30 0 0,5-7-9 0 0,4-5-19 0 0,-2 5-11 0 0,-1 5-55 0 0,-11 6-12 0 0,-2-1 39 0 0,-1 6-81 0 0,0-1 0 0 0,0 0 0 0 0,0 1-1 0 0,0-1 1 0 0,0 0 0 0 0,0 0 0 0 0,0 1 0 0 0,0-1 0 0 0,1 0 0 0 0,-1 1 0 0 0,0-1-1 0 0,0 0 1 0 0,0 1 0 0 0,1-1 0 0 0,-1 1 0 0 0,0-1 0 0 0,1 0 0 0 0,-1 1 0 0 0,1-1-1 0 0,-1 1 1 0 0,1-1 0 0 0,-1 1 0 0 0,1-1 0 0 0,-1 1 0 0 0,1 0 0 0 0,-1-1 0 0 0,1 1-1 0 0,0-1 1 0 0,-1 1 0 0 0,1 0 0 0 0,-1 0 0 0 0,1-1 0 0 0,0 1 0 0 0,-1 0 0 0 0,1 0-1 0 0,0 0 1 0 0,0 0 0 0 0,-1 0 0 0 0,1 0 0 0 0,0 0 0 0 0,-1 0 0 0 0,2 0-6 0 0,1 0 134 0 0,0-7 91 0 0,-3-1-72 0 0,-2 7-66 0 0,1 13-60 0 0,1-8 56 0 0,-1 0 59 0 0,0 4-61 0 0,0 2-2 0 0,-7 6 46 0 0,-2 31 374 0 0,9-22-341 0 0,2-9-74 0 0,0-2-34 0 0,0 26 28 0 0,-8-21-14 0 0,7-18-62 0 0,-1 0 0 0 0,0 0 0 0 0,1 0 0 0 0,-1 1 0 0 0,0-1 0 0 0,1 0 0 0 0,-1 0 0 0 0,1 1 0 0 0,0-1 0 0 0,0 0 0 0 0,-1 1 0 0 0,1-1 0 0 0,0 1 0 0 0,0-1 0 0 0,0 0 0 0 0,0 1 0 0 0,0-1 0 0 0,1 0 0 0 0,-1 1 0 0 0,0-1 0 0 0,1 0 0 0 0,-1 1 0 0 0,0-1 0 0 0,2 1-2 0 0,2 11-48 0 0,-2 7-98 0 0,-2-15 219 0 0,0 1-113 0 0,0-1-110 0 0,0 1-105 0 0,0 1-100 0 0,0-1-97 0 0,0 0-91 0 0,0 0-88 0 0,0 0-84 0 0,0 0-79 0 0,0 0-74 0 0,0-1-71 0 0,0 0-66 0 0,0 0-61 0 0,0 0-58 0 0,0-2-53 0 0,0-3 542 0 0,-1 0 71 0 0,-1 0 65 0 0,0 0 63 0 0,0 0 58 0 0,-1 0 54 0 0,0 0 51 0 0,0 0 46 0 0,-1 0 11 0 0,0 0 54 0 0,0 0 48 0 0,1 0 40 0 0,-2 0 30 0 0,2 0 38 0 0,-2 0 92 0 0,4 0-86 0 0,0 0 1 0 0,0 0 0 0 0,0 0 0 0 0,0 0-1 0 0,0 0 1 0 0,0 0 0 0 0,0 0 0 0 0,0 0-1 0 0,0-1 1 0 0,0 1 0 0 0,0-1 0 0 0,0 1-1 0 0,0 0 1 0 0,1-1 0 0 0,-1 1 0 0 0,0-1-1 0 0,0 0 1 0 0,0 0-1 0 0,-3-4 31 0 0,1 1 25 0 0,-1 1 40 0 0,-2 0 49 0 0,-3 2 61 0 0,8 1-344 0 0,-1 0 48 0 0,1 0 47 0 0,0 0 42 0 0,-1 0 41 0 0,1 0 39 0 0,-1 0 36 0 0,0 0 35 0 0,0 0 170 0 0,-1 0 79 0 0,0 0 67 0 0,-1 0 57 0 0,1 0 33 0 0,0 0 32 0 0,-11 0 2291 0 0,10 0-2062 0 0,0 0-83 0 0,2 0-402 0 0,1 0-33 0 0,-1 0-37 0 0,1 0-42 0 0,-1 0-46 0 0,1 0-50 0 0,0 0-53 0 0,0 0-58 0 0,-2 0 829 0 0,3 0-114 0 0,0 0-106 0 0,0 0-105 0 0,0 0-99 0 0,0 0-84 0 0,0 0-67 0 0,0 0-54 0 0,0 0-53 0 0,2 0-33 0 0,5 0 42 0 0,1 0-86 0 0,13 0-6 0 0,-19 0-3 0 0,20 0 30 0 0,0 1-62 0 0,0-1-79 0 0,-1 1-95 0 0,0-2-111 0 0,-11 1 76 0 0,1-1-35 0 0,-1 0-35 0 0,-1 0-38 0 0,1-1-40 0 0,-1 0-41 0 0,1 0-44 0 0,-1-1-45 0 0,-1 0-49 0 0,1-1-49 0 0,-5 2 106 0 0,0 1-44 0 0,6-1-587 0 0,3 2-355 0 0,5 0-847 0 0,-7 1 962 0 0,-5-1 468 0 0,-2 0 213 0 0,1 0-33 0 0,8 0-1439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1T14:29:36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1 213 8642 0 0,'0'-6'525'0'0,"0"0"-44"0"0,0 0-41 0 0,0 0-37 0 0,0-6 301 0 0,0 0-114 0 0,0 0-102 0 0,0 0-64 0 0,0-25 781 0 0,0 22-635 0 0,0 7-236 0 0,0 0 40 0 0,0 1 48 0 0,0-1 55 0 0,1 4-1 0 0,2 0-54 0 0,15-14 314 0 0,-15 15-377 0 0,-1-1-98 0 0,-1 1-83 0 0,0 0-66 0 0,-1-1-41 0 0,-2-4-16 0 0,2 7 18 0 0,-1 1 12 0 0,2-3 146 0 0,0 2-53 0 0,1 0-44 0 0,0 1-39 0 0,4 1 19 0 0,2 2-66 0 0,-6-2-4 0 0,-1-1 48 0 0,2 6 122 0 0,-1 28 608 0 0,-2-17-537 0 0,-1-6-167 0 0,1 0-95 0 0,0 42 201 0 0,0 2-46 0 0,0 56 68 0 0,0-44-149 0 0,0 189 204 0 0,3-220-228 0 0,8-7-29 0 0,-9-26-38 0 0,0 1 0 0 0,-1-1 0 0 0,1 1 0 0 0,-1-1 0 0 0,0 1 0 0 0,0 0 0 0 0,0-1 0 0 0,0 1 0 0 0,-1 0 0 0 0,0 0 0 0 0,1 0-1 0 0,-2 2-5 0 0,1 0 11 0 0,1-1-1 0 0,-1 1 1 0 0,1 0-1 0 0,0-1 1 0 0,0 1-1 0 0,0 0 1 0 0,2 2-11 0 0,9 18 16 0 0,-10-21-17 0 0,1 0 36 0 0,-2-1-49 0 0,1-1-44 0 0,-1 0-38 0 0,1 1-91 0 0,-1-2-45 0 0,4 3-656 0 0,-1-4 546 0 0,0-1 176 0 0,0 0 41 0 0,-2 0-281 0 0,0 0-50 0 0,-2 0-54 0 0,0 0-56 0 0,0 0-57 0 0,0 0-56 0 0,0 0-57 0 0,0 0-54 0 0,0 0-224 0 0,0-5-1465 0 0,1-1 1215 0 0,-1 1 380 0 0,2 0 86 0 0,0-1-80 0 0,1 1-96 0 0,1 0-83 0 0,1-2-293 0 0,5-2-764 0 0</inkml:trace>
  <inkml:trace contextRef="#ctx0" brushRef="#br0" timeOffset="1">292 160 11034 0 0,'0'-4'43'0'0,"0"0"38"0"0,0-2 186 0 0,0 3 117 0 0,0 1 96 0 0,0 3 422 0 0,0 5 570 0 0,0 0-642 0 0,0-2-458 0 0,0 0-42 0 0,0 1 32 0 0,0 0-111 0 0,0-1-142 0 0,0 0-104 0 0,0-1-116 0 0,0-1 8 0 0,0-1-33 0 0,0 64 865 0 0,0 1-108 0 0,0-33-357 0 0,0 0-33 0 0,0 1-37 0 0,0 0-37 0 0,0-27-124 0 0,1 0 0 0 0,-1 0 0 0 0,1 0-1 0 0,1 0 1 0 0,0 0 0 0 0,0 0 0 0 0,0 0 0 0 0,0 0 0 0 0,2 2-33 0 0,11 29 165 0 0,-14-35-154 0 0,0 0 0 0 0,0 0 0 0 0,0 0 0 0 0,0 0 0 0 0,1 0 1 0 0,0 0-1 0 0,-1 0 0 0 0,1-1 0 0 0,0 1 0 0 0,0-1 0 0 0,2 2-11 0 0,8 5 72 0 0,4 0 44 0 0,-8-4-49 0 0,-1 0 0 0 0,-1 1 0 0 0,1 0 0 0 0,-1 0 1 0 0,2 3-68 0 0,-1-2 93 0 0,-4-4 62 0 0,1-1-40 0 0,2-1 21 0 0,10-6-20 0 0,-14 4-64 0 0,25-10 177 0 0,0 2-58 0 0,-6 3-62 0 0,7-11 64 0 0,9-21 13 0 0,-18 18-83 0 0,-12 12-65 0 0,0-1 1 0 0,-1 0 0 0 0,0 0-1 0 0,0-1 1 0 0,-1 1 0 0 0,0-1-1 0 0,-1 0 1 0 0,0 0 0 0 0,2-8-39 0 0,17-39 138 0 0,-19 49-121 0 0,0-1 0 0 0,0 0 0 0 0,-1 0 0 0 0,0 0 0 0 0,-1 0 0 0 0,0 0 0 0 0,0 0 0 0 0,-1-1 0 0 0,0 1 0 0 0,-1-7-17 0 0,7-35 46 0 0,1 13-46 0 0,2-10-86 0 0,-6 25-10 0 0,-3 0-45 0 0,-2 1-51 0 0,-3 2-59 0 0,-4 1-66 0 0,-4 3-73 0 0,9 13-88 0 0,1 1 76 0 0,1 0 68 0 0,0 0 61 0 0,0 0 14 0 0,1 0 61 0 0,0 0 21 0 0,1-1-13 0 0,-1 0-11 0 0,0 1 20 0 0,-1 0-30 0 0,0 1-77 0 0,0 0 386 0 0,1 1-87 0 0,-1-1-79 0 0,0 1-74 0 0,-1-1-69 0 0,1 1-61 0 0,-1 0-56 0 0,0-1-51 0 0,1 1-34 0 0,-1-1-38 0 0,-2 1-538 0 0,0 0-58 0 0,-6 0-1457 0 0,8 0 1783 0 0,-1 1 47 0 0,1-1 53 0 0,-1 1 81 0 0,1 0 100 0 0,1 1 115 0 0,-1 1-555 0 0,0 1-78 0 0,2 1-266 0 0,-1 5-695 0 0</inkml:trace>
  <inkml:trace contextRef="#ctx0" brushRef="#br0" timeOffset="2">424 319 11338 0 0,'1'0'791'0'0,"3"0"-311"0"0,-3 0-174 0 0,3 1-101 0 0,9 5 205 0 0,-10-4-266 0 0,0 0 51 0 0,-2 1 68 0 0,0 0 84 0 0,-1-1-59 0 0,-1 0 49 0 0,0 1 56 0 0,-1-1 60 0 0,6 3 33 0 0,0-1-73 0 0,0 1-65 0 0,-1-1-56 0 0,0 0-49 0 0,-1 0-43 0 0,1 5 107 0 0,0 11 134 0 0,-3-9-227 0 0,0-3-22 0 0,0 2 47 0 0,1-1-70 0 0,0-1 0 0 0,1 1 0 0 0,-1 0-1 0 0,2-1 1 0 0,2 8-169 0 0,1 4 265 0 0,-1 0-34 0 0,-2 9-8 0 0,-3-3-29 0 0,0 41 328 0 0,0-48-408 0 0,0-3-50 0 0,3 7 61 0 0,8-1 15 0 0,-10-19-124 0 0,1-1 1 0 0,-1 0 0 0 0,1 1 0 0 0,-1-1 0 0 0,0 1-1 0 0,0-1 1 0 0,0 1 0 0 0,-1 0 0 0 0,1-1-1 0 0,-1 1 1 0 0,1 0 0 0 0,-1 0 0 0 0,0 1-17 0 0,0 92 392 0 0,0-37-224 0 0,0-55-164 0 0,0-4-42 0 0,0 0-32 0 0,0 0-35 0 0,0 0-54 0 0,0 0-76 0 0,0 0-89 0 0,0 0-76 0 0,0 0 64 0 0,1 0 59 0 0,-1 0 55 0 0,0 0 51 0 0,1 0 45 0 0,0 0 41 0 0,-1 0 36 0 0,1 0 31 0 0,0 0 44 0 0,1 0 85 0 0,3 0 227 0 0,-3 0-285 0 0,0 0-56 0 0,-1 0-61 0 0,0 0-71 0 0,1 0-86 0 0,-1 0-96 0 0,0 0-121 0 0,0 0 172 0 0,-1 0-34 0 0,1 0-36 0 0,-1 0-36 0 0,1 0-40 0 0,-1 0-41 0 0,0 0-42 0 0,1 0-43 0 0,-1 0-47 0 0,0 0-48 0 0,0 0-48 0 0,1 0-51 0 0,-1 0-54 0 0,0 0-53 0 0,0 0-391 0 0,0 0-111 0 0,0 0-376 0 0,0 0-978 0 0</inkml:trace>
  <inkml:trace contextRef="#ctx0" brushRef="#br0" timeOffset="3">742 583 10586 0 0,'0'0'1688'0'0,"0"0"-600"0"0,0 0-223 0 0,0 0-53 0 0,0 0-185 0 0,0 0-52 0 0,0 0-60 0 0,0 0-69 0 0,0 0-72 0 0,0 0-69 0 0,0 0-60 0 0,0 0-54 0 0,0 0-21 0 0,0-1-54 0 0,0 0-31 0 0,0-1-18 0 0,0-4-13 0 0,0 2 105 0 0,2 0 132 0 0,1 3 254 0 0,3 5-8 0 0,-1 1-261 0 0,1 1-135 0 0,1 1-111 0 0,-5-5-44 0 0,18 29 304 0 0,-17-24-225 0 0,1 0 1 0 0,-1-1 0 0 0,2 0 0 0 0,-1 1 0 0 0,5 4-66 0 0,-1-2 89 0 0,-1 0 0 0 0,-1 1 1 0 0,1-1-1 0 0,-2 2 1 0 0,1-1-1 0 0,-1 2-89 0 0,0-3 53 0 0,-1 17 91 0 0,1 1-44 0 0,21 21 4 0 0,-19-45-88 0 0,-2-1-2 0 0,9 24-20 0 0,-11-22 183 0 0,-1-1-82 0 0,1 1-77 0 0,0-2-71 0 0,0 1-64 0 0,0-1-60 0 0,1 0-53 0 0,-1-1-47 0 0,4 1-322 0 0,0 0-102 0 0,0-1-51 0 0,8 0-1072 0 0,-11-1 1293 0 0,1 0 33 0 0,-3 0 202 0 0,1 0-366 0 0,-2-1-38 0 0,1 0-38 0 0,1-2-35 0 0,6-5-845 0 0,-1-1 20 0 0,-3 4-238 0 0,-5 3 1163 0 0,0 0-72 0 0,0-1-90 0 0,0-1-78 0 0,0-2-257 0 0,0-3-669 0 0</inkml:trace>
  <inkml:trace contextRef="#ctx0" brushRef="#br0" timeOffset="4">1006 610 10178 0 0,'0'0'946'0'0,"0"0"-353"0"0,0 0-142 0 0,0 0-54 0 0,0 0-62 0 0,0 0-54 0 0,0 0-1 0 0,0 0 67 0 0,0 0 504 0 0,0 4 57 0 0,-6 20 365 0 0,1-12-759 0 0,-2 2-38 0 0,4-7-293 0 0,-1 0-47 0 0,1-2-60 0 0,1 1-46 0 0,0-4 9 0 0,0 1 1 0 0,0-1 0 0 0,1 0-1 0 0,-1 0 1 0 0,-1 0 0 0 0,1 0 0 0 0,0 0-1 0 0,0-1 1 0 0,-1 1 0 0 0,1-1 0 0 0,-1 1-1 0 0,1-1 1 0 0,-1 0 0 0 0,-2 1-40 0 0,-15 8 249 0 0,5 6-82 0 0,-2 16 74 0 0,5-15-149 0 0,-2-2-121 0 0,6-6-37 0 0,-3 2-42 0 0,10-10-77 0 0,-2 2 52 0 0,1-1 83 0 0,0 0 55 0 0,-2 4 61 0 0,1-2-103 0 0,2-1-52 0 0,0 0-72 0 0,0 0-39 0 0,0 0-70 0 0,0 0-80 0 0,0 0-90 0 0,1 1-98 0 0,0 0-110 0 0,-1 0-117 0 0,1-2 335 0 0,0 1-34 0 0,0 1-281 0 0,-1-1 70 0 0,0-1 63 0 0,-1 0 57 0 0,0-1 51 0 0,-1 0 44 0 0,-2-2-350 0 0,-1 0 240 0 0,-8-5-889 0 0,8 3 793 0 0,2 1-58 0 0,-3-2-1179 0 0,5 3-1106 0 0</inkml:trace>
  <inkml:trace contextRef="#ctx0" brushRef="#br0" timeOffset="5">1033 345 15011 0 0,'0'0'534'0'0,"0"0"-209"0"0,0 0-89 0 0,0 0-44 0 0,0 0-50 0 0,0 0-42 0 0,4-4 68 0 0,5-5-32 0 0,0 0 54 0 0,-5 6 58 0 0,0 1-42 0 0,0 1-38 0 0,0 1-32 0 0,5 2 50 0 0,-1 2-85 0 0,9 10 0 0 0,-14-10-12 0 0,-3-4-55 0 0,5 4 124 0 0,-1-2-60 0 0,1-1-39 0 0,2-1-38 0 0,-1 0-10 0 0,-2 2 30 0 0,22 13 81 0 0,32 14 138 0 0,16-3 42 0 0,-69-25-276 0 0,-1 1 0 0 0,1-2 0 0 0,0 1 0 0 0,-1 0 0 0 0,1-1 0 0 0,-1 0 1 0 0,1 0-1 0 0,0 0 0 0 0,-1-1 0 0 0,3 0-26 0 0,-5 1 14 0 0,1-1 1 0 0,0 1-1 0 0,0-1 0 0 0,0 1 1 0 0,0 0-1 0 0,0 0 0 0 0,0 0 1 0 0,0 1-1 0 0,0-1 0 0 0,0 1 1 0 0,0-1-1 0 0,0 1 1 0 0,0 0-1 0 0,-1 0 0 0 0,1 1 1 0 0,0-1-15 0 0,4 10 79 0 0,-1-3-3 0 0,2-6 31 0 0,6-1 87 0 0,-7-1-185 0 0,-2-1 78 0 0,-5 1-70 0 0,1 0 0 0 0,-1 0 0 0 0,1-1 1 0 0,-1 1-1 0 0,1 0 0 0 0,-1 0 0 0 0,1 0 1 0 0,-1-1-1 0 0,1 1 0 0 0,-1 0 0 0 0,0-1 1 0 0,1 1-1 0 0,-1 0 0 0 0,0-1 0 0 0,1 1 1 0 0,-1-1-1 0 0,0 1 0 0 0,1-1 0 0 0,-1 1 1 0 0,0 0-1 0 0,0-1 0 0 0,1 1 0 0 0,-1-1 1 0 0,0 1-1 0 0,0-1 0 0 0,0 1 0 0 0,0-1 1 0 0,0 0-18 0 0,1-9 130 0 0,-1 6 118 0 0,0 4-25 0 0,0 0-42 0 0,0 0-43 0 0,0 0-12 0 0,0 0-8 0 0,0 0-20 0 0,0 0-6 0 0,0 0 8 0 0,-4 4-4 0 0,-8 7-12 0 0,-34 35 315 0 0,39-37-358 0 0,1 0-40 0 0,-2 8 70 0 0,7-13-54 0 0,-1 0-1 0 0,0 0 1 0 0,0 0 0 0 0,0-1 0 0 0,0 1 0 0 0,-1-1 0 0 0,0 0-1 0 0,1 0 1 0 0,-2 1-17 0 0,-18 32 164 0 0,20-33-147 0 0,1 0 0 0 0,0 0 0 0 0,-1 0 0 0 0,0 0 1 0 0,0 0-1 0 0,0 0 0 0 0,0 0 0 0 0,0-1 0 0 0,-1 1 0 0 0,1-1 1 0 0,-1 1-1 0 0,1-1 0 0 0,-3 1-17 0 0,-13 5 79 0 0,16-8-74 0 0,0 1 1 0 0,0-1-1 0 0,1 1 0 0 0,-1 0 0 0 0,0 0 0 0 0,0 0 0 0 0,1 0 1 0 0,-1 0-1 0 0,0 0 0 0 0,1 0 0 0 0,-1 1 0 0 0,1-1 0 0 0,-1 0 0 0 0,1 1 1 0 0,0-1-1 0 0,0 1 0 0 0,0 0 0 0 0,-1 1-5 0 0,-11 20 52 0 0,-9 2-37 0 0,10-17-8 0 0,12-8-7 0 0,-1 1 0 0 0,0-1-1 0 0,1 0 1 0 0,-1 1 0 0 0,0-1-1 0 0,1 0 1 0 0,-1 1 0 0 0,1-1-1 0 0,-1 1 1 0 0,1-1 0 0 0,-1 1-1 0 0,1-1 1 0 0,-1 1 0 0 0,1 0-1 0 0,0-1 1 0 0,-1 1 0 0 0,1-1-1 0 0,0 1 1 0 0,-1 0 0 0 0,1-1-1 0 0,0 1 1 0 0,0 0 0 0 0,0 0-1 0 0,0-1 1 0 0,-1 1 0 0 0,1 0-1 0 0,0-1 1 0 0,0 1 0 0 0,0 0-1 0 0,0-1 1 0 0,1 2 0 0 0,-2 0-131 0 0,-1 0 73 0 0,-9-2 61 0 0,6 0-57 0 0,2 0-25 0 0,1 0-48 0 0,0 2-137 0 0,1-1 85 0 0,1 0-36 0 0,0 0-25 0 0,0-1 34 0 0,0 0-109 0 0,0 1 115 0 0,0-1 102 0 0,0 1 90 0 0,0 0 89 0 0,0-1 41 0 0,0 1 36 0 0,0 1 464 0 0,0-1-380 0 0,0 0-59 0 0,0 0-100 0 0,0 0-122 0 0,0-1-28 0 0,0 1-37 0 0,0-1-39 0 0,0 0-42 0 0,0 1-46 0 0,0-1-48 0 0,0 0-15 0 0,0 1-42 0 0,0-1-47 0 0,0 1-47 0 0,0-1-50 0 0,0 0-53 0 0,0 0-55 0 0,0 1-56 0 0,0-1-59 0 0,0 0-61 0 0,0 1-64 0 0,0-1-65 0 0,0 0-69 0 0,0 1-69 0 0,0-1-73 0 0,0 0-74 0 0,0-3-68 0 0,0-1-99 0 0,0-2-362 0 0,0-3-960 0 0</inkml:trace>
  <inkml:trace contextRef="#ctx0" brushRef="#br0" timeOffset="6">689 1456 10674 0 0,'0'0'1139'0'0,"0"0"-430"0"0,0 0-174 0 0,0 0-69 0 0,0 0-81 0 0,0 0-71 0 0,0-1-7 0 0,0-2 63 0 0,0-3-87 0 0,1 1-74 0 0,1 0-33 0 0,5-4 169 0 0,-5 6-186 0 0,2-2 86 0 0,-1 1 94 0 0,-1 1-126 0 0,0 1 34 0 0,0-1 37 0 0,-1-1 42 0 0,0 4-258 0 0,-1-1 1 0 0,0 1-1 0 0,1-1 0 0 0,-1 0 1 0 0,0 0-1 0 0,0 1 1 0 0,0-1-1 0 0,1 0 0 0 0,-1 1 1 0 0,0-1-1 0 0,0 0 0 0 0,0 0 1 0 0,0 1-1 0 0,0-1 0 0 0,0 0 1 0 0,-1 1-1 0 0,1-1 0 0 0,0 0 1 0 0,0 0-1 0 0,0 1 0 0 0,-1-1 1 0 0,1 0-1 0 0,0 1 0 0 0,-1-1 1 0 0,1 1-1 0 0,-1-1 0 0 0,1 0 1 0 0,-1 1-69 0 0,-3-5 577 0 0,-2 0-66 0 0,1 1-114 0 0,0-1-92 0 0,2 0-108 0 0,2 3-145 0 0,1-1-33 0 0,0 2 265 0 0,-1 0-53 0 0,0 0-47 0 0,-1 0-41 0 0,-2 0 41 0 0,-1 1-99 0 0,-4 0 10 0 0,9 0-35 0 0,0 1 35 0 0,-7-2 229 0 0,1 1-61 0 0,-1 0-54 0 0,1-1-47 0 0,-4 1 10 0 0,1-1-66 0 0,-19 4 73 0 0,17 1-35 0 0,-17 9-7 0 0,-28 15 27 0 0,48-24-146 0 0,0 1 0 0 0,0 1 0 0 0,0-1 0 0 0,0 1 0 0 0,0 2-18 0 0,0 1 4 0 0,1 0 1 0 0,1 1-1 0 0,-1 0 1 0 0,2 0-1 0 0,-1 0 1 0 0,1 2-5 0 0,0-3 0 0 0,4-6-4 0 0,0-1 1 0 0,1 1 0 0 0,-1 0-1 0 0,0-1 1 0 0,1 1 0 0 0,-1 0-1 0 0,1-1 1 0 0,0 1 0 0 0,0 0-1 0 0,0-1 1 0 0,0 1 0 0 0,1 0-1 0 0,-1-1 1 0 0,1 1 0 0 0,-1 0-1 0 0,1-1 1 0 0,0 1 0 0 0,0-1-1 0 0,0 1 1 0 0,1-1 0 0 0,-1 0-1 0 0,0 1 1 0 0,1-1 0 0 0,1 2 3 0 0,5 10-34 0 0,-5-8 13 0 0,-2-3-1 0 0,1 1 1 0 0,-1-1-1 0 0,1 0 0 0 0,0 1 1 0 0,0-1-1 0 0,0 0 0 0 0,1 0 1 0 0,-1 0-1 0 0,3 1 22 0 0,5 3-111 0 0,6 1-56 0 0,-10-5 105 0 0,10 5-157 0 0,18 7-225 0 0,-21-11 254 0 0,-2 0-1 0 0,0 1-40 0 0,1-1-51 0 0,2 0-60 0 0,-8-2 222 0 0,0-1-50 0 0,1 1-48 0 0,0-1-49 0 0,1-1-49 0 0,0 1-46 0 0,0-1-47 0 0,1 1-47 0 0,0-1-46 0 0,-1 0-44 0 0,1 0-46 0 0,1-1-43 0 0,-1 1-45 0 0,0 0-42 0 0,0-1-43 0 0,0 1-42 0 0,4-1-496 0 0,0 1-93 0 0,-1 0-91 0 0,-1 0-91 0 0,-5 0 517 0 0,-1 0-85 0 0,1 0-311 0 0,4 0-821 0 0</inkml:trace>
  <inkml:trace contextRef="#ctx0" brushRef="#br0" timeOffset="7">451 1562 15155 0 0,'0'0'441'0'0,"0"0"-222"0"0,0 0-93 0 0,0 0-14 0 0,0 0 21 0 0,0 0 66 0 0,0 0 348 0 0,4 0 5 0 0,26 0-28 0 0,-15 0-309 0 0,1 0-38 0 0,0 0-43 0 0,0 0-47 0 0,0 0-53 0 0,1 0-57 0 0,-1 0-62 0 0,1 0-67 0 0,0 0-72 0 0,0 0-77 0 0,0 0-81 0 0,0 0-87 0 0,0 0-91 0 0,-1 0-96 0 0,3-1-316 0 0,-1-1-34 0 0,5-3-419 0 0,-6-1 134 0 0,-9 4 603 0 0,0-1-34 0 0,1 0-95 0 0,-2 1-211 0 0,0 1-86 0 0,0 0-306 0 0,3 1-803 0 0</inkml:trace>
  <inkml:trace contextRef="#ctx0" brushRef="#br0" timeOffset="8">2091 1192 15443 0 0,'0'-6'201'0'0,"1"1"34"0"0,1-2 214 0 0,5-8 662 0 0,-5 11-812 0 0,1 0-44 0 0,-1 1-93 0 0,0 0-45 0 0,0 0-52 0 0,-1 0-59 0 0,2-7 486 0 0,-3 0-94 0 0,-4-1-15 0 0,-5-5 82 0 0,0-1 42 0 0,6 6-88 0 0,-1 2 199 0 0,-8-11-174 0 0,-3-4 113 0 0,8 19-345 0 0,-4-1-41 0 0,-12-6 79 0 0,16 9-169 0 0,-17-4 91 0 0,-13 8-73 0 0,23 0-62 0 0,-19-2-1 0 0,-13 1-29 0 0,42 1-10 0 0,0-1 1 0 0,1 1-1 0 0,-1 0 0 0 0,0 0 1 0 0,0 0-1 0 0,1 1 1 0 0,-1-1-1 0 0,0 1 0 0 0,1 0 1 0 0,0 0-1 0 0,-1 0 1 0 0,1 0-1 0 0,0 0 0 0 0,0 1 1 0 0,-2 2 2 0 0,-8 6-8 0 0,0 0 1 0 0,-1-1-1 0 0,0-1 0 0 0,-10 5 8 0 0,10-5-9 0 0,-1 0 0 0 0,1 0 0 0 0,1 2 0 0 0,-7 6 9 0 0,6 0-7 0 0,0 1-1 0 0,1 0 0 0 0,-9 18 8 0 0,1-2 7 0 0,17-28-6 0 0,1 1 1 0 0,-1-1-1 0 0,1 1 0 0 0,0-1 1 0 0,1 1-1 0 0,0 0 0 0 0,0 0 0 0 0,0 0 1 0 0,1 0-1 0 0,0 0 0 0 0,0 1 1 0 0,1-1-1 0 0,0 0 0 0 0,1 0 1 0 0,-1 2-2 0 0,1 12 0 0 0,-1-19 0 0 0,0 1 0 0 0,0 0 0 0 0,0 0 0 0 0,0 0 0 0 0,1 0 0 0 0,0-1 0 0 0,-1 1 0 0 0,1 0 0 0 0,0-1 0 0 0,0 1 0 0 0,1 0 0 0 0,-1-1 0 0 0,0 1 0 0 0,1-1 0 0 0,9 19 0 0 0,-7 0 0 0 0,-4-18 0 0 0,0 0-1 0 0,1 0 1 0 0,-1 0 0 0 0,1-1-1 0 0,0 1 1 0 0,0 0 0 0 0,0 0-1 0 0,0 0 1 0 0,0-1 0 0 0,1 1-1 0 0,-1-1 1 0 0,1 1 0 0 0,0-1 0 0 0,-1 0-1 0 0,1 1 1 0 0,0-1 0 0 0,0 0-1 0 0,1 0 1 0 0,-1 0 0 0 0,0-1-1 0 0,1 1 1 0 0,69 39-75 0 0,-55-33 43 0 0,1-2 1 0 0,0 0-1 0 0,0-1 0 0 0,1 0 0 0 0,-1-2 0 0 0,1 0 0 0 0,0-1 0 0 0,0-1 0 0 0,9-1 32 0 0,51 0-150 0 0,-50 0 57 0 0,1 0-42 0 0,-6 0-20 0 0,0 0-45 0 0,0 0-53 0 0,-1 0-60 0 0,-8-1 140 0 0,-1-1-80 0 0,1-1-77 0 0,0 0-74 0 0,-1-1-73 0 0,0-1-68 0 0,0 1-68 0 0,-1 0-63 0 0,1-1-186 0 0,-4 1 2 0 0,-3 1 256 0 0,-2 1 58 0 0,1-1-57 0 0,-2 1 46 0 0,0 0-59 0 0,1 0-70 0 0,-1-1-79 0 0,-1 2 219 0 0,0-1-41 0 0,0 1-42 0 0,0-1-46 0 0,3-1-468 0 0,-1-1-93 0 0,1-1-336 0 0,4-5-886 0 0</inkml:trace>
  <inkml:trace contextRef="#ctx0" brushRef="#br0" timeOffset="9">1800 1060 7706 0 0,'0'0'1033'0'0,"0"0"-383"0"0,0-5 821 0 0,0 2-1243 0 0,-1 0 69 0 0,1 0 60 0 0,-2 0 50 0 0,1 0 135 0 0,-1 1 42 0 0,-5-1 1267 0 0,3 3-970 0 0,1 3-102 0 0,1-1-343 0 0,0 2-86 0 0,1 0-134 0 0,0 0-80 0 0,1 2-89 0 0,0 0-98 0 0,-3 8 460 0 0,-6 5 61 0 0,-3 4 11 0 0,9-4-90 0 0,3 58 426 0 0,0-24-376 0 0,0-30-301 0 0,0-1-34 0 0,0 1-38 0 0,0-1-44 0 0,0-3-41 0 0,0-1-36 0 0,0 1-40 0 0,0-1-42 0 0,0 0-46 0 0,0 1-47 0 0,0-2-52 0 0,0 1-54 0 0,0-15 53 0 0,1-2-45 0 0,0 1-50 0 0,2 1-55 0 0,0 1 43 0 0,1 0-67 0 0,0 1-82 0 0,-1 1-97 0 0,0 0-112 0 0,-1-3 327 0 0,-1 0-33 0 0,0 0-37 0 0,-1 0-36 0 0,1 1-39 0 0,-1-1-42 0 0,0 0-710 0 0,0-2 385 0 0,0-1 89 0 0,0 0-83 0 0,0 0-97 0 0,0 0-83 0 0,0 0-302 0 0,0 0-793 0 0</inkml:trace>
  <inkml:trace contextRef="#ctx0" brushRef="#br0" timeOffset="10">2700 980 16003 0 0,'-2'-12'583'0'0,"-3"4"-72"0"0,-2 2-59 0 0,-2 1-50 0 0,-2-1 49 0 0,-4-10 159 0 0,12 10-416 0 0,-3-6 230 0 0,1 3-84 0 0,-2 0 37 0 0,-23-9 393 0 0,24 15-660 0 0,-8-5 113 0 0,11 6-178 0 0,1 0 0 0 0,0 1 1 0 0,-1-1-1 0 0,0 1 0 0 0,1 0 0 0 0,-1 0 0 0 0,0 0 0 0 0,1 0 0 0 0,-1 0 0 0 0,0 1 0 0 0,-3-1-45 0 0,-2-4 277 0 0,6 3-251 0 0,0 0-1 0 0,-1 1 1 0 0,1-1-1 0 0,0 0 1 0 0,0 1-1 0 0,-1-1 1 0 0,1 1-1 0 0,-1 0 1 0 0,0-1-1 0 0,1 1 1 0 0,-1 0-1 0 0,0 1 1 0 0,1-1-1 0 0,-1 1 1 0 0,0-1-1 0 0,0 1 1 0 0,-2 0-26 0 0,1 0 23 0 0,1 1 1 0 0,-1-1 0 0 0,0 1 0 0 0,1 0-1 0 0,-1 0 1 0 0,1 1 0 0 0,-1-1 0 0 0,1 1 0 0 0,-1 0-1 0 0,1 0 1 0 0,0 0 0 0 0,0 0 0 0 0,0 0-1 0 0,0 1 1 0 0,0-1 0 0 0,-1 3-24 0 0,-23 11 100 0 0,23-14-90 0 0,0 0 1 0 0,1-1-1 0 0,-1 1 0 0 0,0 0 1 0 0,1 1-1 0 0,0-1 0 0 0,-1 1 1 0 0,1-1-1 0 0,0 1 0 0 0,1 0 1 0 0,-1 0-1 0 0,-1 2-10 0 0,3-3 3 0 0,-24 57 69 0 0,20-14-82 0 0,5-42 5 0 0,1-1-1 0 0,-1 1 0 0 0,1 0 1 0 0,-1 0-1 0 0,1 0 0 0 0,0 0 1 0 0,0 0-1 0 0,0-1 0 0 0,0 1 1 0 0,0 0-1 0 0,1-1 0 0 0,0 1 1 0 0,-1-1-1 0 0,1 0 6 0 0,5 11-9 0 0,-4-10 2 0 0,-1 1-1 0 0,0 0 0 0 0,1-1 0 0 0,0 1 1 0 0,0-1-1 0 0,0 0 0 0 0,0 0 0 0 0,0 0 1 0 0,1 0-1 0 0,-1-1 0 0 0,1 1 1 0 0,2 0 7 0 0,-3-1-14 0 0,1 0 0 0 0,0-1 0 0 0,-1 1 0 0 0,1-1 0 0 0,0 0 0 0 0,-1 0 0 0 0,1-1 0 0 0,0 1 0 0 0,0-1 0 0 0,1 0 14 0 0,-2 1-17 0 0,0-1 0 0 0,0 0 0 0 0,0 1 0 0 0,0 0 0 0 0,0 0 0 0 0,0 0 0 0 0,-1 0 0 0 0,1 0 0 0 0,0 0 0 0 0,1 2 17 0 0,16 4-115 0 0,0-14 12 0 0,-17 5 91 0 0,-1 1 0 0 0,1 0 1 0 0,0-1-1 0 0,0 1 0 0 0,-1 0 1 0 0,1 1-1 0 0,0-1 0 0 0,0 0 0 0 0,0 1 1 0 0,2-1 11 0 0,-2 1-7 0 0,20 0-24 0 0,-3-3 35 0 0,-18 3-1 0 0,-1-1-1 0 0,1 1 1 0 0,0-1 0 0 0,0 0 0 0 0,-1 0 0 0 0,1 0-1 0 0,-1 0 1 0 0,1 0 0 0 0,0 0 0 0 0,-1 0-1 0 0,0 0 1 0 0,1 0 0 0 0,-1-1 0 0 0,0 1-1 0 0,0-1 1 0 0,1 1 0 0 0,-1-1 0 0 0,0 1-1 0 0,0-2-2 0 0,39-85 307 0 0,-18 44-100 0 0,-18 34-171 0 0,0 0 0 0 0,-1-1 0 0 0,1 1 1 0 0,-2 0-1 0 0,0-1 0 0 0,0 0 0 0 0,-1 1 0 0 0,0-1 0 0 0,-1 0 1 0 0,0 0-1 0 0,-1-2-36 0 0,1 9 9 0 0,1-17 45 0 0,0-13 44 0 0,-8 6 22 0 0,6 24-109 0 0,-15-51 143 0 0,11 17-10 0 0,2 7 48 0 0,-8 0-31 0 0,3 13-67 0 0,0-3 68 0 0,-1 3-48 0 0,7 15-91 0 0,0 0 0 0 0,1 0 1 0 0,-1-1-1 0 0,1 1 0 0 0,-1-1 0 0 0,1 1 0 0 0,0-1 1 0 0,1 0-1 0 0,-1 1 0 0 0,0-3-23 0 0,-3 2 90 0 0,-4 3-69 0 0,-2 1-13 0 0,-5 8 30 0 0,4 10-35 0 0,11-17 0 0 0,-2 6-3 0 0,0 1 0 0 0,0-1 0 0 0,1 1-1 0 0,0-1 1 0 0,1 1 0 0 0,0-1 0 0 0,0 1 0 0 0,0 0 0 0 0,2 6 0 0 0,-1 10-9 0 0,-1-2-3 0 0,1 0-1 0 0,1-1 0 0 0,2 10 13 0 0,16 36-92 0 0,-13-50-5 0 0,13 32-67 0 0,-10-28 53 0 0,-1-2-55 0 0,1 0-91 0 0,-5-8 64 0 0,1 0-41 0 0,0-1-46 0 0,0 1-51 0 0,0 0-56 0 0,1 0-60 0 0,0 0-65 0 0,0 0-70 0 0,-2-3 118 0 0,-1 1-38 0 0,0 0-52 0 0,-1 1-64 0 0,-2-3 162 0 0,1-1-38 0 0,-1 1-42 0 0,1 0-48 0 0,0 1-265 0 0,0 1-97 0 0,0-1-107 0 0,1 1-116 0 0,-2-6 483 0 0,1 1-33 0 0,2 3-807 0 0,1 0-419 0 0,5 2-1103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1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25 111 5169 0 0,'0'0'1161'0'0,"0"0"-445"0"0,0 0 69 0 0,-4 0-90 0 0,1 0-75 0 0,1 1-50 0 0,-1-1-48 0 0,1 0-46 0 0,0 1-43 0 0,1 0-43 0 0,-1 0-40 0 0,1 0-38 0 0,0 0-37 0 0,0 0-34 0 0,-1 2 145 0 0,2 0-115 0 0,0 1-98 0 0,0 0-77 0 0,2 1-93 0 0,0 2-108 0 0,4 6-164 0 0,-4-8 183 0 0,0 0 53 0 0,1 0 77 0 0,-1 0 100 0 0,-1-3-27 0 0,-1 0 34 0 0,8 79 160 0 0,0-60-207 0 0,-7-16-84 0 0,1 0 1 0 0,0-1-1 0 0,-1 1 1 0 0,0 0-1 0 0,0 0 0 0 0,0 0 1 0 0,0 0-1 0 0,-1 0 1 0 0,0 0-21 0 0,1 9 38 0 0,1 1-1 0 0,0-1 1 0 0,1 0 0 0 0,1 0 0 0 0,0-1 0 0 0,4 9-38 0 0,-4-11 24 0 0,0 1 1 0 0,-1 0 0 0 0,0 0-1 0 0,0 1 1 0 0,-1-1-1 0 0,-1 5-24 0 0,-1-14 7 0 0,0 0 0 0 0,1-1-1 0 0,-1 1 1 0 0,0 0-1 0 0,1-1 1 0 0,0 1 0 0 0,-1 0-1 0 0,1-1 1 0 0,0 1-1 0 0,1-1 1 0 0,-1 1 0 0 0,0-1-1 0 0,2 2-6 0 0,-2-2 5 0 0,1 0-1 0 0,-1 0 1 0 0,0 0-1 0 0,0 0 1 0 0,0 0-1 0 0,-1 1 1 0 0,1-1-1 0 0,0 0 1 0 0,-1 0-1 0 0,1 1 1 0 0,-1-1-1 0 0,0 0 0 0 0,0 2-4 0 0,0 5-26 0 0,1 4 45 0 0,-1 3-17 0 0,1-5-88 0 0,-2-2-79 0 0,0-1-115 0 0,0-8 162 0 0,-1 0 68 0 0,-8 1 41 0 0,6-2-29 0 0,1 0-94 0 0,2 0 14 0 0,0 0-42 0 0,-1-31-109 0 0,-2 12 139 0 0,-1 3 71 0 0,-2 1 61 0 0,5 12 11 0 0,1 0 0 0 0,0 0 0 0 0,0 0-1 0 0,1 0 1 0 0,-1 0 0 0 0,1 0 0 0 0,0 0 0 0 0,0 0 0 0 0,0 0 0 0 0,0 0 0 0 0,1-2-13 0 0,0-10 61 0 0,-2-25 101 0 0,1-41 314 0 0,5 50-308 0 0,7-20 70 0 0,3-11-10 0 0,2 5-58 0 0,-16 55-160 0 0,1 0-1 0 0,0 0 1 0 0,-1 0-1 0 0,1 0 0 0 0,0 1 1 0 0,0-1-1 0 0,1 1 1 0 0,-1-1-1 0 0,2-1-9 0 0,12-15 50 0 0,-13 13-36 0 0,-1 0 1 0 0,2 1-1 0 0,-1-1 0 0 0,1 1 1 0 0,0-1-1 0 0,0 1 0 0 0,0 0 1 0 0,2-1-15 0 0,5-1 48 0 0,1 2 34 0 0,2 2 46 0 0,3 2 61 0 0,-6 5 38 0 0,-1 11-48 0 0,-6 1-26 0 0,-3-10 28 0 0,-1 1 82 0 0,0-1-53 0 0,0 1-44 0 0,0-2-40 0 0,0 1-17 0 0,0 0-34 0 0,0 10 53 0 0,0-10-58 0 0,0 1 48 0 0,-1 6 135 0 0,-2-1-51 0 0,-10 17 256 0 0,4-13-209 0 0,0-1-66 0 0,-4 0-60 0 0,-2 0-59 0 0,-2 0-59 0 0,-1-2-57 0 0,1 0-57 0 0,1-2-57 0 0,1-1-55 0 0,10-7 121 0 0,-3 2-50 0 0,0 0-101 0 0,-1 0-90 0 0,2-1-83 0 0,-4 2-265 0 0,2-1-111 0 0,1 0-89 0 0,2 1-67 0 0,4-4 243 0 0,0-2-61 0 0,1 0-51 0 0,-2-2-44 0 0,0-2-37 0 0,-1 0-47 0 0,0 0-57 0 0,1 1-71 0 0,1 1 161 0 0,1 1-41 0 0,0 0-233 0 0,1 1-643 0 0</inkml:trace>
  <inkml:trace contextRef="#ctx0" brushRef="#br0" timeOffset="273.2596">423 45 7466 0 0,'0'0'1166'0'0,"3"0"-488"0"0,1 1-223 0 0,0 1-44 0 0,0 1-41 0 0,0 1-38 0 0,5 7 230 0 0,-1 3-116 0 0,-1-2-156 0 0,-1 0-46 0 0,0 2 5 0 0,1 5 81 0 0,-5 5-140 0 0,-1-1-45 0 0,4-4-20 0 0,-1-3-42 0 0,0 0-1 0 0,-1 0 1 0 0,0 0-1 0 0,-1 7-82 0 0,0 19 97 0 0,-6-26-43 0 0,-4-9 43 0 0,1 0 30 0 0,4 4 45 0 0,3-8 132 0 0,-4-6 33 0 0,0-2-336 0 0,1 1 65 0 0,1-1 55 0 0,-1 0 45 0 0,1-5 159 0 0,-2-14 531 0 0,4 14-591 0 0,0-1-46 0 0,0 0-97 0 0,0-4 73 0 0,2 3-68 0 0,1 0-37 0 0,4-7-17 0 0,1 1-3 0 0,-2 2 14 0 0,8-22-50 0 0,1 9-47 0 0,1 7-43 0 0,5 4-60 0 0,-4 6 15 0 0,-5 4-17 0 0,-1 0-35 0 0,-1 0-69 0 0,-1 1-27 0 0,0 0-69 0 0,-1-1-79 0 0,0 0-89 0 0,-5 6 653 0 0,-1 0-89 0 0,0 0-82 0 0,0 0-78 0 0,1 0-72 0 0,-1 1-68 0 0,0 0-60 0 0,1-1-56 0 0,-1 1-24 0 0,0 0-39 0 0,2 0-503 0 0,1-1-233 0 0,-1 1 116 0 0,7 0-1426 0 0,-4 0 1030 0 0,-4 1 832 0 0,0 0 40 0 0,0 0 49 0 0,1 0 55 0 0,0 0-265 0 0,1 0-34 0 0,8 0-1599 0 0</inkml:trace>
  <inkml:trace contextRef="#ctx0" brushRef="#br0" timeOffset="521.069">842 288 7522 0 0,'0'0'1284'0'0,"1"0"-462"0"0,0 0-176 0 0,1 0-48 0 0,2 0-65 0 0,-1-1-44 0 0,-1 0-41 0 0,1 0-36 0 0,-1-1 41 0 0,0 0-40 0 0,0-3 150 0 0,-2-1-47 0 0,0 2 99 0 0,0 4-103 0 0,0 0-98 0 0,0 0-96 0 0,0 0-90 0 0,0 0-84 0 0,0 0-74 0 0,0 0-68 0 0,0 0-65 0 0,0 0-76 0 0,0 0-92 0 0,0 0-109 0 0,0 0 122 0 0,0 0-37 0 0,0 0-40 0 0,0 0-45 0 0,0 0-50 0 0,0 0-52 0 0,0 0-56 0 0,0 0-61 0 0,0 0-62 0 0,0 0-60 0 0,0 0-56 0 0,0 0-50 0 0,0 0-49 0 0,1 0-58 0 0,0 0-68 0 0,1 0-80 0 0,1 0 147 0 0,0 0-47 0 0,2 0-232 0 0,2 0-639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2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12715 0 0,'1'0'1076'0'0,"2"0"-453"0"0,18-2 710 0 0,-17 0-947 0 0,1 0-64 0 0,-2 0-118 0 0,0-1-73 0 0,1-1-84 0 0,0 0-98 0 0,1 1 77 0 0,1 1-45 0 0,-1 2-28 0 0,1-1-37 0 0,-2 2-19 0 0,1-1-34 0 0,0 0-37 0 0,0 1-43 0 0,1-1-89 0 0,0 1-67 0 0,0-1-72 0 0,0 0-80 0 0,-1 0-84 0 0,1-1-91 0 0,-2 0-96 0 0,1-1-104 0 0,-1 0 193 0 0,0-1-36 0 0,4-2-599 0 0,2 0-117 0 0,-4 3 495 0 0,2 1-39 0 0,2 1-238 0 0,5 0-664 0 0,-14 0 1748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2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45 6001 0 0,'0'-1'1755'0'0,"0"-2"-692"0"0,0 2-1114 0 0,0 0 34 0 0,0-2 76 0 0,1 1 117 0 0,0-1 104 0 0,-1 1-8 0 0,1 1 47 0 0,0-1 44 0 0,0 0 37 0 0,1-1 496 0 0,0 0 95 0 0,2-4 1499 0 0,-3 5-1453 0 0,-1 0-339 0 0,0 1-53 0 0,0 0-158 0 0,0 0-55 0 0,-1 0-63 0 0,0 0-72 0 0,-1 1-80 0 0,0-1-89 0 0,0 1-96 0 0,-1 0-106 0 0,0 0 477 0 0,3 0-47 0 0,-1 0-79 0 0,0-1-63 0 0,0 1-53 0 0,-1 1-47 0 0,0-1-29 0 0,-1 0-37 0 0,-8 3 36 0 0,10-2 36 0 0,-13 6 196 0 0,0 0-36 0 0,-3 2 21 0 0,0 0-45 0 0,-1-1-40 0 0,0-1-38 0 0,-20 4 84 0 0,-3-7-100 0 0,-34 5 74 0 0,30 2-144 0 0,-22 9 4 0 0,-11 3 3 0 0,54-17-69 0 0,-37 10 3 0 0,55-14-33 0 0,1-1 0 0 0,-1 0 0 0 0,0 0 0 0 0,0 0 0 0 0,0 0 0 0 0,-6-1 0 0 0,10 0-1 0 0,0 0-1 0 0,0 0 0 0 0,0 0 0 0 0,0 0 1 0 0,-1 0-1 0 0,1 0 0 0 0,0 1 0 0 0,0-1 1 0 0,0 1-1 0 0,0 0 0 0 0,0-1 0 0 0,0 1 0 0 0,1 0 1 0 0,-1 0-1 0 0,0 0 0 0 0,0 1 0 0 0,0-1 1 0 0,1 0-1 0 0,-1 1 0 0 0,0 0 2 0 0,-7 5-66 0 0,-1-5 35 0 0,7-2 4 0 0,1 2-36 0 0,0 3-56 0 0,2 5-78 0 0,1-10-24 0 0,3 0 99 0 0,2 0 64 0 0,2 0 38 0 0,-5 0-44 0 0,17 1-83 0 0,-5 2 45 0 0,12 9 3 0 0,-23-10 93 0 0,0-1-1 0 0,-1 0 0 0 0,0 0 0 0 0,0 0 1 0 0,0 0-1 0 0,1 0 0 0 0,-1-1 0 0 0,0 0 0 0 0,1 0 0 0 0,-1 0 0 0 0,4 0 7 0 0,16 1-29 0 0,13 19-28 0 0,-2-3 36 0 0,-18-12 15 0 0,0 1-1 0 0,0 0 1 0 0,0 1-1 0 0,9 6 7 0 0,-4-2-2 0 0,11 3-6 0 0,28 16-16 0 0,-41-19 23 0 0,-11-6 3 0 0,1 0 0 0 0,-1 1 1 0 0,0 0-1 0 0,-1 1 0 0 0,1-1 1 0 0,-1 2-1 0 0,4 5-2 0 0,5 12 28 0 0,-7 9 71 0 0,-9-29-74 0 0,1 0 1 0 0,-1 1-1 0 0,0-1 1 0 0,0 0-1 0 0,0 1 1 0 0,-1-1 0 0 0,0 0-1 0 0,0 0 1 0 0,0 0-1 0 0,-1 0 1 0 0,1 0-1 0 0,-1 0 1 0 0,-1 0 0 0 0,1 0-1 0 0,-1 0 1 0 0,1-1-1 0 0,-1 0 1 0 0,-1 1-26 0 0,-15 17 126 0 0,6-2-41 0 0,8-11-56 0 0,0-1 0 0 0,-1 0 0 0 0,0 0 0 0 0,-1-1 0 0 0,-2 3-29 0 0,-14 13 26 0 0,-106 106 62 0 0,-2 3-66 0 0,113-116-11 0 0,0-1 0 0 0,-1-1 0 0 0,-11 7-11 0 0,26-18 1 0 0,-1 0-1 0 0,1 1 0 0 0,0-1 1 0 0,1 1-1 0 0,-1 0 1 0 0,1 0-1 0 0,-1 1 0 0 0,1-1 1 0 0,0 0-1 0 0,1 1 1 0 0,-1 1-1 0 0,-25 33-35 0 0,22-33 46 0 0,-2 2-58 0 0,-18 19-253 0 0,22-24 59 0 0,4-3-41 0 0,4 0-12 0 0,7 1 86 0 0,15 0-120 0 0,-1-6 70 0 0,0-7 101 0 0,13 5 44 0 0,-31 7 101 0 0,1 0-1 0 0,-1-1 1 0 0,0 0-1 0 0,1-1 1 0 0,-1 0-1 0 0,0 0 1 0 0,2-1 12 0 0,-2 1-4 0 0,-1-1 0 0 0,0 2 1 0 0,1-1-1 0 0,-1 1 0 0 0,1 0 1 0 0,0 1-1 0 0,1-1 4 0 0,283 1-60 0 0,-286 1 60 0 0,1-1-1 0 0,-1 1 1 0 0,1 0 0 0 0,-1 0-1 0 0,1 1 1 0 0,-1-1 0 0 0,0 1 0 0 0,1 0-1 0 0,-1 1 1 0 0,3 2 0 0 0,-2-2-1 0 0,2-2 0 0 0,22-2 10 0 0,-28 1 435 0 0,0 0-117 0 0,0 0-111 0 0,0 0-103 0 0,-1 1-96 0 0,1-1-89 0 0,-1 0-81 0 0,0 0-75 0 0,1 0-106 0 0,-1 1-74 0 0,0-1-64 0 0,0 1-53 0 0,0 0-622 0 0,2 3-1745 0 0,-3-2 2058 0 0,0 0 73 0 0,0 0 354 0 0,0-1 42 0 0,0 1 48 0 0,0 0 53 0 0,0 0-783 0 0,0-1-78 0 0,-1-1-80 0 0,-1 0-84 0 0,-1 0 196 0 0,0 0-46 0 0,-2 0-271 0 0,-3 0-754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2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3561 0 0,'0'0'1114'0'0,"0"0"-341"0"0,4 0 1259 0 0,4 1-1063 0 0,-3 3-49 0 0,-1 1-41 0 0,-3 4-38 0 0,-1-6-38 0 0,0-3-42 0 0,3 3-324 0 0,-1 0-43 0 0,1-1-40 0 0,-1 1-37 0 0,2 1 216 0 0,0 1-116 0 0,0 0-61 0 0,0-1-90 0 0,-1 1-62 0 0,5 7 211 0 0,-3-3-82 0 0,-2-4-63 0 0,0 2 73 0 0,2 2-44 0 0,3-1-36 0 0,9 9 171 0 0,0-1-129 0 0,-2 4-73 0 0,-5-5-121 0 0,25 32 118 0 0,-20-23-166 0 0,-5-7-67 0 0,-2-14-53 0 0,-1 1-53 0 0,-3 3-67 0 0,-1 1-99 0 0,2-4 9 0 0,0-2-80 0 0,-1 0-58 0 0,-2 1-86 0 0,0 1-94 0 0,-1 3-102 0 0,-1-5 90 0 0,0-1-61 0 0,0-1-59 0 0,0 0-58 0 0,0 0-576 0 0,0 0-826 0 0,0 0-73 0 0,0 0 660 0 0,0 0-113 0 0,0 0-981 0 0</inkml:trace>
  <inkml:trace contextRef="#ctx0" brushRef="#br0" timeOffset="252.0387">354 243 6985 0 0,'0'0'2299'0'0,"0"0"-1575"0"0,0 0-35 0 0,0 0 113 0 0,0 0-63 0 0,-1 0-56 0 0,-1 0-48 0 0,-3 1 182 0 0,0 0-67 0 0,1 2-62 0 0,0 1-61 0 0,0 0-57 0 0,0 0-55 0 0,0 1-51 0 0,1-1-49 0 0,-3 4 186 0 0,0-1-120 0 0,-2 0-74 0 0,2-2-71 0 0,-2 8-79 0 0,4-5-399 0 0,0 0 63 0 0,-1 0 53 0 0,0 0 46 0 0,-5 7 114 0 0,-18 20 338 0 0,19-25-383 0 0,0 1-69 0 0,3-5-51 0 0,0 0-38 0 0,0 0-44 0 0,0 0-49 0 0,0 0-72 0 0,-1 1-68 0 0,1-1-75 0 0,-1 1-82 0 0,0-1-86 0 0,1 1-95 0 0,-1-1-101 0 0,0 1-106 0 0,1-2-7 0 0,0 1-94 0 0,0 0-100 0 0,0 0-105 0 0,0 0-108 0 0,0-1-114 0 0,0 1-117 0 0,0 0-124 0 0,3-3 485 0 0,-1 1-44 0 0,-7 7-1504 0 0</inkml:trace>
  <inkml:trace contextRef="#ctx0" brushRef="#br0" timeOffset="452.8077">686 243 8066 0 0,'-1'0'239'0'0,"-1"0"48"0"0,1 0 45 0 0,0 0 39 0 0,-2 0 476 0 0,1-1 112 0 0,-2 1 385 0 0,-6-1 1931 0 0,6 1-2180 0 0,2 0-549 0 0,0 0-34 0 0,0 0-41 0 0,1 1-48 0 0,-1-1-15 0 0,0 0-74 0 0,0 1-81 0 0,0-1-91 0 0,1 1-98 0 0,-1 0-106 0 0,1 0-115 0 0,0 0-122 0 0,-1 1 342 0 0,0-1 0 0 0,1 1 0 0 0,-1-1 0 0 0,0 1 0 0 0,0-1 0 0 0,0 0 0 0 0,0 1 0 0 0,0-1 0 0 0,0 0 0 0 0,0 0 0 0 0,-1-1 0 0 0,1 1 0 0 0,0 0 0 0 0,0-1 0 0 0,-1 1 0 0 0,1-1 0 0 0,0 0 0 0 0,-2 0-63 0 0,-5 2 240 0 0,0 4-68 0 0,-4 8-13 0 0,0 3-75 0 0,-9 11 14 0 0,-23 18-25 0 0,19-15-60 0 0,6-4-42 0 0,4 1-47 0 0,15-27 68 0 0,1 1 0 0 0,-1-1 0 0 0,0 1 0 0 0,1-1 1 0 0,-1 1-1 0 0,1-1 0 0 0,0 1 0 0 0,-1 0 0 0 0,1-1 0 0 0,0 1 1 0 0,0-1-1 0 0,0 1 0 0 0,0 0 0 0 0,0-1 0 0 0,0 1 0 0 0,1-1 0 0 0,-1 2 8 0 0,6 8-110 0 0,2-2-41 0 0,-1-1-10 0 0,-2 1-39 0 0,-2-5 138 0 0,0 0-49 0 0,2 0-43 0 0,0-1-34 0 0,2 2-96 0 0,17 5-601 0 0,-14-7 535 0 0,-1 0 89 0 0,-2-1 71 0 0,-2 0 109 0 0,-2-1 56 0 0,5 1-381 0 0,0-2 44 0 0,10-5-700 0 0,-11 0 570 0 0,-1 1-17 0 0,1 1-94 0 0,-3 1 256 0 0,0 1-35 0 0,0 1-38 0 0,0-1-43 0 0,2 1-333 0 0,0 1 58 0 0,0-1 53 0 0,0 0 48 0 0,3 1-271 0 0,0-1 88 0 0,3 0-283 0 0,-1-2 98 0 0,7-7-955 0 0,-13 3 1255 0 0,-1-1-56 0 0,2-2-148 0 0,7-4-561 0 0</inkml:trace>
  <inkml:trace contextRef="#ctx0" brushRef="#br0" timeOffset="668.1005">509 486 6161 0 0,'-5'0'591'0'0,"1"0"80"0"0,2-1 7 0 0,-2-1 1322 0 0,3 1-1173 0 0,1 0-252 0 0,1 0-49 0 0,0-1-63 0 0,0 1-76 0 0,0 0-91 0 0,0-1-103 0 0,1 1-116 0 0,-2 0-87 0 0,1 0-34 0 0,0 1-62 0 0,0-1-59 0 0,0 0-63 0 0,0 0-67 0 0,3-2 87 0 0,0 1 64 0 0,1 1 34 0 0,1 0 7 0 0,1 1-6 0 0,-3-1-13 0 0,0 0 164 0 0,2-1-76 0 0,0 0-72 0 0,0 0-64 0 0,2-1-122 0 0,1 1-79 0 0,0-2-68 0 0,1 1-58 0 0,-1 0-35 0 0,1 0-34 0 0,35-13-2227 0 0,-32 11 1994 0 0,0 0 79 0 0,-6 2 341 0 0,-1 0 45 0 0,0 0 51 0 0,0 1 58 0 0,11-7-762 0 0,10-4-649 0 0</inkml:trace>
  <inkml:trace contextRef="#ctx0" brushRef="#br0" timeOffset="1189.6783">1260 0 10770 0 0,'-2'0'236'0'0,"-1"0"38"0"0,-1 1 371 0 0,1-1-22 0 0,0 1 53 0 0,-6 3 1665 0 0,6-3-1398 0 0,1 0-501 0 0,1 0-37 0 0,0 0-44 0 0,-1 0-50 0 0,1 0-82 0 0,0 0-51 0 0,0 0-57 0 0,0 0-61 0 0,0 0-66 0 0,0 0-72 0 0,0 0-76 0 0,0 0-82 0 0,-2 1 721 0 0,-1 0-81 0 0,0-1-71 0 0,0 0-65 0 0,0 0-57 0 0,-1-1-50 0 0,1-1-41 0 0,-1 1-35 0 0,-2 0 7 0 0,-1 1-21 0 0,3 2-30 0 0,-4 6 67 0 0,-9 8 85 0 0,3-9-142 0 0,-9-7-12 0 0,21-1-33 0 0,-1 0 1 0 0,1 0-1 0 0,0 0 1 0 0,-1 0-1 0 0,1 1 0 0 0,0-1 1 0 0,-1 1-1 0 0,1 0 1 0 0,0 0-1 0 0,-3 1-6 0 0,-10 7 27 0 0,8-5-18 0 0,0 1 0 0 0,0-1 1 0 0,-1 0-1 0 0,0-1 0 0 0,1 0 1 0 0,-1-1-1 0 0,0 1 0 0 0,0-2 1 0 0,-8 2-10 0 0,14-3-1 0 0,0 0 0 0 0,0 0 0 0 0,0 1 0 0 0,1-1 1 0 0,-1 1-1 0 0,0 0 0 0 0,1 0 0 0 0,-1 0 0 0 0,0 0 0 0 0,1 0 0 0 0,-1 1 1 0 0,1-1-1 0 0,0 1 1 0 0,-17 13-45 0 0,4-3-52 0 0,1-7-78 0 0,8-4-3 0 0,2 0 77 0 0,1 3 47 0 0,0 2 28 0 0,1-1-34 0 0,0-2-42 0 0,0-2-41 0 0,-2 0-69 0 0,8-1-25 0 0,-2 2 79 0 0,0 0 48 0 0,0 4 46 0 0,1 0 29 0 0,0-3-40 0 0,1-1-60 0 0,2-1-94 0 0,23 0-64 0 0,3 1 105 0 0,5 2 65 0 0,12 7 61 0 0,-12-7 38 0 0,-35-5 25 0 0,1 1 0 0 0,0 0 0 0 0,-1 0 0 0 0,1 0 0 0 0,-1 0 0 0 0,1 0 0 0 0,0 1 0 0 0,-1-1 0 0 0,1 1 0 0 0,-1 0 0 0 0,3 1-1 0 0,6 5 1 0 0,-9-6 2 0 0,0 0 1 0 0,0 1 0 0 0,0-1-1 0 0,0 0 1 0 0,0 0 0 0 0,1 0-1 0 0,-1-1 1 0 0,0 1 0 0 0,0 0-1 0 0,1-1 1 0 0,-1 1 0 0 0,0-1-1 0 0,1 0 1 0 0,-1 0-4 0 0,30 8 106 0 0,-13 3 1 0 0,-8 0 30 0 0,-6 0 62 0 0,-4-6 43 0 0,2 0-96 0 0,1 0-62 0 0,5 1 19 0 0,-8-5-23 0 0,-1-1-73 0 0,0 0 0 0 0,0 0 0 0 0,1 0 0 0 0,-1 0 0 0 0,0 0 0 0 0,0 0 0 0 0,0 0 0 0 0,0 0 1 0 0,0 1-1 0 0,1-1 0 0 0,-1 0 0 0 0,0 0 0 0 0,0 0 0 0 0,0 0 0 0 0,0 0 0 0 0,0 0 0 0 0,0 1 0 0 0,0-1 0 0 0,0 0 0 0 0,0 0 0 0 0,0 0 0 0 0,1 0 0 0 0,-1 1 0 0 0,0-1 0 0 0,0 0 0 0 0,0 0 0 0 0,0 0 0 0 0,0 0 0 0 0,0 1 0 0 0,0-1 0 0 0,0 0 1 0 0,0 0-1 0 0,0 0 0 0 0,0 0 0 0 0,0 1 0 0 0,-1-1 0 0 0,1 0 0 0 0,0 0 0 0 0,0 0 0 0 0,0 0 0 0 0,0 0 0 0 0,0 1 0 0 0,0-1 0 0 0,0 0 0 0 0,0 0 0 0 0,0 0 0 0 0,0 0 0 0 0,-1 0 0 0 0,1 0 0 0 0,0 1 0 0 0,0-1 0 0 0,0 0 0 0 0,0 0 0 0 0,0 0 0 0 0,-1 0 1 0 0,1 0-1 0 0,0 0-7 0 0,-12 16 347 0 0,6 5 56 0 0,5-18-265 0 0,0 0-33 0 0,-2 2 24 0 0,-2 0-74 0 0,-3 2-50 0 0,3-4 54 0 0,-25 24 148 0 0,-6-6-51 0 0,-4 10-71 0 0,0 11-57 0 0,10-9-26 0 0,12-14-3 0 0,13-12-4 0 0,-1-1 0 0 0,-1 1-1 0 0,1-1 1 0 0,-1 0 0 0 0,-1-1 0 0 0,-2 2 5 0 0,1-3 0 0 0,9-4 0 0 0,-1 0-1 0 0,0 1 1 0 0,1-1-1 0 0,-1 0 1 0 0,0 0 0 0 0,1 0-1 0 0,-1 1 1 0 0,1-1 0 0 0,-1 0-1 0 0,1 1 1 0 0,-1-1-1 0 0,0 1 1 0 0,1-1 0 0 0,0 0-1 0 0,-1 1 1 0 0,1-1-1 0 0,-1 1 1 0 0,1 0 0 0 0,-1-1-1 0 0,1 1 1 0 0,0-1 0 0 0,0 1-1 0 0,-1-1 1 0 0,1 1-1 0 0,0 0 1 0 0,0-1 0 0 0,-1 1-1 0 0,1 0 1 0 0,0-1 0 0 0,0 1-1 0 0,0 0 1 0 0,0-1-1 0 0,0 1 1 0 0,0 0 0 0 0,0-1-1 0 0,0 1 1 0 0,0 0-6 0 0,0 0 0 0 0,0 0 0 0 0,-1 1 0 0 0,1-1 0 0 0,0 0 0 0 0,-1 0 0 0 0,1 0 0 0 0,-1 0 0 0 0,1 0 0 0 0,-1 0 0 0 0,0 0 0 0 0,1 0 0 0 0,-1 0 0 0 0,0 0 0 0 0,0 0 0 0 0,0-1 0 0 0,1 1 0 0 0,-1 0 0 0 0,0 0 0 0 0,-1 0 6 0 0,-1 3-95 0 0,16-3 0 0 0,-10-1-12 0 0,1 1 13 0 0,2-1 38 0 0,22-1 0 0 0,-21 1 23 0 0,1-1 11 0 0,0 0 0 0 0,-1 0 0 0 0,1 0-1 0 0,0-1 1 0 0,0 0 0 0 0,3-2 22 0 0,-5 2-12 0 0,1 0 0 0 0,0 0 1 0 0,-1 0-1 0 0,1 1 0 0 0,0 0 0 0 0,1 1 12 0 0,22 0 0 0 0,-15 1-45 0 0,1 0-37 0 0,4 0-73 0 0,-1 0-70 0 0,0-1-81 0 0,-1 0-90 0 0,-1-1-99 0 0,0 0-109 0 0,-2-1-120 0 0,-8 0 315 0 0,-1 0-33 0 0,16-6-1276 0 0,-5 2-35 0 0,10 2-924 0 0,-27 4 2677 0 0,8 0-982 0 0,-1-1-33 0 0,-1 0-41 0 0,-1-1-48 0 0,4-4-766 0 0,4-7-1075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2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14019 0 0,'5'-5'182'0'0,"1"1"-40"0"0,6-4 39 0 0,4 2-101 0 0,-14 6-82 0 0,0 0 0 0 0,0 0 0 0 0,0 0-1 0 0,0 0 1 0 0,0 0 0 0 0,0 0 0 0 0,-1 1-1 0 0,1-1 1 0 0,0 1 0 0 0,0-1 0 0 0,0 1-1 0 0,0 0 1 0 0,0 0 2 0 0,3 2-2 0 0,-1-1 0 0 0,1 0 1 0 0,0 1-1 0 0,0-2 0 0 0,0 1 0 0 0,1-1 0 0 0,-1 1 0 0 0,0-2 0 0 0,6 2 2 0 0,5-2-37 0 0,4 0-33 0 0,-12 1 83 0 0,1-1-37 0 0,-1 1-34 0 0,2 1-34 0 0,9 1-188 0 0,0 1-118 0 0,1 0-112 0 0,-1 0-100 0 0,-1-1-88 0 0,-1-3-79 0 0,-9 0 180 0 0,0 0 72 0 0,8 0-821 0 0,-12 1 850 0 0,0 0-65 0 0,-2 1 165 0 0,0-1-41 0 0,-1 2-47 0 0,0-1-55 0 0,0 1-61 0 0,0 1-65 0 0,-1 0-74 0 0,0 1-78 0 0,0 1-39 0 0,0 7-567 0 0</inkml:trace>
  <inkml:trace contextRef="#ctx0" brushRef="#br0" timeOffset="252.6934">155 289 6465 0 0,'0'-2'386'0'0,"1"0"39"0"0,0-2 518 0 0,1-1 218 0 0,5-3 1660 0 0,-3 5-1883 0 0,-1 1-176 0 0,1 0-97 0 0,-2 0-357 0 0,0 1-39 0 0,0 0-41 0 0,0 0-47 0 0,0 0-49 0 0,0 0-53 0 0,0 0-58 0 0,0 0-60 0 0,0 0-39 0 0,-1 1-43 0 0,1-1-47 0 0,-1 0-47 0 0,15-3 398 0 0,-5 4-99 0 0,-2 0-56 0 0,0 1-51 0 0,2-2-96 0 0,-6 0 14 0 0,1-1-33 0 0,-1-1 116 0 0,0 1-101 0 0,0 0-97 0 0,0 0-91 0 0,0 0-87 0 0,0 0-81 0 0,0 1-76 0 0,0 0-72 0 0,0 0-66 0 0,1 0-62 0 0,-1 1-56 0 0,1-1-51 0 0,0 1-47 0 0,0-1-42 0 0,8 1-1054 0 0,-5 0 425 0 0,4 0-952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10298 0 0,'0'0'1338'0'0,"0"0"-551"0"0,0 0-138 0 0,0 1-312 0 0,0 2 126 0 0,1 6 140 0 0,0-1-55 0 0,1 1-54 0 0,0 0-52 0 0,1 0-47 0 0,0-1-47 0 0,1 1-42 0 0,0 0-42 0 0,2 6 76 0 0,0 0-85 0 0,-1 0-77 0 0,-1 2-66 0 0,7 42 250 0 0,0 0-102 0 0,-1 0-82 0 0,1 1-63 0 0,34 189 114 0 0,-43-205-194 0 0,-2-33-26 0 0,0-1-1 0 0,1 1 1 0 0,0 0 0 0 0,2 9-9 0 0,5 1-20 0 0,-2-7-8 0 0,-3-3-37 0 0,-2-1-36 0 0,0 4-55 0 0,-1-12 153 0 0,0 8-83 0 0,0 1-118 0 0,1 0-120 0 0,0-1-126 0 0,0-4 177 0 0,0-1-33 0 0,1 0-34 0 0,0-1-33 0 0,0 1-34 0 0,0-1-35 0 0,1 0-36 0 0,0 0-35 0 0,-1-3-359 0 0,-1 1 97 0 0,0-1 90 0 0,0 0 85 0 0,-1 1 77 0 0,0-1 73 0 0,1 0 65 0 0,-1 0 60 0 0,0 0 4 0 0,-1 0 68 0 0,1 0 55 0 0,-1 0 45 0 0,0 0-42 0 0,-1 1-43 0 0,2-2 110 0 0,-1 1-33 0 0,1-1-58 0 0,0 0-76 0 0,0 0-92 0 0,-4-2-659 0 0,-3-7-1254 0 0,10 6 932 0 0,9 2-765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8:0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7722 0 0,'0'0'1366'0'0,"1"0"-502"0"0,0 0-196 0 0,1 0-67 0 0,1 0 13 0 0,1 1-43 0 0,0 0-43 0 0,0 0-43 0 0,0 1-45 0 0,1 0-45 0 0,-1 0-44 0 0,1 1-45 0 0,2 0 65 0 0,1 1-104 0 0,1-1-103 0 0,0 1-106 0 0,24 8 241 0 0,8 5-100 0 0,-1 0-98 0 0,-7-4-99 0 0,20 10 49 0 0,-46-19-37 0 0,-1-1-1 0 0,1 0 1 0 0,-1 0-1 0 0,1 0 1 0 0,0-1-1 0 0,0 0 1 0 0,1-1-1 0 0,-1 1 1 0 0,0-1-1 0 0,7 0-13 0 0,-3 0 42 0 0,0 8-1 0 0,-8-4-1 0 0,4-1 46 0 0,0-2 7 0 0,2-1 37 0 0,5 3 109 0 0,-9 10 57 0 0,-5-10 43 0 0,1-3-78 0 0,-2 1-103 0 0,0 3-65 0 0,-1 1-51 0 0,1-2-1 0 0,1-4 28 0 0,-9 6 140 0 0,8-5-195 0 0,1-1 0 0 0,-1 0-1 0 0,0 1 1 0 0,1-1 0 0 0,-1 0 0 0 0,1 1 0 0 0,-1-1 0 0 0,1 1 0 0 0,-1-1 0 0 0,1 1 0 0 0,-1-1 0 0 0,1 1-1 0 0,-1 0 1 0 0,1-1 0 0 0,0 1 0 0 0,-1-1 0 0 0,1 1 0 0 0,0 0 0 0 0,0-1 0 0 0,-1 1 0 0 0,1 0-1 0 0,0-1 1 0 0,0 1 0 0 0,0 0 0 0 0,0-1 0 0 0,0 1 0 0 0,0 0 0 0 0,0 0 0 0 0,0-1 0 0 0,0 1 0 0 0,0 0-1 0 0,1 0-13 0 0,-3 12 153 0 0,-1-4-36 0 0,-15 5 128 0 0,0-2-10 0 0,7 5-45 0 0,-4 6-40 0 0,15-22-145 0 0,-22 20 141 0 0,2-3-45 0 0,-26 12 2 0 0,27-15-80 0 0,7-2-111 0 0,6-7-3 0 0,-1 0-41 0 0,1 0-46 0 0,0 0-52 0 0,-1-2-60 0 0,0 0-65 0 0,0-2-71 0 0,-1-1-78 0 0,6-1 101 0 0,1 0-53 0 0,1 0-59 0 0,0 0-65 0 0,0 0-191 0 0,-1 0 89 0 0,1 0 85 0 0,0 0 76 0 0,-1 0 73 0 0,1 0 65 0 0,-1 0 59 0 0,0 0 55 0 0,1 0 51 0 0,-1 0 40 0 0,-1 0-78 0 0,0 0 95 0 0,-2 0-101 0 0,3 0 151 0 0,-1 0-41 0 0,1 0-62 0 0,0 0-76 0 0,0 0-91 0 0,0 0-109 0 0,0 0 140 0 0,1 0-47 0 0,-1 0-51 0 0,1 0-55 0 0,0 0-58 0 0,0 0-61 0 0,0 0-65 0 0,-1 0-69 0 0,1 0-900 0 0,0 0-937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8:0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4697 0 0,'1'-8'738'0'0,"0"3"89"0"0,2 0 257 0 0,3 1 664 0 0,3 13 1230 0 0,-8-2-2037 0 0,0 2-58 0 0,1 1-197 0 0,4-6-81 0 0,-1 0-175 0 0,0 4-38 0 0,-2 3-96 0 0,-1 27 511 0 0,-3-24-554 0 0,2 0-39 0 0,0-2-55 0 0,1-2-72 0 0,6 11 145 0 0,-2-3-50 0 0,-2 17 26 0 0,-5 16 14 0 0,0 53 186 0 0,3-73-323 0 0,2-3-52 0 0,-1-13-12 0 0,8 45 46 0 0,-7 1-41 0 0,-3-50-27 0 0,0 1-1 0 0,1 0 0 0 0,0-1 0 0 0,4 11 2 0 0,4 39-78 0 0,-10-59 64 0 0,1 1-1 0 0,-1 0 1 0 0,0-1 0 0 0,1 1 0 0 0,-1 0-1 0 0,1-1 1 0 0,0 1 0 0 0,0 0-1 0 0,0-1 1 0 0,0 1 0 0 0,0-1-1 0 0,0 0 1 0 0,2 3 14 0 0,4 8-102 0 0,-3 6-50 0 0,-4-14 158 0 0,0 2-65 0 0,0 0-55 0 0,0 0-44 0 0,0 6-207 0 0,0 10-596 0 0,0-20 576 0 0,0-2-46 0 0,0-1-46 0 0,0 0-48 0 0,0 0-45 0 0,3 0-40 0 0,5 0-32 0 0,-1 0-38 0 0,-4 0-42 0 0,-2 0-44 0 0,-1 0-44 0 0,0 0-43 0 0,0-1-42 0 0,0-2-41 0 0,0 1 920 0 0,0 0-67 0 0,-1 1-61 0 0,1-1-54 0 0,0 0-236 0 0,-1 0-100 0 0,0 0-53 0 0,-2-1-858 0 0,0 2 641 0 0,1 0 454 0 0,0 1 56 0 0,-1 0 68 0 0,0 0 81 0 0,0 0-624 0 0,3 0-537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8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8058 0 0,'0'1'1775'0'0,"0"2"-694"0"0,-1-1-794 0 0,1 0 40 0 0,-1 1 425 0 0,0 0 74 0 0,-4 4 1203 0 0,3-5-1442 0 0,0 0-43 0 0,1 0-97 0 0,-1-1-62 0 0,0 2-72 0 0,0-1-86 0 0,0 0-97 0 0,0 1-109 0 0,0 0-121 0 0,2-2 2 0 0,-1 1-36 0 0,-13 13 466 0 0,-5-5-68 0 0,3-1-113 0 0,2 1-52 0 0,-19 12 35 0 0,0 0-76 0 0,17-5-79 0 0,9-9-8 0 0,-1 0 0 0 0,0 0 0 0 0,0-1 0 0 0,0 0 0 0 0,-3 1 29 0 0,0-2-4 0 0,4 1-85 0 0,6-6 56 0 0,1 1-1 0 0,-1-1 0 0 0,0 1 1 0 0,1 0-1 0 0,-1-1 0 0 0,1 1 1 0 0,0 0-1 0 0,-1 0 0 0 0,1-1 1 0 0,0 1-1 0 0,0 0 0 0 0,0-1 1 0 0,0 1-1 0 0,1 0 34 0 0,-1 4-65 0 0,1-4-135 0 0,2-1 87 0 0,1 1 58 0 0,5 1 17 0 0,-8-3-12 0 0,5 9-82 0 0,-6-9 125 0 0,1 1 1 0 0,-1 0 0 0 0,0-1 0 0 0,1 1-1 0 0,-1-1 1 0 0,1 1 0 0 0,-1-1-1 0 0,1 1 1 0 0,-1-1 0 0 0,1 1-1 0 0,-1-1 1 0 0,1 1 0 0 0,-1-1 0 0 0,1 1-1 0 0,0-1 1 0 0,-1 0 0 0 0,1 0-1 0 0,0 1 1 0 0,-1-1 0 0 0,1 0 0 0 0,0 0-1 0 0,-1 0 1 0 0,1 1 0 0 0,0-1-1 0 0,-1 0 1 0 0,1 0 0 0 0,0 0-1 0 0,-1 0 1 0 0,1 0 0 0 0,0-1 0 0 0,-1 1-1 0 0,2 0 7 0 0,1 1-18 0 0,1-1 0 0 0,-1 1 1 0 0,1 0-1 0 0,-1 0 0 0 0,0 0 0 0 0,1 1 0 0 0,-1-1 0 0 0,0 1 0 0 0,0 0 0 0 0,0 0 0 0 0,0 0 0 0 0,0 0 1 0 0,0 0-1 0 0,-1 1 0 0 0,1-1 0 0 0,-1 1 0 0 0,0 0 0 0 0,2 2 18 0 0,26 22-214 0 0,-4-13-121 0 0,-5-2 49 0 0,1-1-42 0 0,-1-4-52 0 0,0-4-62 0 0,-6 0 97 0 0,3 5-67 0 0,-8-2 156 0 0,-3-3 57 0 0,0-1 4 0 0,2-1-33 0 0,-2-1 19 0 0,-1 1-40 0 0,-2 1-53 0 0,-2 1-66 0 0,0-1 80 0 0,-2 1-40 0 0,1 0-43 0 0,-1 1-48 0 0,0-3-437 0 0,0 0 123 0 0,1-1 114 0 0,0 1 103 0 0,0-1 189 0 0,0 0 49 0 0,0 1 42 0 0,0-1 39 0 0,1 0-99 0 0,0 0 101 0 0,0 0 70 0 0,3 0-109 0 0,-4 0 112 0 0,-1 0-16 0 0,1 0-44 0 0,-1 0-56 0 0,-1 0-66 0 0,3 0-394 0 0,-1 0-39 0 0,0 0-1602 0 0</inkml:trace>
  <inkml:trace contextRef="#ctx0" brushRef="#br0" timeOffset="288.9545">464 67 10634 0 0,'0'0'956'0'0,"0"0"-346"0"0,0 0-133 0 0,0 0-38 0 0,0 0 47 0 0,1 1-61 0 0,0 0-47 0 0,1 1-33 0 0,4 3 198 0 0,1 3 60 0 0,0-1-88 0 0,1 1-81 0 0,-1-1-74 0 0,1 1-68 0 0,0 0-61 0 0,0 0-54 0 0,1-1-47 0 0,1 3-28 0 0,0-1-46 0 0,1 1-34 0 0,35 28-49 0 0,-34-29 80 0 0,0 0 63 0 0,-8-6-110 0 0,0 0-1 0 0,0 0 0 0 0,-1 0 1 0 0,0 1-1 0 0,1-1 0 0 0,-1 1 1 0 0,-1 0-1 0 0,1 0 0 0 0,2 4-5 0 0,12 15 8 0 0,-10-16-2 0 0,1-1 0 0 0,0-1-1 0 0,0 1 1 0 0,1-1-1 0 0,5 2-5 0 0,-5-3 8 0 0,-1 1-1 0 0,0 0 1 0 0,0 0-1 0 0,0 0 1 0 0,4 5-8 0 0,9 6-12 0 0,-6-8-51 0 0,0 0-77 0 0,-4 1-101 0 0,-9-8-6 0 0,0 1-41 0 0,4 0-394 0 0,0-1-50 0 0,10-2-1495 0 0,-10 1 1333 0 0,-3-1 386 0 0,-1 1 67 0 0,-1 0 82 0 0,-1 0 99 0 0,1-1-559 0 0,0 1 92 0 0,0 0 84 0 0,-1-1 80 0 0,1 1 74 0 0,-1-1 69 0 0,0 0 63 0 0,0 0 58 0 0,0 0 67 0 0,0 0 41 0 0,0-1-87 0 0,0 0 132 0 0,-1 0 56 0 0,0-4-71 0 0,0 4 24 0 0,1 2 22 0 0,0-1-40 0 0,0 1-48 0 0,-1-1-56 0 0,-4-7-700 0 0,-4-2-366 0 0,9 10 1325 0 0,-3-3-930 0 0,2 2-533 0 0</inkml:trace>
  <inkml:trace contextRef="#ctx0" brushRef="#br0" timeOffset="533.4549">884 89 4073 0 0,'0'0'1677'0'0,"0"0"-468"0"0,0 0-227 0 0,0 0 1402 0 0,0 0-1566 0 0,0 0-34 0 0,-2 0-34 0 0,0 0-36 0 0,-2 1-83 0 0,0 1 96 0 0,0 0 49 0 0,-3 7 1097 0 0,5-6-1328 0 0,0 1-32 0 0,-1 2 190 0 0,1-3-404 0 0,0 0-43 0 0,-1 0-48 0 0,1 0-54 0 0,0 0-58 0 0,-1-1-64 0 0,-7 9 326 0 0,0-1-56 0 0,0 1-51 0 0,1 0-45 0 0,-5 5 27 0 0,1 1-75 0 0,1-1-60 0 0,2-1-43 0 0,-9 6 5 0 0,-1-8-59 0 0,-4 5-58 0 0,6 1-55 0 0,6-7-1 0 0,1-1-39 0 0,-1 0-42 0 0,-1-2-50 0 0,3-2-187 0 0,2 1 62 0 0,-14 16-692 0 0,14-14 530 0 0,4-3 137 0 0,-1-1-67 0 0,0 0-84 0 0,0-1-98 0 0,0 1-113 0 0,2-4 330 0 0,0 1-33 0 0,-1-1-37 0 0,1 0-37 0 0,-1 0-40 0 0,1 0-42 0 0,-7 5-1061 0 0,7-3 789 0 0,-1 1-41 0 0,2 0-49 0 0,0 1-56 0 0,1-1-62 0 0,1 0-70 0 0,0-2-391 0 0,0-2-872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8706 0 0,'0'0'1284'0'0,"0"0"-470"0"0,1 0-185 0 0,1 0-59 0 0,10 4 1423 0 0,-8 1-1184 0 0,0 0 5 0 0,-2-2-453 0 0,0 1-39 0 0,1 2 106 0 0,-1-4-263 0 0,0 1-38 0 0,0 0-39 0 0,1 0-42 0 0,-1 0-46 0 0,1 0-48 0 0,7 7 292 0 0,1-1-47 0 0,-1 0-40 0 0,1 0-34 0 0,12 10 59 0 0,-17-14-153 0 0,0 0 0 0 0,-1 1-1 0 0,1 0 1 0 0,-2-1 0 0 0,1 2 0 0 0,-1-1-1 0 0,1 0 1 0 0,-1 3-29 0 0,3 3 25 0 0,0 0-1 0 0,1 0 0 0 0,1 0 1 0 0,1 1-25 0 0,69 68 92 0 0,-44-47-44 0 0,-25-20-83 0 0,-5-4-23 0 0,0-1-72 0 0,1-1-105 0 0,1-4-89 0 0,-3-3 112 0 0,-1 1-37 0 0,1 3-168 0 0,-1 0-102 0 0,-1-2-65 0 0,1 0-103 0 0,1-1-110 0 0,2-1-116 0 0,-4-1 298 0 0,-1 0-37 0 0,0 0-378 0 0,-1 0-45 0 0,0 0-27 0 0,0-1-43 0 0,0 0 349 0 0,0-1-35 0 0,0-4-938 0 0,0-6-1047 0 0</inkml:trace>
  <inkml:trace contextRef="#ctx0" brushRef="#br0" timeOffset="179.7341">398 44 8018 0 0,'0'0'1612'0'0,"0"1"-574"0"0,0 0-213 0 0,0 1-51 0 0,0 0-92 0 0,-1 0-53 0 0,0 0-52 0 0,0 0-48 0 0,-1 0-47 0 0,0 1-42 0 0,0-1-42 0 0,0 0-38 0 0,-4 3 258 0 0,0 1-120 0 0,-1-1-97 0 0,0 0-78 0 0,-2 3 34 0 0,-11 9 386 0 0,8-5-435 0 0,0 0-63 0 0,0 1-59 0 0,0 0-51 0 0,-2 3-33 0 0,0 0-53 0 0,-4 8-53 0 0,1-2-61 0 0,6-6-82 0 0,-3-2-89 0 0,7-7 72 0 0,0-1-36 0 0,0 1-41 0 0,0-1-45 0 0,-1 1-92 0 0,0 0-67 0 0,0 0-76 0 0,1 0-81 0 0,1 0-87 0 0,0 1-94 0 0,0-1-100 0 0,2 2-107 0 0,-1 0-455 0 0,3-3 4 0 0,-1-2-68 0 0,-2-2-62 0 0,-2-1-55 0 0,4-1-164 0 0,2 0-1043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5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1516 45 12315 0 0,'0'0'1245'0'0,"-7"-7"-125"0"0,-23-23-5 0 0,23 22-101 0 0,7 8-115 0 0,-21 0 60 0 0,-4 0-81 0 0,6 0-359 0 0,1 0-68 0 0,4 0-137 0 0,2 0-65 0 0,2 0-72 0 0,3 0-79 0 0,6 0-81 0 0,0 0 1 0 0,1 0 0 0 0,-1 0 0 0 0,0 0 0 0 0,1 0 0 0 0,-1 1 0 0 0,0-1 0 0 0,1 0 0 0 0,-1 0 0 0 0,1 0-1 0 0,-1 0 1 0 0,0 1 0 0 0,1-1 0 0 0,-1 0 0 0 0,1 1 0 0 0,-1-1 0 0 0,1 0 0 0 0,-1 1 0 0 0,1-1 0 0 0,-1 1 0 0 0,1-1-1 0 0,-1 1 1 0 0,1-1 0 0 0,0 1 0 0 0,-1-1 0 0 0,1 1-18 0 0,-30 29 444 0 0,30-30-428 0 0,-1 1-1 0 0,1-1 1 0 0,0 1 0 0 0,-1-1-1 0 0,1 1 1 0 0,-1-1 0 0 0,1 1-1 0 0,-1-1 1 0 0,1 0 0 0 0,-1 1-1 0 0,1-1 1 0 0,-1 0-1 0 0,1 1 1 0 0,-1-1 0 0 0,0 0-1 0 0,1 0 1 0 0,-1 1 0 0 0,1-1-1 0 0,-1 0 1 0 0,0 0 0 0 0,1 0-1 0 0,-1 0 1 0 0,0 0 0 0 0,1 0-1 0 0,-1 0 1 0 0,0 0-16 0 0,-2 0 33 0 0,0 0 1 0 0,0 1-1 0 0,-1-1 1 0 0,1 1-1 0 0,0 0 1 0 0,0-1-1 0 0,0 2 0 0 0,0-1 1 0 0,0 0-1 0 0,-1 1-33 0 0,-18 13 185 0 0,2 4-36 0 0,13-12-100 0 0,1-1 0 0 0,-1 0 0 0 0,0-1 0 0 0,0 0 1 0 0,0 0-1 0 0,-1 0-49 0 0,-37 10 270 0 0,-12 20-10 0 0,46-27-205 0 0,-1-1 1 0 0,0 0-1 0 0,0 0 1 0 0,-10 3-56 0 0,-26 5 174 0 0,19-5-90 0 0,-35 17 43 0 0,-18 17 25 0 0,73-37-128 0 0,0-1-1 0 0,-1-1 1 0 0,0 0-1 0 0,0 0 1 0 0,0-1 0 0 0,-1-1-1 0 0,1 1 1 0 0,-1-2-1 0 0,-6 2-23 0 0,-17 3 40 0 0,16 0-17 0 0,1 0-1 0 0,-1 2 0 0 0,1 0 0 0 0,1 0 1 0 0,0 2-1 0 0,-5 4-22 0 0,5-4 17 0 0,0-1 0 0 0,0 0 0 0 0,-1-1 0 0 0,-10 3-17 0 0,-16 2 31 0 0,31-11-26 0 0,1 0 1 0 0,0 1-1 0 0,0 0 1 0 0,0 0-1 0 0,1 2 0 0 0,0-1 1 0 0,0 1-1 0 0,0 0 0 0 0,1 1 1 0 0,0 0-1 0 0,0 1 1 0 0,0 0-1 0 0,-2 4-5 0 0,6-7 5 0 0,0-1 0 0 0,-1 1 0 0 0,1-1 0 0 0,-1 0 0 0 0,0 0 0 0 0,-1-1 0 0 0,1 1 0 0 0,-1-2 0 0 0,0 1-5 0 0,-22 11 14 0 0,-16 15 4 0 0,1-14-14 0 0,41-13-4 0 0,-1 0 0 0 0,1 0-1 0 0,0 1 1 0 0,0-1 0 0 0,0 1-1 0 0,0 0 1 0 0,0-1 0 0 0,1 1-1 0 0,-1 0 1 0 0,1 1 0 0 0,0-1-1 0 0,-1 2 1 0 0,1-1-2 0 0,1-1-1 0 0,0 0 0 0 0,0 1 0 0 0,0-1 0 0 0,0 1 1 0 0,1-1-1 0 0,0 1 0 0 0,-1-1 0 0 0,1 4 3 0 0,0-7-1 0 0,0 0 0 0 0,0 0 0 0 0,0 0 1 0 0,0 1-1 0 0,0-1 0 0 0,0 0 0 0 0,0 0 0 0 0,0 1 0 0 0,0-1 0 0 0,0 0 0 0 0,0 0 0 0 0,0 1 1 0 0,0-1-1 0 0,0 0 0 0 0,0 0 0 0 0,0 1 0 0 0,0-1 0 0 0,0 0 0 0 0,0 0 0 0 0,0 0 0 0 0,0 1 1 0 0,0-1-1 0 0,0 0 0 0 0,1 0 0 0 0,-1 0 0 0 0,0 1 0 0 0,0-1 0 0 0,0 0 0 0 0,0 0 0 0 0,1 0 1 0 0,-1 1-1 0 0,0-1 0 0 0,0 0 0 0 0,0 0 0 0 0,1 0 0 0 0,-1 0 0 0 0,0 0 0 0 0,0 0 0 0 0,0 0 1 0 0,1 0-1 0 0,-1 1 0 0 0,0-1 0 0 0,0 0 0 0 0,1 0 0 0 0,-1 0 0 0 0,0 0 0 0 0,0 0 0 0 0,1 0 1 0 0,-1 0-1 0 0,0 0 0 0 0,0 0 0 0 0,0 0 0 0 0,1-1 0 0 0,-1 1 0 0 0,0 0 0 0 0,0 0 0 0 0,1 0 1 0 0,0 0-2 0 0,0 0 0 0 0,0 0 0 0 0,1 0-1 0 0,-1 0 1 0 0,0 0 0 0 0,0 0 0 0 0,0 0-1 0 0,0 0 1 0 0,1 0 0 0 0,-1 1 0 0 0,0-1-1 0 0,0 0 1 0 0,0 1 0 0 0,0-1 0 0 0,0 1-1 0 0,0 0 1 0 0,0-1 0 0 0,0 1 0 0 0,0 0-1 0 0,0-1 1 0 0,0 1 0 0 0,0 0-1 0 0,0 0 1 0 0,-1 0 0 0 0,1 0 0 0 0,0 0-1 0 0,0 0 1 0 0,-1 0 0 0 0,1 0 0 0 0,-1 0-1 0 0,1 1 3 0 0,12 17-32 0 0,24-4-10 0 0,15 15 9 0 0,23-15 20 0 0,-16 14-17 0 0,23-14 8 0 0,14 22-13 0 0,-71-27 24 0 0,0-1-7 0 0,-1 2-1 0 0,21 11 19 0 0,20 27-12 0 0,-33-23 5 0 0,65 37-36 0 0,-75-51 27 0 0,-1 1 0 0 0,-1 2 0 0 0,0 0-1 0 0,15 15 17 0 0,-18-11-22 0 0,-1 0 0 0 0,-2 1 0 0 0,0 0-1 0 0,10 20 23 0 0,40 57-127 0 0,-52-80 102 0 0,54 79-103 0 0,-59-84 116 0 0,0 1-1 0 0,-2 0 0 0 0,1 0 1 0 0,-2 1-1 0 0,1 0 1 0 0,-2 0-1 0 0,1 3 13 0 0,10 110-79 0 0,16-24 22 0 0,-28-80 50 0 0,-1-1 0 0 0,-1 0 1 0 0,-1 0-1 0 0,-1 0 0 0 0,-1 0 0 0 0,0 0 1 0 0,-2-1-1 0 0,-3 8 7 0 0,-3 19-11 0 0,-3 27-21 0 0,11-49 29 0 0,-2-1-1 0 0,-1 1 0 0 0,-1-1 1 0 0,-1 0-1 0 0,-1-1 0 0 0,-1 0 1 0 0,-2 0-1 0 0,0-1 1 0 0,-6 7 3 0 0,-11 20-5 0 0,-3 7 12 0 0,-40 51-7 0 0,-3-19 20 0 0,38-38-22 0 0,11-14-8 0 0,-2-2 0 0 0,-14 13 10 0 0,28-34-4 0 0,1 1 0 0 0,0 1 1 0 0,1 0-1 0 0,1 0 1 0 0,-3 8 3 0 0,5-10-2 0 0,0 1 1 0 0,-1-2-1 0 0,0 1 1 0 0,-1-1-1 0 0,-4 3 2 0 0,-37 36-22 0 0,22-23-36 0 0,24-22 12 0 0,12-6-17 0 0,12-1-114 0 0,1 0 37 0 0,15 0-48 0 0,5 0 72 0 0,14 0 23 0 0,0 5 9 0 0,-2 14 34 0 0,-21-6 20 0 0,18 3-35 0 0,-26-10 31 0 0,-1 2 0 0 0,1 1 1 0 0,6 4 33 0 0,15 7-33 0 0,-25-12 15 0 0,-1 0-1 0 0,1 1 1 0 0,-1 0 0 0 0,-1 2-1 0 0,0 0 1 0 0,10 10 18 0 0,33 53-51 0 0,-30-50 31 0 0,-21-18 13 0 0,-1 0 0 0 0,1 0 0 0 0,-1 1 1 0 0,0 0-1 0 0,2 4 7 0 0,-2 0-7 0 0,-1 1 1 0 0,0 0-1 0 0,-1 0 0 0 0,0 1 1 0 0,-1 0-1 0 0,0 0 1 0 0,-1 0-1 0 0,0 0 1 0 0,-1 0-1 0 0,0 8 7 0 0,10 48-10 0 0,1-20 8 0 0,-8-35 4 0 0,-1 0 0 0 0,0 0 0 0 0,-1 1 1 0 0,-1-1-1 0 0,0 1 0 0 0,-1-1 0 0 0,-1 1 0 0 0,0 0 1 0 0,-1-1-1 0 0,0 1 0 0 0,-1 0-2 0 0,-28 111 27 0 0,15 8-14 0 0,-1-63 2 0 0,-3 0 0 0 0,-4-1-1 0 0,-5 7-14 0 0,-12 35 19 0 0,-49 148-31 0 0,79-236 9 0 0,3-7-3 0 0,0-1 1 0 0,2 1 0 0 0,-3 13 5 0 0,-7 89-14 0 0,5-81 12 0 0,7-29 1 0 0,0 1 1 0 0,1-1 0 0 0,0 1 0 0 0,1 0 0 0 0,0 8 0 0 0,2-2 0 0 0,1 0 0 0 0,0 0 0 0 0,2 0 0 0 0,1 3 0 0 0,3 16 0 0 0,1 16-2 0 0,-8-39 0 0 0,1 0-1 0 0,0-1 0 0 0,1 1 1 0 0,0-1-1 0 0,0 1 0 0 0,2-1 1 0 0,-1 0-1 0 0,1-1 0 0 0,1 1 1 0 0,0-1-1 0 0,0 0 1 0 0,1 0-1 0 0,0-1 0 0 0,1 0 1 0 0,0 0-1 0 0,1-1 0 0 0,1 1 3 0 0,24 21-44 0 0,1-1-1 0 0,16 9 45 0 0,0-1-56 0 0,-21-13 8 0 0,-19-14 11 0 0,0-1 1 0 0,1-1-1 0 0,0 0 0 0 0,1 0 37 0 0,18 3-121 0 0,3-5-39 0 0,-3-1-12 0 0,-5 1 82 0 0,1 2-79 0 0,1 1-76 0 0,1 1-75 0 0,0 0-71 0 0,0 0-72 0 0,0-1-70 0 0,1-2-68 0 0,-1-1-67 0 0,0-3-65 0 0,0-3-63 0 0,-1-4-63 0 0,-1-3-154 0 0,-2-1-112 0 0,-12 4 516 0 0,-1 0-37 0 0,1 1-42 0 0,1-1-44 0 0,9 1-538 0 0,2 1-97 0 0,5 0-369 0 0,18 2-974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7:5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11 389 4937 0 0,'0'-1'1345'0'0,"0"-2"-501"0"0,0 4-665 0 0,0-2-37 0 0,0 1 52 0 0,1-8 109 0 0,-2 6-183 0 0,1 0 58 0 0,0 0 79 0 0,-1 0 100 0 0,1 1-53 0 0,-1 0 60 0 0,0 1 65 0 0,0 0 72 0 0,-2 0-61 0 0,1 1-40 0 0,0 4 302 0 0,3 1-213 0 0,2 6 169 0 0,2 13 345 0 0,-3-4-246 0 0,1 9-160 0 0,5 0-95 0 0,-2-3-125 0 0,-1 15 146 0 0,-1 11-78 0 0,5 1-91 0 0,4-2-84 0 0,2 0-76 0 0,-3-14-94 0 0,-2 0-37 0 0,-1-5-21 0 0,4 23 42 0 0,-9-13-58 0 0,-4-40 61 0 0,0 0-36 0 0,0 0-35 0 0,0 1-33 0 0,0 3-110 0 0,0 0-109 0 0,0 1-172 0 0,0 1-111 0 0,0 0-217 0 0,0 1-506 0 0,0-8 738 0 0,0-1-37 0 0,0 0-646 0 0,0-1-111 0 0,0 0-73 0 0,0-1 580 0 0,0 1 104 0 0,0-1 95 0 0,0 1 89 0 0,0-1 80 0 0,0 0 74 0 0,0 0 65 0 0,0-1 60 0 0,0 1 65 0 0,0 0 37 0 0,0-2-36 0 0,0 1 81 0 0,0-3-35 0 0,0 3 36 0 0,0 1-44 0 0,0 1-85 0 0,0-1-95 0 0,-1-4-146 0 0,1 0 50 0 0,-1 1 48 0 0,-1 0 42 0 0,1 0 38 0 0,-1 1 36 0 0,-2-3-147 0 0,-1-3 13 0 0,-2-21-312 0 0,6 9 538 0 0,-4-2 49 0 0,-9-22 25 0 0,9 32 81 0 0,0-1 1 0 0,1 0-1 0 0,1 0 1 0 0,0 0-1 0 0,1 0 1 0 0,0-9-16 0 0,1 4-3 0 0,-1 0 95 0 0,-2 0 88 0 0,0 0 83 0 0,0-1 78 0 0,1 1 71 0 0,0-1 65 0 0,2 1 59 0 0,1 6-115 0 0,-2-6 116 0 0,1 2-89 0 0,0 6-118 0 0,1 1-18 0 0,1 0 47 0 0,0 2-15 0 0,0-1 49 0 0,1 1 55 0 0,1-1 62 0 0,1-3-200 0 0,0 1 109 0 0,0 2-3 0 0,0 0 44 0 0,12-20 1158 0 0,-7 17-963 0 0,1-1-73 0 0,-4 7-337 0 0,-1 0-38 0 0,4-5 166 0 0,-3 1 33 0 0,-6 8-331 0 0,1 1-1 0 0,0-1 1 0 0,0 1-1 0 0,0-1 1 0 0,0 1-1 0 0,0 0 1 0 0,0-1-1 0 0,0 1 1 0 0,0 0 0 0 0,0 0-1 0 0,1 0 1 0 0,-1 0-1 0 0,0 0 1 0 0,1 0-1 0 0,0-1-74 0 0,13 0 451 0 0,-2 2-283 0 0,0 0 56 0 0,39 5 807 0 0,-39-3-797 0 0,5 4 43 0 0,-9-2-189 0 0,-2 1-41 0 0,35 30 651 0 0,-19-8-282 0 0,-9-4-122 0 0,-4-1-62 0 0,-4-9 40 0 0,0-1-46 0 0,6 15 274 0 0,-12-17-299 0 0,-2 1 38 0 0,-2 2-91 0 0,-24 60 728 0 0,17-56-718 0 0,-1-4-76 0 0,-2-3-103 0 0,6-8-36 0 0,0-1-36 0 0,3-1 116 0 0,0 0-49 0 0,0 0-48 0 0,0 0-46 0 0,0 1-48 0 0,0-1-45 0 0,0 0-43 0 0,0 0-40 0 0,0 0-38 0 0,0 0-37 0 0,-4-1-474 0 0,2 0 130 0 0,0 0-63 0 0,0-1-56 0 0,1 0-49 0 0,-1-1-44 0 0,1-1-36 0 0,-5-5-1045 0 0,3 1 522 0 0,1 1-38 0 0,0 0-87 0 0,-2-2-463 0 0,-4-4-1186 0 0</inkml:trace>
  <inkml:trace contextRef="#ctx0" brushRef="#br0" timeOffset="252.1079">607 58 12227 0 0,'-5'1'1214'0'0,"-1"2"-98"0"0,0 2-98 0 0,1 1-95 0 0,-1 2-93 0 0,0 1-91 0 0,1 1-89 0 0,0 0-86 0 0,1 1-84 0 0,-1 0-82 0 0,2 0-81 0 0,-1 0-77 0 0,2-1-76 0 0,0 0-73 0 0,1-1-72 0 0,0-2-69 0 0,2 14 190 0 0,-1 13 28 0 0,-5-1-49 0 0,-1 4-41 0 0,12 19-25 0 0,0 16-9 0 0,-3-9-77 0 0,3-33-25 0 0,5 0-34 0 0,8 14-285 0 0,-12-26 165 0 0,0 0-98 0 0,-3-9 104 0 0,1 0-40 0 0,0-1-46 0 0,0 1-52 0 0,3 1-202 0 0,2 1-114 0 0,-5-6 284 0 0,0-1-33 0 0,1 1-34 0 0,0-1-37 0 0,-2-1 314 0 0,1-1-67 0 0,-1 1-67 0 0,1-1-67 0 0,-1 0-68 0 0,1 0-68 0 0,0-1-69 0 0,0 1-68 0 0,1-1-69 0 0,-1 0-70 0 0,1 0-69 0 0,0 0-70 0 0,0 0-71 0 0,0-1-70 0 0,0 0-72 0 0,1 0-70 0 0,2 0-490 0 0,4 0-970 0 0</inkml:trace>
  <inkml:trace contextRef="#ctx0" brushRef="#br0" timeOffset="470.703">872 323 12171 0 0,'0'0'914'0'0,"0"0"-333"0"0,0 0-131 0 0,0 0-40 0 0,0 0 34 0 0,0 0-67 0 0,0 0-54 0 0,0 0-42 0 0,0 0 198 0 0,0 3-85 0 0,1 3-114 0 0,1 1-49 0 0,2 0-43 0 0,0 1-41 0 0,3 2-14 0 0,0 1-42 0 0,2 1-23 0 0,5 6-22 0 0,5 6 13 0 0,-16-20-53 0 0,0 0 0 0 0,0 0 0 0 0,0-1 0 0 0,1 0 0 0 0,-1 1 0 0 0,1-1 1 0 0,0-1-1 0 0,0 1 0 0 0,4 2-6 0 0,15 12 6 0 0,1 14 4 0 0,-3-2-54 0 0,-9-17-22 0 0,1-3-44 0 0,3-3-110 0 0,-2 1-114 0 0,-3 6-78 0 0,-10-10 514 0 0,1 0-77 0 0,0-1-73 0 0,-1 1-67 0 0,1-1-62 0 0,-1-1-56 0 0,1 1-52 0 0,-1-1-47 0 0,2 1-363 0 0,1-1-102 0 0,0 0-178 0 0,6 0-1401 0 0,-5-1 1573 0 0,1 0-25 0 0,-2 0-1373 0 0,-4 0 1311 0 0,0 0 70 0 0,0-4-1017 0 0,0-2 694 0 0,0-6-685 0 0</inkml:trace>
  <inkml:trace contextRef="#ctx0" brushRef="#br0" timeOffset="687.651">1226 278 6593 0 0,'-12'2'2576'0'0,"6"1"-918"0"0,2 1-343 0 0,0-1-81 0 0,0 1-272 0 0,0-1-85 0 0,0 1-97 0 0,-2-1-109 0 0,1 0-214 0 0,1 0-47 0 0,1 1-44 0 0,0 0-38 0 0,-1 3 101 0 0,1 1-65 0 0,0 0-50 0 0,1 1-37 0 0,-9 21 568 0 0,5-17-431 0 0,-13 13 74 0 0,-4 2-115 0 0,12-14-237 0 0,-1-1-37 0 0,2-2-41 0 0,0 0-44 0 0,7-9-15 0 0,1 1 0 0 0,-1 0 0 0 0,1 0-1 0 0,-1 0 1 0 0,1 0 0 0 0,0 1 0 0 0,1-1 0 0 0,-1 1-1 0 0,1-1 2 0 0,-5 16-96 0 0,4-9-29 0 0,-2 0-67 0 0,-2 1-85 0 0,-3 0-97 0 0,2-4-114 0 0,1 0 71 0 0,-10 16-768 0 0,10-14 604 0 0,3-4 214 0 0,0 0-51 0 0,0 0-64 0 0,0 0-73 0 0,-1 0-84 0 0,1-1-96 0 0,-1 1-106 0 0,-1-1-116 0 0,3-1-363 0 0,-7-2-1869 0 0,3-1 2098 0 0,-3 0 39 0 0,-9 0-968 0 0,-8 0-1854 0 0</inkml:trace>
  <inkml:trace contextRef="#ctx0" brushRef="#br0" timeOffset="1232.9809">1314 13 5001 0 0,'0'0'806'0'0,"0"0"-313"0"0,0 0-58 0 0,4 0 154 0 0,2 0-257 0 0,-2-2-45 0 0,0 0 18 0 0,-1-2 107 0 0,1 0 112 0 0,-1 4-109 0 0,1 2-109 0 0,0 1 46 0 0,1 1 55 0 0,2 3 65 0 0,4 4-43 0 0,0 1-34 0 0,1 0-36 0 0,-1 1-39 0 0,0 1-41 0 0,0 1-42 0 0,-2 0-46 0 0,0 0-47 0 0,-6-8-75 0 0,15 29 276 0 0,-1 1-41 0 0,-2 0-46 0 0,-6-3-56 0 0,1 10 152 0 0,2 17 36 0 0,-9-44-254 0 0,0 0 0 0 0,-2 0 0 0 0,0 0-1 0 0,-2 14-135 0 0,-6 11 263 0 0,3-21-178 0 0,-5 13 71 0 0,2-12-86 0 0,-2-4-61 0 0,-2 2-62 0 0,5-10 41 0 0,2-3-42 0 0,1 0-36 0 0,0 0-43 0 0,-1 0-45 0 0,1 0-51 0 0,0 1-54 0 0,-1 0-117 0 0,0 1-85 0 0,1-2-91 0 0,-1 0-98 0 0,4-7 462 0 0,0 1 38 0 0,0 0-76 0 0,0 0 107 0 0,0 0 76 0 0,-2 5 14 0 0,2-4-49 0 0,-1 0-13 0 0,1-1-54 0 0,0 1-67 0 0,-1-1-77 0 0,1 0-16 0 0,-1 0-68 0 0,1-1-74 0 0,0 1-81 0 0,-1 0-88 0 0,1-1-94 0 0,-1 0-100 0 0,1 0-107 0 0,-3 0 29 0 0,0 0-40 0 0,-2 0-230 0 0,-2 0-635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8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4161 0 0,'4'0'920'0'0,"25"0"477"0"0,-1 0-88 0 0,1 0-112 0 0,-14 0-648 0 0,0 0-36 0 0,-1 0-39 0 0,1 0-42 0 0,0 0-46 0 0,0 0-47 0 0,0 0-50 0 0,0 0-55 0 0,0 0-55 0 0,0 0-60 0 0,5 0-57 0 0,0 0-116 0 0,0 0-125 0 0,-10 0 42 0 0,0 0-35 0 0,0 0-33 0 0,0 0-35 0 0,0 0-37 0 0,0 0-36 0 0,0 0-38 0 0,-1 0-39 0 0,1 0-38 0 0,0 0-41 0 0,-9 0 66 0 0,-1 0 39 0 0,1 0 35 0 0,-1 0 34 0 0,1-1-201 0 0,1 0 112 0 0,-1 0 67 0 0,0 0 98 0 0,0 0 94 0 0,1-1 40 0 0,1-2-73 0 0,-1 2 64 0 0,-1 1-73 0 0,0-1-109 0 0,-1 2 107 0 0,1-1-32 0 0,-1 1-37 0 0,0-1-40 0 0,0 1-43 0 0,0 0-47 0 0,0 0-50 0 0,0 0-53 0 0,-5 6-482 0 0,-8 6-631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8:0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5609 0 0,'-3'0'181'0'0,"0"0"101"0"0,0 0 87 0 0,1 0 73 0 0,0 1 48 0 0,0-1 43 0 0,-3 4 2120 0 0,4-3-1924 0 0,0 1-110 0 0,1-1-357 0 0,0 0-44 0 0,0 0-49 0 0,0 0-54 0 0,0 0-60 0 0,0 1-64 0 0,0-1-71 0 0,0 0-74 0 0,0 0 35 0 0,0 0 598 0 0,2 0-39 0 0,0 0-38 0 0,1-1-39 0 0,0 1-37 0 0,1-1-36 0 0,0 0-38 0 0,0 0-35 0 0,1 0-35 0 0,-1 0-35 0 0,-1 0-34 0 0,1 0-34 0 0,0 0-19 0 0,-2 0-128 0 0,32 0 370 0 0,-17 0-202 0 0,0 0-50 0 0,6 0-78 0 0,-12 0-34 0 0,0 0-37 0 0,8 0-157 0 0,-10 0 81 0 0,0 0-33 0 0,1 0-35 0 0,-1 0-38 0 0,0 0-39 0 0,1 0-41 0 0,5 0-338 0 0,-7 0 302 0 0,-1 0-33 0 0,1 0-34 0 0,-1 0-37 0 0,1 0-35 0 0,0 0-39 0 0,-1 0-38 0 0,1 0-40 0 0,-1 0-41 0 0,1 0-42 0 0,0 0-44 0 0,-1 0-44 0 0,1 0-45 0 0,-1 0-47 0 0,2 0-396 0 0,4 0-810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28:0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1019 7162 0 0,'0'0'1528'0'0,"0"0"-588"0"0,0 0-407 0 0,0 0-38 0 0,0 0 413 0 0,0 0-62 0 0,0-4-42 0 0,1-3-84 0 0,7-2 1067 0 0,-3 5-1085 0 0,-3 2-392 0 0,0 0-35 0 0,-1-2-42 0 0,1 0-47 0 0,-2-1-54 0 0,1-2-61 0 0,1-5 124 0 0,6-3 9 0 0,1-4-10 0 0,-6 3-28 0 0,-1-4 15 0 0,6-4-47 0 0,0 1-40 0 0,-7 19-75 0 0,19-77 323 0 0,0 0-80 0 0,-2-1-87 0 0,-3-1-95 0 0,22-31-18 0 0,-31 79-44 0 0,-3 15-12 0 0,1 1 0 0 0,1-1 1 0 0,1 1-1 0 0,0 0 0 0 0,1 1 0 0 0,4-5-6 0 0,12-23 14 0 0,-8 19-37 0 0,1 0-1 0 0,14-16 24 0 0,-8 15 13 0 0,4 0 34 0 0,-23 26-37 0 0,0-1 1 0 0,0 1 0 0 0,0 0 0 0 0,0-1 0 0 0,1 1-1 0 0,-1 1 1 0 0,1-1 0 0 0,-1 1 0 0 0,1-1 0 0 0,0 1 0 0 0,-1 0-1 0 0,1 0 1 0 0,0 0 0 0 0,0 1 0 0 0,4-1-11 0 0,20 8-4 0 0,-21-4 0 0 0,-1 0-1 0 0,0 1 0 0 0,-1 0 1 0 0,1 0-1 0 0,-1 1 1 0 0,1-1-1 0 0,-1 1 0 0 0,-1 0 1 0 0,1 1-1 0 0,-1-1 1 0 0,4 6 4 0 0,10 10 15 0 0,-15-19-12 0 0,-1 1-1 0 0,1-1 1 0 0,-1 1-1 0 0,0-1 1 0 0,0 1-1 0 0,0 0 0 0 0,-1-1 1 0 0,1 1-1 0 0,-1 0 1 0 0,1 1-3 0 0,0 1 4 0 0,15 53 85 0 0,-10 12 99 0 0,-7-55-156 0 0,0 4 41 0 0,1-15-50 0 0,-1 1 0 0 0,0-1 1 0 0,0 0-1 0 0,-1 1 0 0 0,0-1 0 0 0,1 0 0 0 0,-1 0 0 0 0,-1 0 0 0 0,1 1 0 0 0,0-1 0 0 0,-1-1 0 0 0,0 1 0 0 0,0 0 0 0 0,0 0 0 0 0,-1-1 0 0 0,1 1 0 0 0,-1 0-23 0 0,-12 11 68 0 0,-19 17 154 0 0,18-23-160 0 0,-4-2-57 0 0,-6-4-99 0 0,13-3-95 0 0,4 1 17 0 0,0 0-19 0 0,0-1-55 0 0,1 0-65 0 0,-1 0-78 0 0,0 0-90 0 0,1-1-102 0 0,1-1-112 0 0,0-1-126 0 0,-1-1-192 0 0,1 0-108 0 0,-1-1-50 0 0,-10-7-1640 0 0,12 9 1976 0 0,1-1 34 0 0,-1 0-90 0 0,1 0 87 0 0,2 2 415 0 0,0-1 34 0 0,1 1 37 0 0,-1 1 41 0 0,1-1 44 0 0,0 0 47 0 0,1 0 50 0 0,-1 1 53 0 0,-4-5-1639 0 0,5 5-957 0 0</inkml:trace>
  <inkml:trace contextRef="#ctx0" brushRef="#br0" timeOffset="513.9111">685 467 8762 0 0,'0'0'1248'0'0,"0"1"-455"0"0,0 0-177 0 0,0 1-55 0 0,0 1 142 0 0,0 1-57 0 0,1 0-53 0 0,-1 0-52 0 0,0 1-49 0 0,0 0-47 0 0,0-1-44 0 0,0 1-42 0 0,1 4 177 0 0,-1 0-108 0 0,0 1-94 0 0,1-1-80 0 0,-1 4-11 0 0,0 0-97 0 0,-3 25 89 0 0,1-32-151 0 0,1 0 40 0 0,-5 11-7 0 0,-6 30 134 0 0,11-19-84 0 0,1-26-155 0 0,0 1 0 0 0,0-1 0 0 0,-1 1 0 0 0,1-1 1 0 0,-1 1-1 0 0,0-1 0 0 0,1 1 0 0 0,-1-1 0 0 0,0 0 0 0 0,-1 1 0 0 0,1-1 1 0 0,0 0-1 0 0,-1 0-12 0 0,1 0 8 0 0,-1 0 1 0 0,1 0 0 0 0,0 1-1 0 0,0-1 1 0 0,0 0 0 0 0,0 1-1 0 0,0-1 1 0 0,1 1 0 0 0,-1-1-1 0 0,1 0 1 0 0,0 1 0 0 0,-1-1-1 0 0,1 1-8 0 0,0 0 8 0 0,0-1 0 0 0,0 0-1 0 0,-1 1 1 0 0,1-1 0 0 0,-1 0-1 0 0,1 0 1 0 0,-1 1 0 0 0,0-1-1 0 0,0 0 1 0 0,0 0-1 0 0,0 0 1 0 0,0 0 0 0 0,-1 0-1 0 0,1 0 1 0 0,0 0 0 0 0,-1 0-1 0 0,0-1 1 0 0,0 2-8 0 0,-2 0 49 0 0,4-3 6 0 0,-4 8-22 0 0,-9-2-41 0 0,12-5 2 0 0,-1-3-10 0 0,1-3-78 0 0,0-24-432 0 0,1 16 364 0 0,0 8 129 0 0,0 0 53 0 0,0 3-36 0 0,0-1 1 0 0,1 1 0 0 0,-1-1-1 0 0,1 1 1 0 0,-1-1 0 0 0,1 1 0 0 0,0 0-1 0 0,0-1 1 0 0,0 1 0 0 0,0 0-1 0 0,0-1 1 0 0,1 1 0 0 0,-1 0 15 0 0,1 0-10 0 0,-1 0 1 0 0,0 0-1 0 0,0-1 0 0 0,0 1 1 0 0,0 0-1 0 0,0-1 0 0 0,0 1 1 0 0,0 0-1 0 0,-1-1 1 0 0,0 1-1 0 0,1-1 0 0 0,-1 1 1 0 0,0-1 9 0 0,3-40-85 0 0,11-13 41 0 0,-5 22 17 0 0,-6 26 20 0 0,1-1 0 0 0,0 0 0 0 0,0 1 0 0 0,1 0 0 0 0,0 0 0 0 0,3-3 7 0 0,18-34-16 0 0,-24 39 12 0 0,0 0 0 0 0,0 1 0 0 0,0 0 0 0 0,1-1 0 0 0,0 1 0 0 0,0 0 0 0 0,0 0 1 0 0,1 1-1 0 0,0-1 0 0 0,0 1 0 0 0,3-4 4 0 0,16-6 38 0 0,-3 7 78 0 0,3 2 113 0 0,-11 4-62 0 0,0 0 39 0 0,1 1 45 0 0,-1 0 48 0 0,-9 0-153 0 0,0 1-33 0 0,2 2 32 0 0,1 2-71 0 0,0 4-37 0 0,-3-5 50 0 0,2 1-7 0 0,-1 1 0 0 0,1-1 0 0 0,-1 1 0 0 0,-1 0 1 0 0,1 0-1 0 0,-1 1 0 0 0,0-1 0 0 0,-1 1 0 0 0,2 2-80 0 0,1 14 171 0 0,-3-3-87 0 0,1 1 34 0 0,4-8-40 0 0,2 5-11 0 0,-7-5-34 0 0,0 1 1 0 0,-1-1-1 0 0,-1 1 1 0 0,0-1-1 0 0,-1 3-33 0 0,0 4 26 0 0,1-17-22 0 0,1 0 0 0 0,-1-1 1 0 0,0 1-1 0 0,1 0 0 0 0,-1-1 0 0 0,1 1 0 0 0,0 0 0 0 0,0-1 1 0 0,0 1-1 0 0,0-1 0 0 0,0 1 0 0 0,0-1 0 0 0,2 2-4 0 0,-2-2 2 0 0,1 0-1 0 0,-1 0 0 0 0,0 0 1 0 0,0 0-1 0 0,0 0 1 0 0,0 1-1 0 0,-1-1 0 0 0,1 0 1 0 0,-1 0-1 0 0,1 0 0 0 0,-1 1 1 0 0,0-1-1 0 0,1 2-1 0 0,-1 3 38 0 0,0 2-35 0 0,0 0-35 0 0,0 0-37 0 0,0 0-37 0 0,0-1-37 0 0,0-2-39 0 0,0 0-39 0 0,0-3-145 0 0,0-3 140 0 0,0 0-33 0 0,-1 0-37 0 0,1 0-41 0 0,-1 0-45 0 0,-1 0-50 0 0,-3 1 31 0 0,2 0-69 0 0,0 0-66 0 0,0 1-62 0 0,2 0-57 0 0,-1 0-52 0 0,1 0-49 0 0,1 0-43 0 0,-1-2-638 0 0,1-2-92 0 0,0-5-440 0 0,0 5 807 0 0,0 0-1446 0 0,0 2 1048 0 0,0 0-873 0 0</inkml:trace>
  <inkml:trace contextRef="#ctx0" brushRef="#br0" timeOffset="755.2417">663 622 9442 0 0,'0'0'1356'0'0,"0"0"-491"0"0,0 0-185 0 0,0 0-54 0 0,0 0 71 0 0,0 0-86 0 0,0 0-68 0 0,0 0-52 0 0,0 0 389 0 0,0 3-102 0 0,2 4-96 0 0,1-1-94 0 0,2-3-87 0 0,2 0-81 0 0,2-2-72 0 0,1-1-66 0 0,0 0-60 0 0,1-1-51 0 0,1 1-40 0 0,0-1-41 0 0,6 2-15 0 0,-3 2-47 0 0,0 4-40 0 0,-1-1-1 0 0,-2-3-60 0 0,-1-1-57 0 0,4-1-86 0 0,-4-1 48 0 0,-2 0 7 0 0,-2 0-38 0 0,1 0-84 0 0,-2 0-34 0 0,1 0-89 0 0,0 0-103 0 0,0 0-116 0 0,-1 0 5 0 0,-1 0-98 0 0,1 0-106 0 0,0 0-114 0 0,-1 0-123 0 0,-2 0 483 0 0,0 0-34 0 0,0 0-35 0 0,-1 0-35 0 0,1 0-36 0 0,-1 0-38 0 0,3 0-455 0 0,-1 0-56 0 0,2 0-309 0 0,2 0-850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1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10594 0 0,'-3'0'-141'0'0,"0"0"54"0"0,0 0 48 0 0,0 0 38 0 0,-3 0 80 0 0,-8 0 220 0 0,10 0-266 0 0,-1 0-66 0 0,3 0-28 0 0,-1 0-36 0 0,1 0-40 0 0,-1 0-46 0 0,0 0-70 0 0,1 0-62 0 0,-1 0-71 0 0,0 0-74 0 0,1 0-81 0 0,-1 0-87 0 0,0 0-92 0 0,0 0-99 0 0,3 0 199 0 0,0 0-92 0 0,0 0-232 0 0,0 0-572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4961 0 0,'0'2'396'0'0,"0"0"-60"0"0,0 0-51 0 0,1 0-44 0 0,-1 2 140 0 0,2 2 344 0 0,0-5-456 0 0,-1 0 63 0 0,0 0-96 0 0,0-1 36 0 0,0 1 40 0 0,0-1 45 0 0,0 1 80 0 0,1-1 64 0 0,0 0 69 0 0,-1 0 74 0 0,1 1 82 0 0,0-1 87 0 0,0 0 93 0 0,0 0 98 0 0,-2 0-479 0 0,-1-1-76 0 0,0 1-72 0 0,0-1-65 0 0,0 1-64 0 0,0-1-57 0 0,0 0-53 0 0,0 0-50 0 0,-1 0-39 0 0,1-1-75 0 0,0 1-64 0 0,-1-1-52 0 0,0 0-101 0 0,-1-3-569 0 0,2 3 511 0 0,0 2 113 0 0,1 0 108 0 0,-2-3-986 0 0,4-3-1577 0 0,8-3 414 0 0,-6 5 1428 0 0,-2 1-67 0 0,0 1-81 0 0,0 1-72 0 0,-2 1-272 0 0,0-1-724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18124 0 0,'0'0'396'0'0,"0"0"-189"0"0,0 0-98 0 0,0 0-78 0 0,0 0-60 0 0,0 0-38 0 0,0 0-38 0 0,0 0-39 0 0,0 0-37 0 0,0 0-38 0 0,0 0-39 0 0,0 0-37 0 0,0 0-253 0 0,0 0-81 0 0,0 0-431 0 0,0 0-92 0 0,0 0-57 0 0,0 0 570 0 0,0 0-33 0 0,0 0-290 0 0,0 0-91 0 0,0 0-105 0 0,0 0-88 0 0,0 0-335 0 0,0 0-886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15339 0 0,'0'0'-386'0'0,"0"0"86"0"0,0 0 1 0 0,0 0-59 0 0,0 0-194 0 0,0 0 227 0 0,0-1-36 0 0,0 1-38 0 0,0-1-41 0 0,0 0-41 0 0,0 0-45 0 0,0-2-409 0 0,0-1-95 0 0,0-1-299 0 0,0-3-768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19116 0 0,'0'1'1100'0'0,"0"2"-466"0"0,3 6 126 0 0,6-3-115 0 0,3-2-109 0 0,4-2-99 0 0,3-1-93 0 0,0 0-83 0 0,0-2-76 0 0,0 0-68 0 0,-3 0-60 0 0,-3 1-49 0 0,49 0 149 0 0,-21 0-100 0 0,-9 0-76 0 0,-1 0-87 0 0,-28 0-7 0 0,-2 0-54 0 0,-1 0-150 0 0,0 0 82 0 0,1 0 72 0 0,1 0 58 0 0,-1 0 47 0 0,0 0 33 0 0,5 0 33 0 0,-4 0-35 0 0,1 0-67 0 0,-1 1-99 0 0,-1-1 45 0 0,-1 0-39 0 0,1 1-44 0 0,-1-1-48 0 0,0 1-53 0 0,0-1-57 0 0,0 0-61 0 0,0 1-67 0 0,-1 0 166 0 0,1-1 61 0 0,-1 0 57 0 0,1 1 52 0 0,-1-1 19 0 0,1 1 66 0 0,-1-1 57 0 0,1 1 46 0 0,-1 0 109 0 0,0 0 316 0 0,0 0-358 0 0,0 0-72 0 0,1-1-46 0 0,-1 0-41 0 0,1 1-46 0 0,-1 0-50 0 0,1-1-77 0 0,-1 1-72 0 0,0 0-78 0 0,1-1-85 0 0,-1 1-92 0 0,0 0-99 0 0,0 0-105 0 0,0 0-113 0 0,0 0 194 0 0,0 0-63 0 0,0 0-64 0 0,0 0-67 0 0,0 0-68 0 0,0 0-72 0 0,0 0-73 0 0,0 0-76 0 0,-19 19-4051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13171 0 0,'0'0'1513'0'0,"0"-4"-600"0"0,1 1-352 0 0,0-1-45 0 0,1 0-43 0 0,1-1-36 0 0,1 0 47 0 0,0 0-37 0 0,1 0 54 0 0,2-3 209 0 0,-6 7-565 0 0,8-3 369 0 0,3 4-56 0 0,0-1-78 0 0,0-2-46 0 0,6-6 42 0 0,-1 4-67 0 0,-8 3-154 0 0,1 0-1 0 0,-1 1 1 0 0,1 0 0 0 0,-1 1 0 0 0,6 0-155 0 0,10 0 100 0 0,-6 0-102 0 0,-4 0-112 0 0,-10 0 3 0 0,-1 0-45 0 0,-2 0 0 0 0,0 0-39 0 0,-2 0-46 0 0,0 0-53 0 0,0 0-59 0 0,0 0-73 0 0,0 0-83 0 0,0 0-96 0 0,0 0-106 0 0,0 0-96 0 0,0 0-82 0 0,0 0-72 0 0,0 0-65 0 0,0 0-96 0 0,0 1 512 0 0,0 0-37 0 0,0 0-44 0 0,0 0-47 0 0,0 2-548 0 0,0 0-108 0 0,0 3-383 0 0,0 2-1005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43 8986 0 0,'0'-25'1251'0'0,"0"13"-510"0"0,-1 8-340 0 0,1 3-43 0 0,-7 6 269 0 0,-8 10-59 0 0,0 0-37 0 0,9-8-33 0 0,5 1-39 0 0,0 5-149 0 0,-3-1-42 0 0,-9 12 172 0 0,-6 16 68 0 0,15-27-367 0 0,2 0 1 0 0,-1 0-1 0 0,2 1 0 0 0,-1-1 0 0 0,2 8-141 0 0,2 80 602 0 0,0-29-196 0 0,-2-9-116 0 0,0-3-39 0 0,0 131 471 0 0,0-104-373 0 0,1-71-285 0 0,0-1-1 0 0,1 1 1 0 0,0-1-1 0 0,3 7-63 0 0,17 51 188 0 0,-17-59-154 0 0,5 34 111 0 0,-11 10-31 0 0,-1-31-62 0 0,4 13 35 0 0,-1 17 39 0 0,-1-55-122 0 0,0 1 0 0 0,0-1 1 0 0,0 1-1 0 0,-1 0 1 0 0,1-1-1 0 0,-1 1 1 0 0,1-1-1 0 0,-1 1 1 0 0,0-1-1 0 0,0 1 0 0 0,0-1 1 0 0,0 0-1 0 0,-1 1 1 0 0,1-1-5 0 0,-19 12-50 0 0,13-10-20 0 0,1 1-41 0 0,3 3-52 0 0,1 6-61 0 0,2-10 5 0 0,0-2-46 0 0,0-1-48 0 0,0-1-51 0 0,0 0-55 0 0,0 0-53 0 0,0 0-53 0 0,0 0-52 0 0,0 0-51 0 0,0 0-48 0 0,0 0-45 0 0,0 0-41 0 0,1 0-214 0 0,-1 0 446 0 0,1 0-40 0 0,1 0-267 0 0,2 0-107 0 0,1 0-120 0 0,2 0-102 0 0,2 0-332 0 0,7 0-859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102 315 7690 0 0,'-1'-2'-276'0'0,"-1"0"85"0"0,1 1 81 0 0,0-1 75 0 0,-1 0 72 0 0,1 1 68 0 0,0-1 63 0 0,0 0 60 0 0,0 0 119 0 0,0 0 72 0 0,-1 0 65 0 0,1 0 59 0 0,0-1 175 0 0,0 1 62 0 0,0-1 477 0 0,0 0 69 0 0,-1-1 1194 0 0,1 2-922 0 0,1 1-975 0 0,-1 1-34 0 0,1 0-39 0 0,0 0-45 0 0,0 1 53 0 0,-1-1-92 0 0,1 2-102 0 0,0-1-115 0 0,0 0-170 0 0,0 0-34 0 0,0 1-34 0 0,0-1-35 0 0,0 0-38 0 0,0 1-38 0 0,0 0-40 0 0,0-1-42 0 0,0 11 556 0 0,0 0-41 0 0,-1 7 140 0 0,2 0-99 0 0,0-1-92 0 0,2-1-84 0 0,7 26 243 0 0,1 2-74 0 0,-2 1-66 0 0,0 1-55 0 0,1 9-11 0 0,-2 1-51 0 0,-2-1 232 0 0,-1 50-416 0 0,0-18 168 0 0,12 30 11 0 0,-10-78-115 0 0,33 153 205 0 0,-34-157-239 0 0,-4 53 101 0 0,-4-57-114 0 0,1-2-39 0 0,0-3-55 0 0,1-26-148 0 0,0-1 51 0 0,-1 1 46 0 0,1-1 40 0 0,-1 1 18 0 0,-1 0 75 0 0,0-1 49 0 0,-2 1 128 0 0,1-1-131 0 0,1 0-70 0 0,1-1-43 0 0,-1 1-52 0 0,1 0-59 0 0,0 0-41 0 0,0-1-62 0 0,0 1-68 0 0,0-1-75 0 0,1 1-81 0 0,-1-1-88 0 0,1 1-94 0 0,0-1-101 0 0,0-4 102 0 0,-1 1 61 0 0,1-1 54 0 0,-1 1 49 0 0,-1-1-48 0 0,0 0 52 0 0,0-3-182 0 0,-1 1 59 0 0,-3-8-594 0 0,3 4 332 0 0,0 2 119 0 0,1 0 78 0 0,-1 1 72 0 0,0 0 63 0 0,0-1-39 0 0,0 0 69 0 0,-2-4-169 0 0,-1 1 82 0 0,-4-14-620 0 0,7 17 795 0 0,-1 0-40 0 0,0-5-372 0 0,2-1-66 0 0,1-2-250 0 0,0-9-660 0 0</inkml:trace>
  <inkml:trace contextRef="#ctx0" brushRef="#br0" timeOffset="1">30 557 8106 0 0,'-4'-4'482'0'0,"0"-1"36"0"0,-2-6 604 0 0,1-1 54 0 0,-3-19 1635 0 0,6 21-1992 0 0,2-1-45 0 0,1 1-46 0 0,0 0-78 0 0,2 1-95 0 0,0 1-109 0 0,4-6 117 0 0,3-6 263 0 0,2 3-121 0 0,5 3-121 0 0,10 2-123 0 0,16-5-69 0 0,-35 13-305 0 0,1 0 0 0 0,-1 0 0 0 0,1 1 0 0 0,0 0 0 0 0,1 0 0 0 0,-1 1 1 0 0,0 0-1 0 0,1 1 0 0 0,-1 0 0 0 0,1 1 0 0 0,-1 0 0 0 0,1 0 0 0 0,-1 1 0 0 0,9 2-87 0 0,7 3 174 0 0,18 4 92 0 0,0 4-40 0 0,0 4-37 0 0,-3 6-39 0 0,-20-7-100 0 0,0 2 42 0 0,2 6 231 0 0,0 1-1 0 0,15 24-322 0 0,-33-43 74 0 0,0 0 0 0 0,-1 0 0 0 0,0 0 0 0 0,0 0 0 0 0,-1 0 0 0 0,1 1 0 0 0,-1-1 0 0 0,-1 1 0 0 0,0 0 0 0 0,0-1 0 0 0,0 3-74 0 0,-7 36 388 0 0,5-42-355 0 0,-1-1 0 0 0,1 1 0 0 0,-1 0-1 0 0,0-1 1 0 0,0 1 0 0 0,0-1 0 0 0,0 0-1 0 0,-1 0 1 0 0,1 0 0 0 0,-1 1-33 0 0,-26 23 231 0 0,-5 1-74 0 0,-9 3-42 0 0,33-25-94 0 0,0 0 0 0 0,-1 0 1 0 0,0-1-1 0 0,-6 3-21 0 0,-30 0 52 0 0,4-10-59 0 0,8 0-37 0 0,3 0-47 0 0,11-1 0 0 0,3-1-14 0 0,1 0-33 0 0,2 0-9 0 0,2 0-33 0 0,0 0-38 0 0,1 0-41 0 0,-2-2-331 0 0,5 0 140 0 0,1 0 10 0 0,1 0-81 0 0,1 0 9 0 0,0 0-82 0 0,1-1-96 0 0,0 1-107 0 0,1 0 42 0 0,1 1-89 0 0,0-1-97 0 0,1 0-104 0 0,0 1-111 0 0,0 0-117 0 0,1 0-125 0 0,1 2 650 0 0,0 1-33 0 0,0-3-586 0 0,0 0-102 0 0,0-1-391 0 0,0-3-1039 0 0</inkml:trace>
  <inkml:trace contextRef="#ctx0" brushRef="#br0" timeOffset="2">852 97 12819 0 0,'0'-7'894'0'0,"-1"2"-59"0"0,-1 0-64 0 0,0 2-64 0 0,-1 1-66 0 0,0 1-68 0 0,-1 0-70 0 0,-1 1-71 0 0,1 0 433 0 0,4 0-50 0 0,0 0-47 0 0,0 0-60 0 0,0 0-68 0 0,0 0-57 0 0,-1 0-44 0 0,-2 4-47 0 0,-5 5-55 0 0,1 1-49 0 0,0 1-46 0 0,2 1-41 0 0,0 1-40 0 0,1 0-34 0 0,-4 14 136 0 0,-1 2-85 0 0,-7 12 12 0 0,0 3-42 0 0,9-1-81 0 0,2-13-74 0 0,-6 25 63 0 0,0-4-67 0 0,-7 36 11 0 0,12-36-50 0 0,7-7-36 0 0,0-18-13 0 0,-1-7-7 0 0,2-1-1 0 0,0-1 1 0 0,2 1 0 0 0,0 0-1 0 0,3 10 7 0 0,2 4-24 0 0,-6-22 18 0 0,0 1 1 0 0,1 0-1 0 0,0-1 1 0 0,0 0-1 0 0,1 0 1 0 0,1 0-1 0 0,5 7 7 0 0,4 0-58 0 0,2-2-44 0 0,1-5-13 0 0,-3 0-6 0 0,0 0-71 0 0,-4-1 3 0 0,-1 0-61 0 0,-4-4 181 0 0,0-1-51 0 0,0 0-47 0 0,1-1-47 0 0,0 0-46 0 0,0-1-44 0 0,0 0-43 0 0,1-1-42 0 0,-1 0-40 0 0,1-1-39 0 0,0 1-37 0 0,0-1-37 0 0,0 0-35 0 0,-1 0-33 0 0,9-1-705 0 0,-3 0 21 0 0,-1 1-89 0 0,-2 0 5 0 0,-6 0 645 0 0,0-1-41 0 0,1 0-335 0 0,0-1-110 0 0,0-1-122 0 0,0 0-104 0 0,1-3-390 0 0,3-2-1030 0 0,-9 8 2863 0 0</inkml:trace>
  <inkml:trace contextRef="#ctx0" brushRef="#br0" timeOffset="3">1094 363 18956 0 0,'0'10'751'0'0,"-1"0"-134"0"0,2 0-70 0 0,0-2-73 0 0,2-2-74 0 0,13 6 567 0 0,-4 25-113 0 0,14-16-290 0 0,-6-7-184 0 0,-1 7 45 0 0,6 10-68 0 0,5-1-106 0 0,3-3-92 0 0,0-2-77 0 0,28 26 61 0 0,-5 3-48 0 0,-4 14 35 0 0,-22-24-89 0 0,-28-40-38 0 0,0 0 0 0 0,0 0 0 0 0,1 0 0 0 0,-1 0 0 0 0,1 0 0 0 0,0-1 0 0 0,0 1 0 0 0,1-1 0 0 0,-1 1 0 0 0,1-1 0 0 0,-1 0 0 0 0,1-1 0 0 0,1 1-3 0 0,-4-2-359 0 0,1 0 66 0 0,0 0 61 0 0,0 0 59 0 0,-1-1 53 0 0,1 1 49 0 0,0 0 45 0 0,-1 0 42 0 0,2 0 89 0 0,-1 0 85 0 0,1 0 19 0 0,-1 0 34 0 0,4 2 643 0 0,-4-1-536 0 0,0-1-57 0 0,1 1-101 0 0,-2-1-131 0 0,0 0-79 0 0,0 0-35 0 0,0 0-38 0 0,-1 0-43 0 0,1-1-44 0 0,0 1-48 0 0,0 0-84 0 0,-1 1-67 0 0,1-1-71 0 0,-1 0-75 0 0,1 0-79 0 0,-1 0-83 0 0,1 1-88 0 0,-1-1-92 0 0,1 1-94 0 0,-1-1-101 0 0,0 1-104 0 0,1-1-107 0 0,-1 1-113 0 0,0 0-116 0 0,0 0-121 0 0,0 0-124 0 0,0-5 446 0 0,0-1-100 0 0,0-1-376 0 0,0-4-995 0 0</inkml:trace>
  <inkml:trace contextRef="#ctx0" brushRef="#br0" timeOffset="4">1554 411 14123 0 0,'-1'1'1576'0'0,"1"-1"-574"0"0,-2 1-223 0 0,0 1-68 0 0,-4 5 117 0 0,0 0-69 0 0,0 0-67 0 0,0 1-63 0 0,0 0-59 0 0,0-1-56 0 0,1 2-52 0 0,-1-1-49 0 0,1 0-46 0 0,-1 1-41 0 0,1 0-39 0 0,0 0-34 0 0,-6 9 161 0 0,1 0-96 0 0,0-1-89 0 0,-18 32 287 0 0,14-29-265 0 0,-8 18-42 0 0,0 2-79 0 0,-30 51 52 0 0,41-73-161 0 0,-9 12 3 0 0,2-9-43 0 0,-5 10-223 0 0,15-18 99 0 0,2-1-72 0 0,1-1-36 0 0,2-2-80 0 0,1 0-96 0 0,1-1-109 0 0,1-4-279 0 0,0-1 80 0 0,-1 0 72 0 0,1 0 63 0 0,0 0-48 0 0,-1 0 64 0 0,0-1-54 0 0,-1 1-244 0 0,0-1 11 0 0,0-1 254 0 0,0-1 58 0 0,0 1-56 0 0,0-1 48 0 0,1 0-58 0 0,-1 0-66 0 0,0 0-77 0 0,1 0 54 0 0,0 0-34 0 0,0 0-831 0 0,0 0-430 0 0,1 0-1131 0 0</inkml:trace>
  <inkml:trace contextRef="#ctx0" brushRef="#br0" timeOffset="5">1699 0 15523 0 0,'0'0'1061'0'0,"1"0"-387"0"0,0 0-150 0 0,1 0-45 0 0,1 0 44 0 0,2 0-73 0 0,-1 0-56 0 0,0 0-40 0 0,-1 0 280 0 0,-2 0-72 0 0,-1 0-54 0 0,4 0-41 0 0,10 2 111 0 0,0 5-87 0 0,0 3-81 0 0,-1 2-72 0 0,-1 3-64 0 0,0 0-55 0 0,0 1-47 0 0,-2 0-39 0 0,10 12 47 0 0,7 8-12 0 0,26 35 123 0 0,-3 1-55 0 0,-4 4-58 0 0,-8 4-59 0 0,-20-36-49 0 0,13 36 19 0 0,-26-66-74 0 0,0 1-1 0 0,-1 0 1 0 0,-1 0 0 0 0,0 1-1 0 0,-2-1 1 0 0,1 13-15 0 0,-7 62 136 0 0,-18-3 51 0 0,20-79-182 0 0,-17 45 40 0 0,-1-21-61 0 0,10-17-30 0 0,5-5-17 0 0,0 1-73 0 0,0-3-107 0 0,5-7 79 0 0,0 0 37 0 0,-1 1-32 0 0,-1-1 92 0 0,0 1 92 0 0,1 0-15 0 0,0-2-43 0 0,1 1-35 0 0,0 0-48 0 0,1 0-26 0 0,-1-1-47 0 0,0 1-54 0 0,1 0-60 0 0,-1 0 0 0 0,1 0-49 0 0,0 0-54 0 0,0 0-57 0 0,-1 1-61 0 0,1-1-63 0 0,0 1-69 0 0,0-1-71 0 0,0-2 195 0 0,0-1-34 0 0,0-1-38 0 0,0 1-40 0 0,-1-1-41 0 0,0 0-45 0 0,0 0-46 0 0,0 0-48 0 0,-2-2-596 0 0,0 0-104 0 0,-3 0-406 0 0,-2-4-1077 0 0,8 9 3005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14347 0 0,'0'1'1663'0'0,"0"2"-651"0"0,0 1-546 0 0,-1 0-47 0 0,0 0-43 0 0,0-1-38 0 0,-2 4 238 0 0,-1-1-101 0 0,0 1-60 0 0,-4 13 489 0 0,6-12-592 0 0,2 1 42 0 0,-1 22 314 0 0,0 3-122 0 0,-1-13-263 0 0,2 2-38 0 0,-1 22 141 0 0,3-2-114 0 0,5-2-89 0 0,-1-19-106 0 0,-2-8-34 0 0,-1 0 0 0 0,0 1 0 0 0,-1-1 1 0 0,-1 0-1 0 0,0 1 0 0 0,-1 2-43 0 0,0-11 6 0 0,1 0 0 0 0,0 0 0 0 0,0 0-1 0 0,0 0 1 0 0,1 0 0 0 0,0 0 0 0 0,0 0 0 0 0,0 0 0 0 0,1-1 0 0 0,2 5-6 0 0,-1 10-8 0 0,-4-4-25 0 0,-1 3-89 0 0,3-12 15 0 0,1-1-41 0 0,3-1-34 0 0,-1-2-55 0 0,-1-1-48 0 0,-1 1-73 0 0,-1 1-87 0 0,-1 3-99 0 0,-1-4 47 0 0,0-2-79 0 0,0-1-90 0 0,0 0-101 0 0,0 0 78 0 0,0 0-59 0 0,0 0-209 0 0,0 0-555 0 0,0 0-60 0 0,0 0 445 0 0,0 0 107 0 0,0 0-99 0 0,0 0-113 0 0,0 0-96 0 0,0 0-360 0 0,0 0-947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16059 0 0,'-17'1'1573'0'0,"6"1"-557"0"0,1 0-201 0 0,1 0-36 0 0,1 1-163 0 0,0 0-34 0 0,0 0-39 0 0,1 0-43 0 0,1 0-120 0 0,1 0-35 0 0,-1 0-37 0 0,1 0-41 0 0,0 0-43 0 0,1 0-46 0 0,0 1-47 0 0,0-1-50 0 0,4-2 195 0 0,2-1-56 0 0,0 1-49 0 0,1-1-41 0 0,5 1 27 0 0,16 0 55 0 0,-19-1-35 0 0,27 1 208 0 0,-1 0-116 0 0,-7-1-125 0 0,-1 1-36 0 0,4-1 14 0 0,-1-1 0 0 0,0-1 0 0 0,3-2-122 0 0,8-3 104 0 0,-14 3-30 0 0,1 0 0 0 0,0 1 0 0 0,17 1-74 0 0,-2 3 48 0 0,-10 0-10 0 0,0-1 1 0 0,0-2-1 0 0,11-2-38 0 0,-3-3 24 0 0,-14 2-11 0 0,0 2 0 0 0,1 0 1 0 0,18 1-14 0 0,-2 2-106 0 0,1 0 90 0 0,0 0 59 0 0,57 0 129 0 0,-38 0-136 0 0,-24 0-81 0 0,0 0-70 0 0,2 0-105 0 0,-19 0 65 0 0,0 0-32 0 0,0 0-35 0 0,0 0-39 0 0,0 0-40 0 0,0 0-44 0 0,-7 1-245 0 0,-8 1 242 0 0,-1 0-45 0 0,0 1-53 0 0,-2 0-61 0 0,0 1-69 0 0,-1 1-76 0 0,0-4-351 0 0,-1 0 116 0 0,1-1 108 0 0,-1 1 100 0 0,0-1 92 0 0,0 1 82 0 0,0-1 75 0 0,0 0 67 0 0,-1 0 85 0 0,1 0 42 0 0,-2 1-139 0 0,0-1 95 0 0,-3-1-293 0 0,4 1 353 0 0,0 0-51 0 0,1 0 11 0 0,0 0-50 0 0,0 0-57 0 0,1 0-66 0 0,-8 0-975 0 0,-1 0-113 0 0,-1 0-413 0 0,-8 0-1089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12531 0 0,'0'0'1436'0'0,"0"0"-543"0"0,0 0-220 0 0,0 0-89 0 0,0 0-273 0 0,0 0-39 0 0,0 0 170 0 0,0 0-110 0 0,0 0-78 0 0,0 0 54 0 0,4 0 24 0 0,16-4 160 0 0,-10 0-244 0 0,-1 0 0 0 0,0-1-1 0 0,0 0 1 0 0,0 0 0 0 0,2-3-248 0 0,5-5 389 0 0,-4 3-182 0 0,0 3-45 0 0,12 1 62 0 0,-4 1-104 0 0,24-9 72 0 0,-1 2-68 0 0,8 0-37 0 0,29 6 2 0 0,-7 6-3 0 0,-71-1-81 0 0,1 1 0 0 0,-1 1 0 0 0,1-1 0 0 0,0 0 1 0 0,-1 1-1 0 0,1-1 0 0 0,-1 1 0 0 0,1 0 0 0 0,-1 0 0 0 0,0 0 0 0 0,1 0 0 0 0,-1 0 0 0 0,0 0 0 0 0,1 1 0 0 0,0 0-5 0 0,9 6 30 0 0,-11-8-25 0 0,1 0-1 0 0,-1 1 1 0 0,0-1 0 0 0,0 1 0 0 0,0-1 0 0 0,1 1 0 0 0,-1-1-1 0 0,0 1 1 0 0,0 0 0 0 0,0 0 0 0 0,0-1 0 0 0,0 1 0 0 0,0 0 0 0 0,0 0-1 0 0,0 0 1 0 0,0 0 0 0 0,-1 0 0 0 0,1 0 0 0 0,0 1 0 0 0,-1-1-1 0 0,1 0 1 0 0,-1 0 0 0 0,1 0 0 0 0,-1 1 0 0 0,1-1 0 0 0,-1 0-5 0 0,0 19 130 0 0,0-7-32 0 0,-1-2-84 0 0,0 0-1 0 0,-1 0 1 0 0,-1 0-1 0 0,1 0 0 0 0,-2 0 1 0 0,0-1-1 0 0,0 0 1 0 0,-1 1-1 0 0,0-2 1 0 0,0 1-1 0 0,-1-1 0 0 0,-1 1 1 0 0,-6 7-14 0 0,-21 22 91 0 0,-2-1 1 0 0,-23 19-92 0 0,8-8 24 0 0,-66 68-7 0 0,113-109 5 0 0,0 8-10 0 0,-1-11-14 0 0,0 2-11 0 0,15 5-5 0 0,-10-12 17 0 0,4 4-20 0 0,-4-4-13 0 0,4 0 4 0 0,17 1-14 0 0,23 0-4 0 0,-12-7 84 0 0,-10 0-27 0 0,1 1 37 0 0,8 1 149 0 0,1 1-1 0 0,25 1-194 0 0,-44 1 48 0 0,0-1 1 0 0,-1 0-1 0 0,1 0 1 0 0,6-3-49 0 0,41-7 181 0 0,-24 16-95 0 0,-14 4-31 0 0,-17-6-46 0 0,0 0-1 0 0,0 0 1 0 0,0 0 0 0 0,0-1 0 0 0,1 0-1 0 0,-1 0 1 0 0,0-1 0 0 0,1 1 0 0 0,1-1-9 0 0,9-1 8 0 0,21 1-44 0 0,-21 5-70 0 0,-9 5-59 0 0,-2-3-80 0 0,0-5 75 0 0,2-1-39 0 0,-5-1 13 0 0,0 0-34 0 0,-2 0-38 0 0,0 0-42 0 0,0 0-48 0 0,0 0-56 0 0,0 0-63 0 0,0 0-75 0 0,0 0-80 0 0,0 0-81 0 0,0 0-79 0 0,0 0-77 0 0,0 0 121 0 0,0 0-35 0 0,-8-4-1656 0 0,-5-3 721 0 0,2 2 491 0 0,7 3 572 0 0,0 0-38 0 0,0 0-341 0 0,1 1-70 0 0,2 0-290 0 0,1 1-772 0 0</inkml:trace>
  <inkml:trace contextRef="#ctx0" brushRef="#br0" timeOffset="1">726 134 13451 0 0,'0'0'1165'0'0,"0"0"-426"0"0,0 0-165 0 0,0 0-53 0 0,0 0 44 0 0,0 0-86 0 0,0 0-69 0 0,0 0-53 0 0,0 0 253 0 0,4 0-101 0 0,1 1 32 0 0,0 1-84 0 0,0 1-76 0 0,0 1-70 0 0,-1 1-59 0 0,-1 1-54 0 0,1 0-44 0 0,-2 1-37 0 0,3 8 32 0 0,1 21 98 0 0,-6-24-92 0 0,0-10-145 0 0,0 1-1 0 0,1 0 0 0 0,-1-1 1 0 0,0 1-1 0 0,1-1 1 0 0,0 0-1 0 0,0 1 1 0 0,0-1-1 0 0,0 1 1 0 0,0-1-1 0 0,0 0 1 0 0,1 1-10 0 0,-1-1 7 0 0,1 1 0 0 0,0 0 0 0 0,-1-1 1 0 0,1 1-1 0 0,-1 0 0 0 0,0 0 1 0 0,0 0-1 0 0,0 0 0 0 0,0 0 0 0 0,-1 0 1 0 0,1 0-1 0 0,-1 0 0 0 0,0 0-7 0 0,-1 13 43 0 0,2 17 132 0 0,-5-29-153 0 0,-3 3 87 0 0,1-4-106 0 0,2-3-86 0 0,2-3-64 0 0,0-32-681 0 0,3 21 655 0 0,-1-1 68 0 0,-1 1 25 0 0,0-18-56 0 0,7 6 9 0 0,18-63-77 0 0,-16 68 155 0 0,9-30-27 0 0,-17 48 73 0 0,1 0 0 0 0,1 1 0 0 0,-1-1 1 0 0,0 0-1 0 0,1 1 0 0 0,-1 0 0 0 0,1-1 0 0 0,0 1 1 0 0,0 0-1 0 0,0 0 0 0 0,0 0 0 0 0,0 0 1 0 0,0 0-1 0 0,0 0 0 0 0,1 1 3 0 0,24-13 36 0 0,-13 7 27 0 0,-12 6-42 0 0,0 0 0 0 0,0 0-1 0 0,0 0 1 0 0,0 0 0 0 0,1 0-1 0 0,-1 1 1 0 0,0-1 0 0 0,0 1-1 0 0,1-1 1 0 0,-1 1 0 0 0,0 0-1 0 0,1 0 1 0 0,1 0-21 0 0,13 5 217 0 0,-7 0-68 0 0,3 1 34 0 0,35 35 561 0 0,-35-34-538 0 0,-2 1-54 0 0,-2 2-19 0 0,3 6 18 0 0,2 4 31 0 0,0-5 2 0 0,-3-1-20 0 0,11 23 279 0 0,-15-24-319 0 0,-3-4-63 0 0,3 17 161 0 0,-9 16 29 0 0,1-18-109 0 0,1-20-146 0 0,0-4-35 0 0,0 0-45 0 0,0 0-53 0 0,0 0-61 0 0,0 0-89 0 0,0 0 98 0 0,0 0-36 0 0,2 0-41 0 0,0 0-47 0 0,-2 0-85 0 0,0 1 117 0 0,0-1 103 0 0,0 0 89 0 0,1 0 86 0 0,0 0 109 0 0,3 0 517 0 0,-2 0-523 0 0,-1 0-41 0 0,0 0-51 0 0,0 0-48 0 0,0 0-56 0 0,0 0-63 0 0,0 0-73 0 0,0-1-79 0 0,0 1-90 0 0,0 0-95 0 0,-1 0-106 0 0,1-1-112 0 0,0 1-122 0 0,-1 0 371 0 0,0 0-34 0 0,0-1-35 0 0,1 1-34 0 0,-1 0-37 0 0,0 0-38 0 0,0-1-38 0 0,0 1-39 0 0,0 0-41 0 0,0-1-41 0 0,0 0 123 0 0,0 0-33 0 0,0-3-798 0 0,0-1-417 0 0,0-4-1092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1009 11130 0 0,'-10'-1'720'0'0,"2"-2"-92"0"0,3-1-80 0 0,2-2-65 0 0,1-6 189 0 0,4-9 215 0 0,-1 5-338 0 0,-1 6-155 0 0,1 1-107 0 0,1 1-38 0 0,1 1 11 0 0,3-4 82 0 0,4-9 258 0 0,-8 10-368 0 0,-1-2 34 0 0,0-1-36 0 0,0-6 24 0 0,-2 5-46 0 0,0 3 9 0 0,-3 0 56 0 0,-3-3-18 0 0,1 0-42 0 0,-2-27 288 0 0,6 20-189 0 0,-6 3 57 0 0,6 15-288 0 0,0 0 0 0 0,0 1 0 0 0,0-1 0 0 0,-1 1 0 0 0,1-1 0 0 0,-1 1 1 0 0,1 0-1 0 0,-1 0 0 0 0,0 0 0 0 0,0 0 0 0 0,0 1 0 0 0,0-1 1 0 0,0 1-1 0 0,0-1 0 0 0,-3 1-81 0 0,-22-3 533 0 0,13 5-318 0 0,1 2-47 0 0,-3 5-34 0 0,9-2-112 0 0,0 0-33 0 0,-20 22 94 0 0,-6 7-72 0 0,28-29-9 0 0,1-2-5 0 0,1 0-1 0 0,-1 1 1 0 0,1 0-1 0 0,1 0 1 0 0,-1 0 0 0 0,1 0-1 0 0,0 1 1 0 0,0 0-1 0 0,0-1 1 0 0,1 1 0 0 0,0 0-1 0 0,0 0 1 0 0,0 0-1 0 0,1 0 1 0 0,0 1 0 0 0,0-1-1 0 0,1 3 4 0 0,-9 38-54 0 0,-11 37 6 0 0,0 1 41 0 0,19-74 6 0 0,1 0 0 0 0,1-1 0 0 0,0 1 0 0 0,0 0-1 0 0,1-1 1 0 0,0 1 0 0 0,1-1 0 0 0,0 1 0 0 0,0-1-1 0 0,1 0 1 0 0,5 8 1 0 0,3 13-1 0 0,-11-28-4 0 0,0 0 0 0 0,0 0 0 0 0,1-1 0 0 0,-1 1 0 0 0,1-1 0 0 0,-1 1 0 0 0,1-1 0 0 0,0 1 0 0 0,0-1 0 0 0,0 0 0 0 0,0 0 0 0 0,1 0 5 0 0,0 0-17 0 0,0 0 1 0 0,0 0-1 0 0,0 0 0 0 0,1 0 0 0 0,-1-1 0 0 0,1 1 1 0 0,-1-1-1 0 0,1 0 0 0 0,0-1 0 0 0,-1 1 0 0 0,1 0 1 0 0,0-1-1 0 0,-1 0 0 0 0,1 0 17 0 0,5 0-44 0 0,-1 0 0 0 0,0-1 0 0 0,1 0 0 0 0,-1-1 0 0 0,0 0 0 0 0,4-1 44 0 0,26-12-111 0 0,-33 12 75 0 0,1-1-1 0 0,-1 1 1 0 0,1-1-1 0 0,-1 0 1 0 0,0 0-1 0 0,-1-1 1 0 0,3-1 36 0 0,23-39-197 0 0,-7-7 61 0 0,-5-2 65 0 0,-7 20 59 0 0,-6 16 20 0 0,-1 1 0 0 0,0-1 0 0 0,-1 0 0 0 0,-1-1 0 0 0,0 1 0 0 0,-2 0 0 0 0,0-1-8 0 0,0-13 41 0 0,0-1 124 0 0,-1 31-48 0 0,-1 1-55 0 0,-11 0-29 0 0,10 1-3 0 0,-1 2 92 0 0,3-1-13 0 0,1 0 39 0 0,1 28 2 0 0,1-1-62 0 0,15 56 6 0 0,-9 37-14 0 0,0-97-77 0 0,-5-19-7 0 0,-2 0 0 0 0,1-1 0 0 0,0 1 0 0 0,-1 0 0 0 0,0 0 0 0 0,0 0 0 0 0,-1-1 0 0 0,1 1 0 0 0,-1 1 4 0 0,7 20-161 0 0,2-11 9 0 0,1-5-16 0 0,0-1-49 0 0,-2-1-55 0 0,-4-5-218 0 0,-1-1 81 0 0,2-1 67 0 0,-1 0 55 0 0,2-1-5 0 0,10-1-405 0 0,-10 0 361 0 0,-1 1-76 0 0,-3-1 165 0 0,0 1-35 0 0,7-1-971 0 0,1-1 110 0 0,-1-2 100 0 0,0-2 91 0 0,-3 2 291 0 0,0-2 42 0 0,0 1 37 0 0,0 0 33 0 0,4-7-465 0 0,0 2 83 0 0,1-3-437 0 0,-4 6 454 0 0,-1 2-63 0 0,0-1-259 0 0,2-3-693 0 0,-6 8 1576 0 0</inkml:trace>
  <inkml:trace contextRef="#ctx0" brushRef="#br0" timeOffset="1">674 839 8402 0 0,'14'0'970'0'0,"-8"0"-405"0"0,-2 0-110 0 0,-4 0 87 0 0,0 0 271 0 0,5-4 77 0 0,-3 2-788 0 0,0 0 44 0 0,1-1 67 0 0,0-1 37 0 0,14-12 1062 0 0,-11 11-937 0 0,-3 2-226 0 0,0 1-48 0 0,0 0-55 0 0,-1 1-64 0 0,15-12 752 0 0,-4-4-89 0 0,-2-4-86 0 0,-2-1-82 0 0,1-3-32 0 0,2 2-93 0 0,-1 6-27 0 0,-5 1-47 0 0,-2-2 10 0 0,-2-7 86 0 0,4-24 238 0 0,1 25-319 0 0,-5 18-226 0 0,0 1 0 0 0,0-1 0 0 0,-1 1 0 0 0,1-1 0 0 0,-1 1 0 0 0,-1-1 0 0 0,1 0 0 0 0,-1 1 0 0 0,0-1 0 0 0,0 0 0 0 0,-1 1 0 0 0,0-5-67 0 0,-6-18 203 0 0,-3-23 158 0 0,7 9-59 0 0,2 26-153 0 0,-1 0 0 0 0,0 1 0 0 0,-5-15-149 0 0,3 13 144 0 0,1-1 0 0 0,0 1 0 0 0,1-1 0 0 0,1 0-144 0 0,1 13 46 0 0,0 0 1 0 0,0-1-1 0 0,-1 1 1 0 0,0 0-1 0 0,0 0 1 0 0,0 0-1 0 0,-2-4-46 0 0,-10-19 259 0 0,-12-8 288 0 0,22 32-389 0 0,1 6-46 0 0,-11 15 91 0 0,0 8-76 0 0,-13 65-41 0 0,20-61-73 0 0,1 0-1 0 0,1 0 0 0 0,2 0 1 0 0,0 7-13 0 0,2 299 64 0 0,1-307-63 0 0,1 0 0 0 0,1 0 0 0 0,2 0 0 0 0,0 0 0 0 0,2-1 0 0 0,1 0 0 0 0,10 22-1 0 0,-9-28 15 0 0,1 0 1 0 0,1 0-1 0 0,7 8-15 0 0,10 4 29 0 0,2-7-37 0 0,2-5-52 0 0,-1-5-68 0 0,-28-15 103 0 0,1-1 0 0 0,-1 0-1 0 0,0 0 1 0 0,1 0 0 0 0,-1 0-1 0 0,0-1 1 0 0,0 1 0 0 0,1-1-1 0 0,-1 0 1 0 0,0 0-1 0 0,0 0 1 0 0,0-1 0 0 0,0 1-1 0 0,0-1 1 0 0,0 1 0 0 0,0-1-1 0 0,-1 0 1 0 0,1 0 25 0 0,11-6-162 0 0,-4 1 32 0 0,1-1 0 0 0,-2 0 0 0 0,1 0 1 0 0,-1-1-1 0 0,0-1 0 0 0,3-4 130 0 0,15-15-336 0 0,3-8 23 0 0,-7-5 71 0 0,-6-1 60 0 0,-3-2 46 0 0,-6 19 38 0 0,1-1-1 0 0,10-19 99 0 0,-15 38-5 0 0,0 0 0 0 0,-1 0 0 0 0,-1 0 0 0 0,1-1 0 0 0,-1 1 0 0 0,-1-1 0 0 0,0 1 0 0 0,0-1 0 0 0,0 0 0 0 0,-2-5 5 0 0,9-61 3 0 0,8-25 8 0 0,-13 77 9 0 0,-1 0-1 0 0,-1-1 0 0 0,-2 1 1 0 0,0-1-1 0 0,-3-17-19 0 0,-3 10 31 0 0,2-1 0 0 0,1 0 0 0 0,1 0 0 0 0,2-10-31 0 0,1 25 47 0 0,0 9-10 0 0,0 0-1 0 0,0 0 0 0 0,-1 0 0 0 0,0 0 0 0 0,-1-6-36 0 0,-4 0 91 0 0,-4 2 36 0 0,6 7 31 0 0,2 1-53 0 0,1 0-34 0 0,3 0-34 0 0,-2 1-18 0 0,-4 3 34 0 0,2 2-28 0 0,0 0 0 0 0,-1 0 0 0 0,1 0 0 0 0,0 0 0 0 0,0 0 0 0 0,0 1 0 0 0,0-1 0 0 0,1 1 0 0 0,-1-1 0 0 0,1 1 1 0 0,-1 0-1 0 0,1 0 0 0 0,-1 1-25 0 0,-6 15 59 0 0,2-1-68 0 0,2 14 23 0 0,2-1 0 0 0,1 1-1 0 0,3 30-13 0 0,-1-13-3 0 0,-1 217-38 0 0,5-185-5 0 0,2-31-37 0 0,0-9-57 0 0,1-1-90 0 0,-7-34 182 0 0,4 13-175 0 0,2 1-65 0 0,1 0-71 0 0,2-1-78 0 0,-1 0-86 0 0,2-2-92 0 0,-1 0-100 0 0,-1-3-107 0 0,-2-5 218 0 0,0-3-102 0 0,0-2-121 0 0,-3-2 364 0 0,-1-1-38 0 0,2 1-193 0 0,-1 1-69 0 0,0-1-71 0 0,-1 1-78 0 0,1 5-836 0 0,-2-3 787 0 0,-1-3 434 0 0,0-1-39 0 0,2 1-432 0 0,1-1-96 0 0,1 0-311 0 0,3-1-807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11474 0 0,'0'0'1680'0'0,"0"0"-620"0"0,0 0 150 0 0,0 0-112 0 0,0 0-88 0 0,0 0-70 0 0,0 0-57 0 0,0 4-56 0 0,0 4-59 0 0,0 0-59 0 0,0-5-62 0 0,0-2-65 0 0,0-1-68 0 0,0 0-68 0 0,0 0-67 0 0,0 4-58 0 0,0 6-19 0 0,0 0-35 0 0,0 10 167 0 0,0 1-116 0 0,0 1-96 0 0,0-3-90 0 0,0 1-50 0 0,0 7-23 0 0,0 33 17 0 0,0-55-122 0 0,0-5-24 0 0,0 0-19 0 0,0 0-50 0 0,0-5-33 0 0,2-6 16 0 0,7-8-188 0 0,-2 6 143 0 0,-4 5 105 0 0,-1 1 53 0 0,-1 1 43 0 0,3-2-157 0 0,1 2 119 0 0,0-1 1 0 0,0 0-1 0 0,-1 0 1 0 0,0 0-1 0 0,0 0 1 0 0,-1-1-1 0 0,0 0 38 0 0,21-38-148 0 0,-22 42 140 0 0,0 1 0 0 0,1 0 0 0 0,-1 0 0 0 0,1 0 0 0 0,0 0 0 0 0,0 0 0 0 0,0 0 0 0 0,0 1 0 0 0,1 0 0 0 0,-1-1 0 0 0,2 1 8 0 0,91-47-81 0 0,-94 49 84 0 0,-1-1 0 0 0,0 1 0 0 0,0 0 0 0 0,0-1 1 0 0,0 1-1 0 0,0 0 0 0 0,0 0 0 0 0,0 0 1 0 0,1-1-1 0 0,-1 1 0 0 0,0 1 0 0 0,0-1 0 0 0,0 0 1 0 0,0 0-1 0 0,0 0 0 0 0,1 0 0 0 0,-1 1 1 0 0,0-1-1 0 0,0 1-3 0 0,29 23 227 0 0,-10-7-53 0 0,-1-4 26 0 0,-18-12-192 0 0,-1 0 0 0 0,1 0-1 0 0,-1 0 1 0 0,1 0 0 0 0,-1 0-1 0 0,0 0 1 0 0,1 0 0 0 0,-1 0 0 0 0,0 0-1 0 0,0 0 1 0 0,0 0 0 0 0,0 0-1 0 0,0 0 1 0 0,0 0 0 0 0,0 0-1 0 0,0 0 1 0 0,0 0 0 0 0,0 0-1 0 0,-1 1-7 0 0,0 20 113 0 0,8-2 20 0 0,7 13 13 0 0,-12-20-102 0 0,0 0 0 0 0,0 0 0 0 0,-1 0-1 0 0,-1 0 1 0 0,-1 8-44 0 0,1-15 18 0 0,0 16-3 0 0,0 79 125 0 0,0-62-164 0 0,0-35-121 0 0,0-4 16 0 0,0 0-52 0 0,0 0-62 0 0,0 0-78 0 0,0 0-97 0 0,0 0 160 0 0,0 0-40 0 0,4 0-267 0 0,-1 0-67 0 0,0-1-56 0 0,-1 1-49 0 0,1 0-197 0 0,-1-1-40 0 0,3-1-2032 0 0,-4 0 1553 0 0,0-1 104 0 0,-1 1 534 0 0,0 0 85 0 0,1 0 198 0 0,-1 0 80 0 0,0 0 88 0 0,0-1 98 0 0,0 0 118 0 0,0-1-1043 0 0,0-1-89 0 0,0-1-341 0 0,0-3-907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0 992 15035 0 0,'0'-6'705'0'0,"1"0"-58"0"0,-1 0-54 0 0,1 0-52 0 0,-1 1-48 0 0,1-1-47 0 0,0 1-43 0 0,0 0-41 0 0,1-1 23 0 0,0 0-49 0 0,0 0-46 0 0,0 0-39 0 0,0-1 3 0 0,1 1-43 0 0,1-5 44 0 0,0 1-50 0 0,8-17 268 0 0,-9 18-273 0 0,1-1 49 0 0,1-10 7 0 0,-4 14-178 0 0,1 0-1 0 0,0 0 1 0 0,0 0-1 0 0,1 0 1 0 0,0 1-1 0 0,0-1 1 0 0,0 0-1 0 0,1 0-77 0 0,18-46 300 0 0,-6-9-82 0 0,-10 33-130 0 0,-1 8-24 0 0,14-67 157 0 0,-16 56-104 0 0,-2-4 61 0 0,-1 25-110 0 0,0-23 99 0 0,0-5 54 0 0,0 14 44 0 0,0 32 34 0 0,0-4-210 0 0,4 0 13 0 0,7 11-33 0 0,-9-8-25 0 0,0-1-1 0 0,0 1 1 0 0,-1 0-1 0 0,0 0 1 0 0,0-1 0 0 0,-1 1-1 0 0,1 6-43 0 0,-1 13 104 0 0,0-14-74 0 0,4 25 117 0 0,4-7-62 0 0,-5-24-69 0 0,-1 1 0 0 0,0 0 0 0 0,-1 0 0 0 0,1 1 0 0 0,-1-1 0 0 0,-1 0 0 0 0,1 2-16 0 0,-1 15 17 0 0,2 1-1 0 0,1-1 1 0 0,1 0-1 0 0,1 0 1 0 0,1 0-17 0 0,-4-13-3 0 0,-1 0-1 0 0,0 0 1 0 0,-1 0 0 0 0,0 1 0 0 0,-1 4 3 0 0,1-8-13 0 0,-1 1 0 0 0,1 0 0 0 0,1 0 0 0 0,-1 0 0 0 0,2-1 0 0 0,1 9 13 0 0,6 7-107 0 0,-7-19 61 0 0,0 0 1 0 0,-1 0 0 0 0,1 0-1 0 0,-1 0 1 0 0,0 1-1 0 0,0-1 1 0 0,0 0 0 0 0,-1 3 45 0 0,0 1-224 0 0,2-2 84 0 0,0 2 42 0 0,4 2 21 0 0,-4-7 16 0 0,0 0-28 0 0,1-1-50 0 0,-1 1-64 0 0,0 1-77 0 0,-1 0-91 0 0,0 0-106 0 0,0 2-118 0 0,-1-3 248 0 0,0 0-35 0 0,0-3 359 0 0,0 0-80 0 0,0 1-87 0 0,0 0-92 0 0,0 1-98 0 0,0 0-102 0 0,0-1-108 0 0,0 1-115 0 0,0 1-119 0 0,0-1-125 0 0,0-1 425 0 0,0-1-32 0 0,0 1-35 0 0,0 0-34 0 0,0-1-36 0 0,0 1-36 0 0,0 0-36 0 0,0-1-38 0 0,0 1-39 0 0,0 0-38 0 0,0-1-40 0 0,0 1-40 0 0,0-2-95 0 0,0 0-91 0 0,0 0-308 0 0,0 0-809 0 0</inkml:trace>
  <inkml:trace contextRef="#ctx0" brushRef="#br0" timeOffset="1">97 1161 8218 0 0,'0'0'1825'0'0,"0"0"-652"0"0,0 0-247 0 0,0 0-61 0 0,0 0 111 0 0,0 0-110 0 0,0 0-99 0 0,0 0-89 0 0,0 0-77 0 0,0 0-66 0 0,0 0-58 0 0,0 0-47 0 0,0 0-38 0 0,0 0-34 0 0,4 0 266 0 0,3 0-253 0 0,-2-3-35 0 0,2-5 242 0 0,1-1-53 0 0,9 5-97 0 0,-5 3-233 0 0,-2-2-52 0 0,0-2-24 0 0,5-4-8 0 0,11 3 19 0 0,-24 6-125 0 0,1 0-1 0 0,-1 0 1 0 0,1-1-1 0 0,-1 1 0 0 0,0-1 1 0 0,1 0-1 0 0,-1 1 1 0 0,0-1-1 0 0,1 0 0 0 0,-1 0 1 0 0,0-1-1 0 0,0 1 1 0 0,0 0-5 0 0,18-9-15 0 0,-6 6-15 0 0,2 2-34 0 0,74 2-400 0 0,-66 1 375 0 0,-2 0 55 0 0,-11-1-8 0 0,-1 1-34 0 0,-1 1-37 0 0,-1 0-34 0 0,-1 0-36 0 0,0 1-36 0 0,1 1-34 0 0,0 0-35 0 0,-4-2 112 0 0,2 0-239 0 0,1 0-64 0 0,0-1-77 0 0,1 0-88 0 0,-1-1-99 0 0,1-1-110 0 0,-1 1-122 0 0,-4 0 438 0 0,1 0-35 0 0,-1-1-133 0 0,0 1-51 0 0,0 0-53 0 0,0 0-54 0 0,-1 0-350 0 0,-1 0-114 0 0,0 0-377 0 0,-1 0-976 0 0</inkml:trace>
  <inkml:trace contextRef="#ctx0" brushRef="#br0" timeOffset="2">798 73 11899 0 0,'1'0'942'0'0,"3"0"-408"0"0,1-1-197 0 0,0 0-50 0 0,0-3 7 0 0,2-2 84 0 0,5-4 96 0 0,-2 4-102 0 0,2-2-18 0 0,4-1 165 0 0,4 5 113 0 0,-6 4-320 0 0,-2-2-68 0 0,4-2 20 0 0,0-1-84 0 0,20-5 125 0 0,-22 8-173 0 0,3 1 42 0 0,24 9 100 0 0,-13 4-1 0 0,20-3 407 0 0,-31 0-470 0 0,8 9 229 0 0,-7 4-3 0 0,-13-7-231 0 0,-9-10 4 0 0,3-4-191 0 0,0 0 1 0 0,0-1-1 0 0,0 1 1 0 0,0 0-1 0 0,0 0 1 0 0,0 0-1 0 0,1 0 0 0 0,-1 0 1 0 0,0 0-1 0 0,1 0 1 0 0,-1 0-1 0 0,1 0 1 0 0,-1 0-1 0 0,1 1 0 0 0,-1-1 1 0 0,1 0-1 0 0,0 0 1 0 0,0 0-1 0 0,0 1 1 0 0,0-1-1 0 0,0 0-18 0 0,-2 12 110 0 0,-2-3-33 0 0,-9 6-6 0 0,-6-5-85 0 0,-3-3-54 0 0,-11 7-85 0 0,-24 33-313 0 0,17-22 252 0 0,-24 14-93 0 0,27-9 5 0 0,20-8 68 0 0,3 15-14 0 0,1-2 25 0 0,6-7 106 0 0,9 19 38 0 0,-1-33 41 0 0,1 11-72 0 0,3-9-35 0 0,-3-15 112 0 0,-1 0 0 0 0,1 0 0 0 0,0 0 0 0 0,0 0 1 0 0,0 0-1 0 0,0 0 0 0 0,0 0 0 0 0,0-1 0 0 0,1 1 0 0 0,-1-1 0 0 0,1 0 0 0 0,-1 0 0 0 0,1 0 1 0 0,-1 0-1 0 0,1 0 0 0 0,0 0 33 0 0,24 11-224 0 0,5 1 12 0 0,-10-8 103 0 0,-2-3 50 0 0,3-2 36 0 0,30-4 27 0 0,-9-12 46 0 0,-34 13-63 0 0,2 1 53 0 0,4 2 63 0 0,5 1 115 0 0,-12-1-54 0 0,-7 0 20 0 0,-1-1-47 0 0,-1 0-40 0 0,1 0-35 0 0,0-2-11 0 0,-1-4-55 0 0,-1 4 43 0 0,1 1 51 0 0,-1 1 74 0 0,0 0 93 0 0,0 0 111 0 0,1 2-136 0 0,-1-1 35 0 0,0 1-214 0 0,-1 1-12 0 0,1 0 0 0 0,-1-1 0 0 0,1 1 0 0 0,-1-1-1 0 0,0 0 1 0 0,0 1 0 0 0,0-1 0 0 0,0 0 0 0 0,0 0-1 0 0,0 0 1 0 0,0 0 0 0 0,-2 0-41 0 0,-5 0 131 0 0,-3 0 34 0 0,-8 2-101 0 0,-8 7-33 0 0,12-3-19 0 0,-4 1-2 0 0,2 3-68 0 0,-6 10-149 0 0,20-15 131 0 0,0-1 1 0 0,0 0-1 0 0,0 1 1 0 0,1 0-1 0 0,0-1 1 0 0,-2 6 75 0 0,-2 9-168 0 0,3 1 54 0 0,3-1 85 0 0,-2 9-22 0 0,-4-9 41 0 0,1 4 20 0 0,18 8 47 0 0,-8 12 38 0 0,0 1 53 0 0,3-24-37 0 0,10 34 106 0 0,12 32 29 0 0,-14-57-190 0 0,-9-21-28 0 0,-1 0 1 0 0,-1 0 0 0 0,1 0 0 0 0,-2 0 0 0 0,3 8-29 0 0,10 22 110 0 0,-13-29-43 0 0,0 16 20 0 0,-4-9 44 0 0,0-5 41 0 0,1 0 97 0 0,0-9-220 0 0,-1 0 1 0 0,1 0 0 0 0,-1 0-1 0 0,1 0 1 0 0,-1 0-1 0 0,0 0 1 0 0,0 0-1 0 0,0 0 1 0 0,0 0 0 0 0,-1 0-1 0 0,1-1 1 0 0,-3 3-50 0 0,-15 17 325 0 0,-1-7-157 0 0,10-9-132 0 0,0-1-40 0 0,-8 4-81 0 0,-22 4-35 0 0,28-11 50 0 0,-1 0-39 0 0,-1-1-74 0 0,-1 0-84 0 0,-1 0-103 0 0,-1-1-121 0 0,7-1-57 0 0,-17-8-563 0 0,19 5 727 0 0,0 1-59 0 0,3 0 77 0 0,1 0-50 0 0,0 0-59 0 0,2 0-66 0 0,-3-5-537 0 0,4 4 488 0 0,-2 0-34 0 0,-7-2-1138 0 0,5 2 410 0 0,2 0 364 0 0,2-2 82 0 0,0-2-98 0 0,1 3 122 0 0,0 0-87 0 0,0 0-276 0 0,0-4-716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13747 0 0,'0'1'1116'0'0,"0"-1"-402"0"0,0 2-152 0 0,0 0-43 0 0,0 4 410 0 0,0 0-123 0 0,1 0-113 0 0,-1-1-103 0 0,1 0-95 0 0,1 0-84 0 0,-1-1-77 0 0,1 0-66 0 0,0 1-21 0 0,1 0-66 0 0,2 3 19 0 0,6 5 20 0 0,-5-7-97 0 0,0 0 60 0 0,1 1 85 0 0,-6-6-209 0 0,13 15 206 0 0,-1 0-46 0 0,-2 1-39 0 0,0 1-37 0 0,7 20 52 0 0,0 1-92 0 0,-9-15-73 0 0,2-1 0 0 0,1 0 0 0 0,1-1 0 0 0,6 8-30 0 0,19 14 22 0 0,-28-35-25 0 0,-1 1 0 0 0,0 0 0 0 0,0 1 0 0 0,-1-1 0 0 0,-1 2 0 0 0,0-1 0 0 0,-1 1 0 0 0,4 9 3 0 0,-5-2-11 0 0,-4-15 9 0 0,-1 0 0 0 0,1-1 0 0 0,0 1 0 0 0,0-1 1 0 0,0 0-1 0 0,1 1 0 0 0,-1-1 0 0 0,1 0 0 0 0,0 0 0 0 0,0 0 0 0 0,0 0 0 0 0,0 0 0 0 0,1 0 0 0 0,-1 0 2 0 0,12 13-33 0 0,-8-6-20 0 0,-3-1-26 0 0,-1 0-42 0 0,-2-5-43 0 0,0-4-55 0 0,1 1-116 0 0,1 0 67 0 0,0 0 58 0 0,0 1 48 0 0,2 2-51 0 0,3 6-88 0 0,-5-9 162 0 0,-2 0-68 0 0,2 1-187 0 0,-1-1-50 0 0,0 0-54 0 0,-1-1-59 0 0,0 0-61 0 0,-1-1-60 0 0,0 0-60 0 0,-1-1-57 0 0,-5-5-581 0 0,-2-3-781 0 0,5 6 423 0 0,4 1 916 0 0,0-2 41 0 0,0 5 777 0 0,-1-20-1772 0 0,0 12 1138 0 0,-1 0-59 0 0,-1 1-75 0 0,-1 1-65 0 0,-1 0-229 0 0,-4-3-602 0 0</inkml:trace>
  <inkml:trace contextRef="#ctx0" brushRef="#br0" timeOffset="1">436 267 10378 0 0,'-4'0'501'0'0,"1"1"107"0"0,0 0 91 0 0,0 0 76 0 0,0 0 42 0 0,1 1 43 0 0,-4 5 2057 0 0,3-4-1708 0 0,1 1-62 0 0,1-2-620 0 0,0 0-39 0 0,-1 1 117 0 0,0 0-100 0 0,1 0-114 0 0,0-1-242 0 0,0-1-35 0 0,0 1-35 0 0,0-1-38 0 0,-1 1-39 0 0,1-1-41 0 0,0 1-44 0 0,0-1-44 0 0,-1 1-47 0 0,1-1-49 0 0,-22 33 1681 0 0,18-24-1095 0 0,-1 1-49 0 0,-2-1-64 0 0,-3 2-78 0 0,-8 8 47 0 0,-30 37 391 0 0,36-37-462 0 0,2 0-48 0 0,-23 36 115 0 0,-3-7-93 0 0,13-17-92 0 0,-2 4-37 0 0,15-18-36 0 0,2-4-7 0 0,-1 1-45 0 0,3-6-5 0 0,0 1-37 0 0,0-3-12 0 0,0-1-35 0 0,0 0-40 0 0,-1-2-45 0 0,6-3 18 0 0,1 0 46 0 0,-1-1 44 0 0,1 1 37 0 0,-2 0-30 0 0,0 0 92 0 0,-2 1 56 0 0,3-1-59 0 0,2-1-20 0 0,-1 1-46 0 0,0 0-57 0 0,0 0-66 0 0,1 1-170 0 0,0-2 161 0 0,-1 1-36 0 0,1 0-40 0 0,0 0-41 0 0,0 0-44 0 0,-1 1-46 0 0,1-1-48 0 0,0 0-52 0 0,0 1-52 0 0,0 0-57 0 0,0-1-57 0 0,0 1-61 0 0,0 0-62 0 0,0 0-66 0 0,0 0 152 0 0,0-1-44 0 0,0 1-37 0 0,0 0-34 0 0,0 3-1218 0 0,0 3-1197 0 0</inkml:trace>
  <inkml:trace contextRef="#ctx0" brushRef="#br0" timeOffset="2">1089 267 17404 0 0,'0'0'1290'0'0,"-1"0"-471"0"0,0 0-185 0 0,-1 0-58 0 0,-3 0 123 0 0,-1 0-69 0 0,-1-1-63 0 0,0 1-58 0 0,-2-1 25 0 0,-1 0-66 0 0,0 1-58 0 0,0-1-50 0 0,-2 1 19 0 0,1 1-44 0 0,-19 6 541 0 0,12 1-573 0 0,0-3-91 0 0,13-3-163 0 0,-1-1 0 0 0,1 1 0 0 0,-1 0 0 0 0,1 0 0 0 0,0 1 0 0 0,0 0 0 0 0,0 0 0 0 0,0 0 0 0 0,0 0 0 0 0,-3 4-49 0 0,-17 10 144 0 0,1-9-70 0 0,21-8-66 0 0,-1 1-1 0 0,0 0 0 0 0,0 0 0 0 0,1 1 0 0 0,-1-1 0 0 0,0 1 0 0 0,1 0 0 0 0,0 0 0 0 0,-1 0 1 0 0,1 0-1 0 0,0 0 0 0 0,0 1 0 0 0,0 0-7 0 0,-26 23-17 0 0,3-1-61 0 0,-10 15-94 0 0,32-34 144 0 0,0 0 0 0 0,0-1 0 0 0,1 2-1 0 0,0-1 1 0 0,0 0 0 0 0,-1 5 28 0 0,-1 24-73 0 0,4-20 49 0 0,0-9 13 0 0,1-1-1 0 0,0 1 0 0 0,0-1 0 0 0,0 1 0 0 0,1-1 0 0 0,-1 1 0 0 0,1 0 0 0 0,1-1 0 0 0,0 3 12 0 0,7 21-4 0 0,-4-10 24 0 0,2 1 1 0 0,0-1-1 0 0,1-1 0 0 0,2 3-20 0 0,16 14 0 0 0,-12-23-18 0 0,2 0-43 0 0,4 2-57 0 0,12 5-116 0 0,-1 1-60 0 0,-21-15 249 0 0,-1 0-34 0 0,1-1-37 0 0,1-1-37 0 0,-1 0-40 0 0,1-1-41 0 0,0 0-44 0 0,1-1-45 0 0,-1 0-47 0 0,1 0-48 0 0,-1-1-51 0 0,1 0-52 0 0,-1 0-54 0 0,0-1-56 0 0,1 1-57 0 0,-1-1-60 0 0,0 1-118 0 0,0-1-71 0 0,0 1-74 0 0,-1 0-76 0 0,-6 0 520 0 0,-1-1 40 0 0,0 1 38 0 0,0-1 36 0 0,0-1-357 0 0,0 0 115 0 0,-2-2-13 0 0,-1 0 108 0 0,-1-1-21 0 0,-2-4-221 0 0,1 2 257 0 0,1 4 154 0 0,0-1 32 0 0,1 1-44 0 0,1-3-574 0 0,2 0-75 0 0,1-1-293 0 0,4-2-774 0 0</inkml:trace>
  <inkml:trace contextRef="#ctx0" brushRef="#br0" timeOffset="3">630 630 14171 0 0,'2'0'558'0'0,"0"0"-34"0"0,2 0 430 0 0,1 0-120 0 0,-1 0-113 0 0,-1 1-105 0 0,1-1-97 0 0,0 0-89 0 0,0 1-81 0 0,-1-1-99 0 0,0 0-53 0 0,0 0-48 0 0,1 1-42 0 0,1-1-6 0 0,0 0-77 0 0,13-1-143 0 0,-9 0 140 0 0,-5 0 43 0 0,1 0 49 0 0,0-1 59 0 0,-1 1 68 0 0,13-6-149 0 0,11-3 12 0 0,0 7-94 0 0,-9 2-168 0 0,20-3-120 0 0,-28 2 166 0 0,1 0-37 0 0,5-2-154 0 0,-8 2 101 0 0,0 0-39 0 0,3-1-142 0 0,1 1-86 0 0,1-1-98 0 0,0-1-108 0 0,16-3-757 0 0,-20 3 914 0 0,0 0-42 0 0,-1 1 52 0 0,0-1-44 0 0,1 0-53 0 0,-1 0-59 0 0,-1 1 74 0 0,1-1-49 0 0,-1 1-52 0 0,1-1-56 0 0,4-1-355 0 0,0 0-99 0 0,4 0-336 0 0,9-4-877 0 0,-26 9 2413 0 0</inkml:trace>
  <inkml:trace contextRef="#ctx0" brushRef="#br0" timeOffset="4">1718 1 15747 0 0,'-5'0'623'0'0,"0"0"-53"0"0,0 1-50 0 0,0-1-48 0 0,1 0-45 0 0,-1 1-42 0 0,1 0-39 0 0,0 0-38 0 0,-5 0 208 0 0,1 1-116 0 0,0 0-97 0 0,0 1-74 0 0,-2-1-19 0 0,-15 4 182 0 0,17-5-241 0 0,-1 1 39 0 0,3-2-22 0 0,-1 1 33 0 0,0-1 39 0 0,0 0 43 0 0,-32 0 189 0 0,9 0-204 0 0,6 0-124 0 0,4 0-109 0 0,-5 4-26 0 0,8 5-58 0 0,3-1-63 0 0,-6-5-78 0 0,15-3 157 0 0,0 0-48 0 0,-5 0-134 0 0,0 0-84 0 0,-1 0-136 0 0,-4 0-283 0 0,7 0 151 0 0,6 0 250 0 0,3 0 155 0 0,1 0 37 0 0,2 0 42 0 0,2 0 48 0 0,-5 1-249 0 0,0 0 63 0 0,0 0 55 0 0,-1 1 48 0 0,2 2-5 0 0,1 6 43 0 0,-3-9 34 0 0,0-1-37 0 0,19 7-319 0 0,7-8 79 0 0,0-1 81 0 0,-4 7 42 0 0,-10 2 104 0 0,-10-5 77 0 0,0-1 0 0 0,1 0 0 0 0,-1 1 0 0 0,0-1 0 0 0,1 0 0 0 0,-1 0 0 0 0,0 0 0 0 0,1-1 0 0 0,-1 1 0 0 0,1 0 0 0 0,-1-1 0 0 0,1 0 0 0 0,-1 1 0 0 0,1-1 19 0 0,22 3-118 0 0,3 7 37 0 0,-12-3 36 0 0,13 7-55 0 0,-9 1 45 0 0,7 4 17 0 0,16 6 245 0 0,-36-19-131 0 0,-1 0 33 0 0,-2 0 15 0 0,-1 0 34 0 0,0 1 42 0 0,0 0 47 0 0,-1 1 51 0 0,-1 1 59 0 0,0 1 64 0 0,-1 1 69 0 0,-2 2-206 0 0,-3 0-40 0 0,-2 0-36 0 0,-3-1-33 0 0,-13 13 90 0 0,-2-3-92 0 0,0 1-51 0 0,-15 11-198 0 0,12-16-8 0 0,-5 3-52 0 0,7-7 44 0 0,-6 0-65 0 0,14-6 23 0 0,2 0-40 0 0,13-7 210 0 0,0 0-46 0 0,-1 0-42 0 0,1 0-36 0 0,-2-1-59 0 0,1 1-39 0 0,-2-1-74 0 0,-1 0-178 0 0,1 0-182 0 0,5 0 257 0 0,2-1 176 0 0,1 1 43 0 0,2 0 52 0 0,3 0 61 0 0,-3-1-223 0 0,0-2 36 0 0,7-5 26 0 0,2 1 38 0 0,2 3 39 0 0,1 2 41 0 0,2 1 42 0 0,0 1 42 0 0,1 0 44 0 0,0 1 46 0 0,-1-1 54 0 0,0 1 52 0 0,-8 0-34 0 0,-1 1-34 0 0,-5 0-82 0 0,0-1-1 0 0,0 2 0 0 0,0-1 0 0 0,-1 0 0 0 0,1 1 0 0 0,0 0 0 0 0,-1-1 0 0 0,0 1 0 0 0,1 2-55 0 0,7 6 205 0 0,0 1 75 0 0,0 0 101 0 0,-5-6-143 0 0,0 0 37 0 0,5 10 72 0 0,-4 3 37 0 0,-5-11-231 0 0,-1-1 1 0 0,-1 1-1 0 0,1-1 1 0 0,-1 1-1 0 0,-1 0 1 0 0,1-1-1 0 0,-1 1 1 0 0,-1 1-154 0 0,-7 30 573 0 0,-3-1-88 0 0,4-13-234 0 0,-1-2-74 0 0,2-4-94 0 0,1-2-75 0 0,-4 7 80 0 0,-10 22 51 0 0,14-19-96 0 0,7-23-45 0 0,0 1 0 0 0,0-1 1 0 0,0 0-1 0 0,0 0 0 0 0,0 0 1 0 0,1-1-1 0 0,0 1 0 0 0,0 1 2 0 0,-2-5 0 0 0,9 18-110 0 0,-6-6 34 0 0,-2-10 62 0 0,0 0 0 0 0,-1 0 1 0 0,1 0-1 0 0,0 0 1 0 0,0 0-1 0 0,0 0 0 0 0,0 0 1 0 0,0-1-1 0 0,1 1 0 0 0,-1 0 1 0 0,0-1-1 0 0,1 1 0 0 0,0 0 14 0 0,12 9-103 0 0,3-4-38 0 0,2-2-49 0 0,1-2-58 0 0,1-1-67 0 0,1-2-78 0 0,-1-1-86 0 0,0 0-97 0 0,0 0-154 0 0,-12 0 316 0 0,0 1-34 0 0,-1 0-35 0 0,0 0-1 0 0,0-1 1 0 0,-1 0-1 0 0,1-1 1 0 0,0 1-1 0 0,2-2 484 0 0,11-6-1271 0 0,1-2-238 0 0,-11 5 698 0 0,0-1-49 0 0,1-1-83 0 0,2 1-68 0 0,0-1-75 0 0,1 0-85 0 0,-4 3 376 0 0,1 0-78 0 0,4-1-251 0 0,10-3-645 0 0</inkml:trace>
  <inkml:trace contextRef="#ctx0" brushRef="#br0" timeOffset="5">2347 243 15971 0 0,'-5'0'847'0'0,"-2"-1"-65"0"0,1 1-61 0 0,-1 0-56 0 0,-2-1 154 0 0,-1 0-90 0 0,1 1-81 0 0,-1 0-71 0 0,1 1-62 0 0,0 0-54 0 0,1 1-44 0 0,0 1-35 0 0,-2 2 54 0 0,-1 1-58 0 0,0 0-54 0 0,0 1-50 0 0,0 0-46 0 0,0 1-41 0 0,1 0-38 0 0,-1 0-32 0 0,-5 7 11 0 0,2 2-56 0 0,-2 4-36 0 0,-1 16-24 0 0,10-21-3 0 0,5-11-4 0 0,0-1 0 0 0,0 1 0 0 0,1-1 0 0 0,-1 1 0 0 0,1 0 0 0 0,0 0 1 0 0,0 0-1 0 0,1 0 0 0 0,-1 0 0 0 0,1 4-5 0 0,-1 28 7 0 0,0 20-24 0 0,4-18-49 0 0,6-8-45 0 0,5-2-66 0 0,-11-25 156 0 0,10 15-114 0 0,1 1-70 0 0,2 1-62 0 0,1-1-52 0 0,14 10-274 0 0,-25-25 449 0 0,0-1 0 0 0,1 1 0 0 0,0-1 0 0 0,0-1 0 0 0,0 1 0 0 0,0-1 1 0 0,1 0 143 0 0,5 4-184 0 0,5 1-5 0 0,-4-4 22 0 0,-1-4-21 0 0,2-3-63 0 0,74-21-615 0 0,-72 18 677 0 0,7-1-27 0 0,7-4 2 0 0,1-4 33 0 0,-5-4 95 0 0,-13 9 56 0 0,12-10 23 0 0,-4-1 38 0 0,9-24 130 0 0,-14-6 109 0 0,-12-6 79 0 0,-5 47-292 0 0,-3-70 502 0 0,-3 47-353 0 0,0 9-110 0 0,-4 2-60 0 0,-8-18 66 0 0,-8-15-9 0 0,22 47-83 0 0,0 1-1 0 0,-1 0 1 0 0,0 0-1 0 0,0 0 0 0 0,-4-3-9 0 0,-31-23 4 0 0,20 11-25 0 0,-4-3-43 0 0,21 23 49 0 0,1-1-1 0 0,-1 1 1 0 0,0 1 0 0 0,0-1 0 0 0,-1 0-1 0 0,1 1 1 0 0,0 0 0 0 0,0 0 0 0 0,-3-1 15 0 0,-16-2-155 0 0,0 0-116 0 0,6-2-45 0 0,7 3-88 0 0,5 2 152 0 0,0 1-36 0 0,0 2-42 0 0,-1 1-45 0 0,-2 0-49 0 0,-1 3-51 0 0,-9 5-778 0 0,9-7 701 0 0,1 1-80 0 0,3-2 274 0 0,0-1-34 0 0,0 1-38 0 0,0 0-43 0 0,-1 1-232 0 0,0 0-95 0 0,0 0-105 0 0,0 1-117 0 0,0 0-147 0 0,0 0-106 0 0,-1 1-359 0 0,-2 2-935 0 0,7-8 2456 0 0</inkml:trace>
  <inkml:trace contextRef="#ctx0" brushRef="#br0" timeOffset="6">2928 654 14603 0 0,'0'2'1727'0'0,"0"4"-664"0"0,0 16 192 0 0,0 3-88 0 0,0 1-108 0 0,0-12-576 0 0,0 0-34 0 0,0-1-36 0 0,0 1-39 0 0,0 0-41 0 0,0 0-43 0 0,0-1-46 0 0,0 0-49 0 0,0-1-50 0 0,0 0-53 0 0,-1 7 119 0 0,-2-5-66 0 0,-1-4-54 0 0,0-1-44 0 0,-3 6-35 0 0,2 23-53 0 0,4-32 122 0 0,1 0-43 0 0,-1 0-40 0 0,0 0-39 0 0,-1 0-36 0 0,0 0-34 0 0,-3 7-208 0 0,2-5 72 0 0,0 0-38 0 0,-5 7-383 0 0,2-4 93 0 0,0 0-49 0 0,-6 10-727 0 0,-7 13-1239 0 0,18-32 1767 0 0,0 0 87 0 0,0 0 80 0 0,0 0 76 0 0,1 0 71 0 0,-1 0 66 0 0,1-1 59 0 0,-1 1 56 0 0,1-1-1 0 0,0 1 62 0 0,0-1 55 0 0,0 0 43 0 0,0 1-50 0 0,1 2-143 0 0,-1-3 169 0 0,1 1-88 0 0,-1-2 95 0 0,0 1-36 0 0,0 0-43 0 0,0 0-46 0 0,0 4-761 0 0,0 0-99 0 0,0 1-330 0 0,0 2-857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13051 0 0,'0'0'1345'0'0,"0"0"-507"0"0,0 0-206 0 0,0 0-82 0 0,0 0-256 0 0,0 0-37 0 0,0 0 163 0 0,1 0-102 0 0,2 0-74 0 0,9-4 221 0 0,-5-3-112 0 0,-1-1-98 0 0,13 3 78 0 0,-1 5-133 0 0,-1 0-48 0 0,0 0-42 0 0,-1 0-36 0 0,4 0-24 0 0,0 0-34 0 0,41 0-59 0 0,-58-1 22 0 0,0 1 1 0 0,-1 0-1 0 0,1-1 1 0 0,0 1-1 0 0,0-1 1 0 0,-1 0 0 0 0,1 0-1 0 0,-1 0 1 0 0,1 0-1 0 0,-1 0 1 0 0,1 0 0 0 0,-1-1-1 0 0,1 0 21 0 0,4-2-115 0 0,1 0-50 0 0,2 1-65 0 0,1 2-80 0 0,-8 1 305 0 0,0 0-37 0 0,0 0-36 0 0,0 1-34 0 0,3-1-206 0 0,0 0-114 0 0,-2 0 4 0 0,0 0-58 0 0,1 0-50 0 0,-2 0-42 0 0,2 0-161 0 0,-1 0-36 0 0,5-1-1626 0 0,-7 0 1589 0 0,-1-1 36 0 0,0 0 52 0 0,-1 0 68 0 0,-1 0 83 0 0,-1-1 98 0 0,-1-1 115 0 0,1 2 227 0 0,0 0 35 0 0,0 0-748 0 0,1 1-72 0 0,0 0-256 0 0,1 1-666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15203 0 0,'0'7'776'0'0,"1"-2"102"0"0,8 5 1965 0 0,-6-9-2175 0 0,0 0-52 0 0,1-1-68 0 0,0 0-87 0 0,-1 0-210 0 0,-1 0-51 0 0,1 0-57 0 0,1 0-61 0 0,-1 0-65 0 0,0 0-62 0 0,0 0-67 0 0,0 0-71 0 0,18-4 408 0 0,-5-4-105 0 0,-14 6-111 0 0,0 1 0 0 0,1-1 0 0 0,-1 1 1 0 0,1 0-1 0 0,-1 0 0 0 0,1 0 0 0 0,-1 0 0 0 0,1 0 1 0 0,0 1-1 0 0,-1-1 0 0 0,1 1 0 0 0,0 0 0 0 0,0 0-9 0 0,26-3 40 0 0,-14-1-41 0 0,-4-1-28 0 0,2-1-35 0 0,-9 4 33 0 0,-2 0-270 0 0,1 2 69 0 0,-1-1 61 0 0,1 0 55 0 0,1 0 22 0 0,1 0 101 0 0,0 0 65 0 0,6 1 164 0 0,-3-1-176 0 0,-4 1-92 0 0,-1 0-58 0 0,1 1-70 0 0,0-1-83 0 0,0 0-54 0 0,-1 0-83 0 0,0 0-94 0 0,1 1-101 0 0,-1-1-111 0 0,0 0-118 0 0,-1 0 354 0 0,-1 0-33 0 0,1 0-33 0 0,-1 1-36 0 0,1-1-154 0 0,0 0-54 0 0,-1 0-55 0 0,1 0-58 0 0,-1 0-58 0 0,1 0-62 0 0,0 0-62 0 0,-1 0-65 0 0,-1 0 71 0 0,0 0-86 0 0,0 0-312 0 0,0 0-816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5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11114 0 0,'0'0'992'0'0,"0"0"-371"0"0,0 0-149 0 0,0 0-56 0 0,0 0-66 0 0,0 0-58 0 0,2 0 0 0 0,3 0 66 0 0,10 0 75 0 0,0 0-40 0 0,-8 0-30 0 0,1 7-47 0 0,3 5-113 0 0,16 15 45 0 0,17 8-1 0 0,-15-21-110 0 0,-5-3-40 0 0,12 16-5 0 0,-31-22-83 0 0,0-1 1 0 0,0 0 0 0 0,0 0 0 0 0,1 0 0 0 0,0-1-1 0 0,0 1 1 0 0,0-2 0 0 0,0 1 0 0 0,0-1-1 0 0,0 1 1 0 0,1-2 0 0 0,-1 1 0 0 0,1-1-1 0 0,0 0-9 0 0,30 8 40 0 0,15 21 18 0 0,0-15 5 0 0,-22-3-33 0 0,21 8 25 0 0,-6-15 35 0 0,7-5 51 0 0,-22 0-22 0 0,0 0 47 0 0,6 0 146 0 0,-20 0-109 0 0,-2 0 36 0 0,-21 7 38 0 0,3-3-224 0 0,0 1-17 0 0,-3 1 1 0 0,0 1 35 0 0,-2 2 52 0 0,-5 5 84 0 0,-13 31 8 0 0,-2 6-32 0 0,4-28-99 0 0,-27-8 41 0 0,27-5-133 0 0,0 3 35 0 0,6-1 33 0 0,1 1 0 0 0,0 1 0 0 0,-1 2-61 0 0,-26 25 87 0 0,15-11-78 0 0,6-5-49 0 0,-1 1-53 0 0,-7 8-133 0 0,16-17 62 0 0,0-1-39 0 0,10-10 39 0 0,-2 2-33 0 0,-8 8-231 0 0,7-7 166 0 0,1-1-34 0 0,0 0-39 0 0,0 0-40 0 0,2-2-43 0 0,1-1-46 0 0,0 0-200 0 0,3-2-67 0 0,1 0-56 0 0,1 1-45 0 0,0 4-226 0 0,0-3 489 0 0,0 0-40 0 0,0 2-277 0 0,0-2-105 0 0,0-2-118 0 0,0 0-101 0 0,0-2-339 0 0,0-1-884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14787 0 0,'0'0'981'0'0,"0"0"-395"0"0,0 1 23 0 0,0 2-102 0 0,0 12-110 0 0,0 0-36 0 0,0 15 259 0 0,0 1-119 0 0,0 1-101 0 0,0 5-27 0 0,0 1-88 0 0,0 75 363 0 0,4-59-406 0 0,4-2-42 0 0,-3-24-80 0 0,-2 1 1 0 0,0-1-1 0 0,-2 3-120 0 0,1 14 260 0 0,8 39-260 0 0,-4-40 240 0 0,0 41-240 0 0,-6-12 159 0 0,0 96 270 0 0,0-120-329 0 0,0-2-37 0 0,0-39-57 0 0,0 0-1 0 0,-1-1 1 0 0,0 1 0 0 0,-1 0 0 0 0,0-1-1 0 0,0 1 1 0 0,-2 3-6 0 0,-4 17-55 0 0,5-12-21 0 0,2 4-45 0 0,1-15-33 0 0,0 0 94 0 0,0 0 62 0 0,0 7 65 0 0,0-4-111 0 0,0-3-57 0 0,0 0-80 0 0,0 1-122 0 0,0-3 102 0 0,0 1-36 0 0,0-1-40 0 0,0 1-42 0 0,0 0-45 0 0,0 0-49 0 0,0-1 510 0 0,0-1-70 0 0,0 0-67 0 0,0-1-63 0 0,0 1-58 0 0,0-1-56 0 0,0-1-50 0 0,0 1-47 0 0,0-1-43 0 0,0 0-40 0 0,0-1-498 0 0,0-1-111 0 0,0-1-79 0 0,0-11-2731 0 0,0 11 3042 0 0,0-1 40 0 0,0 0-18 0 0,0-1 80 0 0,0 1 97 0 0,0 0 114 0 0,0-4-422 0 0,0-1-82 0 0,0-1-270 0 0,0-8-707 0 0</inkml:trace>
  <inkml:trace contextRef="#ctx0" brushRef="#br0" timeOffset="1">412 97 10090 0 0,'1'0'1563'0'0,"2"0"-572"0"0,5 0 153 0 0,0 0-86 0 0,-4 0-63 0 0,-4 0-63 0 0,0 1-71 0 0,0 2-86 0 0,1 6-215 0 0,1-2-105 0 0,2-1-84 0 0,-1 1-61 0 0,10 20 568 0 0,-12-10-436 0 0,0 8-108 0 0,1-2-89 0 0,3 3-33 0 0,4 15 32 0 0,-2-10-70 0 0,-2-8-26 0 0,-2-6-78 0 0,8 39 108 0 0,2 4-48 0 0,2 12-25 0 0,11 29-12 0 0,-6-2-26 0 0,-12-52-38 0 0,10 34 26 0 0,0-7-49 0 0,-13-56-11 0 0,-3-6-132 0 0,0 0 91 0 0,0 1 61 0 0,0 17 85 0 0,-2-11-116 0 0,0-8-64 0 0,0 1-74 0 0,-1 0-114 0 0,1-6 88 0 0,0 0-35 0 0,0 0-37 0 0,-1 0-40 0 0,1 0-43 0 0,0 0-45 0 0,-1 1-195 0 0,1 1-90 0 0,0-1-96 0 0,-1 0-102 0 0,1 1-109 0 0,0-2-115 0 0,0 1-120 0 0,0 0-127 0 0,-1-4-79 0 0,1-3 420 0 0,-1 1 99 0 0,-1-1-87 0 0,-1 0-103 0 0,-1 0-89 0 0,-1 0-319 0 0,-4 0-843 0 0</inkml:trace>
  <inkml:trace contextRef="#ctx0" brushRef="#br0" timeOffset="2">1 750 14595 0 0,'0'0'904'0'0,"0"0"-370"0"0,0 0-90 0 0,0-4 101 0 0,1-6-175 0 0,3 5-47 0 0,2 2-42 0 0,3 3-38 0 0,4-1 29 0 0,2-4-46 0 0,5-4-19 0 0,1 0-48 0 0,1 2-40 0 0,0 0-35 0 0,35-8 8 0 0,32-3-92 0 0,-50 10 7 0 0,26-3-62 0 0,-35 7-62 0 0,-13 2-9 0 0,0 1-58 0 0,0 0-69 0 0,-2 0-81 0 0,0 1-341 0 0,-3-2 70 0 0,0-1-58 0 0,3-3-276 0 0,-2 0 86 0 0,-3 3 228 0 0,1 1-141 0 0,0 0-69 0 0,-5 2 319 0 0,0-1-39 0 0,-1 0-46 0 0,0-1-51 0 0,2-1-432 0 0,-1 0-104 0 0,1-3-339 0 0,2-2-876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195 219 15643 0 0,'-12'1'1061'0'0,"5"2"-92"0"0,3 4-99 0 0,3 2-106 0 0,1-8-253 0 0,0 0-93 0 0,-1 0-83 0 0,0-1-75 0 0,-1 1-30 0 0,0-1-76 0 0,0 0-43 0 0,-2 0-39 0 0,0 0-24 0 0,2 0 20 0 0,0 0 35 0 0,1 0 61 0 0,0 1 30 0 0,0-1 65 0 0,0 1 72 0 0,1 1 84 0 0,-1 8 40 0 0,-3-1-87 0 0,-4 3 59 0 0,-2-1-103 0 0,-11 15 299 0 0,10-1-215 0 0,2 0-110 0 0,1 6-48 0 0,-3 16 2 0 0,1-5-31 0 0,1 1-56 0 0,-1 10-22 0 0,-3 24 19 0 0,5-33-97 0 0,2 0 0 0 0,1 0 0 0 0,3 6-65 0 0,7 30 36 0 0,-1-57-62 0 0,1 1-48 0 0,0 0-46 0 0,0 0-39 0 0,5 11-146 0 0,1 1-66 0 0,3-2-51 0 0,1 0-37 0 0,-6-17 121 0 0,0 0-1 0 0,2-1 0 0 0,0 0 0 0 0,4 4 339 0 0,15 13-554 0 0,9-1 1 0 0,6-6 99 0 0,-37-22 225 0 0,0 1-86 0 0,-1-1-80 0 0,1 0-75 0 0,0 1-158 0 0,1 0-85 0 0,-1-1-77 0 0,1 0-69 0 0,1 1-252 0 0,0-2-74 0 0,6 1-702 0 0,0-2-90 0 0,-9-2 700 0 0,-1 0-110 0 0,0 0-383 0 0,3 0-1003 0 0</inkml:trace>
  <inkml:trace contextRef="#ctx0" brushRef="#br0" timeOffset="1">1357 1 12843 0 0,'0'0'993'0'0,"0"1"-366"0"0,2 0-144 0 0,0 1-48 0 0,5 6 77 0 0,0 0-35 0 0,7 11 379 0 0,-1 2-111 0 0,1 1-89 0 0,2 3 12 0 0,9 13 241 0 0,-5-10-462 0 0,-1 0-55 0 0,-2 2-49 0 0,0 0-45 0 0,-2 0-42 0 0,0 2-38 0 0,12 32 120 0 0,-8-12-144 0 0,-1 0-51 0 0,29 106 144 0 0,-39-126-199 0 0,-2 0 1 0 0,3 32-89 0 0,-4-23 41 0 0,7 40 58 0 0,-15-38-63 0 0,-2-1 1 0 0,-1 1-1 0 0,-3-1-36 0 0,-4 26 19 0 0,3-8 13 0 0,-14 42-32 0 0,-4-25-15 0 0,-11-6-86 0 0,32-60 61 0 0,1-1-47 0 0,0 0-43 0 0,0 0-44 0 0,1-1-39 0 0,0 0-39 0 0,0 0-37 0 0,1 0-34 0 0,-1 1-182 0 0,4-6 220 0 0,-1-1-34 0 0,1-1-37 0 0,-1 0-40 0 0,0-1-44 0 0,-1 0-46 0 0,-1 0-50 0 0,0-1-51 0 0,3 0-313 0 0,1 0 99 0 0,0-1 90 0 0,-1 1 87 0 0,1-1 78 0 0,-1 0 73 0 0,1 0 67 0 0,0 1 61 0 0,-1-2 23 0 0,1 1 59 0 0,-1 0 51 0 0,1 0 43 0 0,-1-2-75 0 0,-1-2-189 0 0,2 4 242 0 0,0 0-70 0 0,0 0 64 0 0,0 1-39 0 0,0 0-43 0 0,0 0-48 0 0,-3-2-805 0 0,-1 1-97 0 0,-1 0-339 0 0,-3 1-889 0 0</inkml:trace>
  <inkml:trace contextRef="#ctx0" brushRef="#br0" timeOffset="2">583 122 8642 0 0,'0'0'1154'0'0,"0"0"-452"0"0,0 0-87 0 0,0 0 193 0 0,0 0 455 0 0,4 4 0 0 0,6 8-453 0 0,0 3-120 0 0,0 3-115 0 0,-1 1-111 0 0,-1 1-107 0 0,0 0-102 0 0,-1-1-100 0 0,-1-1-94 0 0,11 35 195 0 0,-1-1-42 0 0,-2 0-36 0 0,0-1-34 0 0,1 11-9 0 0,-1 0-35 0 0,6 30-1 0 0,0 2-40 0 0,19 94 31 0 0,-9-82-93 0 0,9-3-34 0 0,-26-69-2 0 0,-1 1 0 0 0,1 12 39 0 0,1 2-32 0 0,17 70-81 0 0,-17-60-46 0 0,-13-30-15 0 0,-1-18 69 0 0,1 0-80 0 0,-1-6 51 0 0,2 1-34 0 0,-1-1-39 0 0,2 0-43 0 0,-2-2-56 0 0,0-1 97 0 0,1 0 57 0 0,1 2 53 0 0,2 3-3 0 0,-3-4 15 0 0,-1-1-55 0 0,0 0-30 0 0,1 0-59 0 0,-2 1-69 0 0,1-1-80 0 0,0 0-4 0 0,-1 0-67 0 0,1 0-73 0 0,-1 0-78 0 0,0 0-86 0 0,0 0-89 0 0,-1 1-95 0 0,1-1-103 0 0,0-2-36 0 0,0 0-110 0 0,0 0-330 0 0,0 0-844 0 0</inkml:trace>
  <inkml:trace contextRef="#ctx0" brushRef="#br0" timeOffset="3">897 146 11506 0 0,'0'1'993'0'0,"0"2"-376"0"0,0 5 130 0 0,0 1-73 0 0,0 0-68 0 0,1 0-64 0 0,-1 0-61 0 0,1 0-56 0 0,-1 0-52 0 0,0 1-50 0 0,1 4 72 0 0,0 0-85 0 0,-1 0-72 0 0,1 1-61 0 0,-1-1-49 0 0,0 1-35 0 0,-1 32 114 0 0,-1-27-93 0 0,-1 1 65 0 0,0-1 97 0 0,-4 8-110 0 0,-2 14 99 0 0,6-18-97 0 0,2 3 35 0 0,0 27 104 0 0,0-3-68 0 0,-4 11-15 0 0,-12 33 53 0 0,-21 61 87 0 0,1 1-55 0 0,1 0-67 0 0,1-2-77 0 0,23-109-158 0 0,-3-5-33 0 0,-3-2-41 0 0,-1 0-50 0 0,15-31 86 0 0,-8 22-101 0 0,3 0-75 0 0,3 0-90 0 0,2 1-102 0 0,0-7-12 0 0,0 0-84 0 0,-2-1-92 0 0,-1-1-100 0 0,5-17 423 0 0,0-1 42 0 0,-1 1-4 0 0,0 2-66 0 0,-2 4-197 0 0,4-7 287 0 0,-1 0-36 0 0,1-1 6 0 0,0 0-36 0 0,0 0-41 0 0,0 0-48 0 0,1 0 20 0 0,-1 0-39 0 0,0-1-43 0 0,1 2-46 0 0,0-1-48 0 0,0 0-53 0 0,-1 0-54 0 0,1 1-58 0 0,0-2 85 0 0,0 1-33 0 0,0 1-713 0 0,0 2-384 0 0,0 3-990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920 25 6825 0 0,'0'0'764'0'0,"0"0"-214"0"0,1 0 217 0 0,2 0 74 0 0,1 0-300 0 0,-1 0-108 0 0,0-1-79 0 0,2 0 382 0 0,-3-1-210 0 0,-1 1-137 0 0,0-1 81 0 0,-1 1-3 0 0,1-1 82 0 0,-1 0 93 0 0,0 0 105 0 0,0 0 116 0 0,0 1-385 0 0,0 0 34 0 0,0-1 34 0 0,0 1 37 0 0,0-1 37 0 0,0 1 40 0 0,0 3-122 0 0,-1 0-118 0 0,0 0-103 0 0,-1 0-90 0 0,0-1-81 0 0,-1 1-51 0 0,-1 1-20 0 0,-4 2-5 0 0,6-5 6 0 0,1 1 64 0 0,1-1-94 0 0,-12 4 360 0 0,0-4-43 0 0,0 1-41 0 0,0 2-45 0 0,-3 4-50 0 0,2-1-52 0 0,-3-2-15 0 0,-13-1 27 0 0,12-2-85 0 0,0 1 0 0 0,0 1 0 0 0,1 0-1 0 0,-1 1 1 0 0,1 1 0 0 0,-2 1-102 0 0,-43 11 274 0 0,-6-9-33 0 0,41-9-177 0 0,12 0-25 0 0,0 1 0 0 0,0 0 0 0 0,0 1 0 0 0,1 0 0 0 0,-9 3-39 0 0,-36 14 104 0 0,2 0-26 0 0,5-10-35 0 0,46-8-42 0 0,1 1 0 0 0,-1-1 0 0 0,0 1-1 0 0,1 0 1 0 0,-1 0 0 0 0,0 1 0 0 0,1-1-1 0 0,0 1 1 0 0,-1 0 0 0 0,1 0 0 0 0,0 1 0 0 0,-2 0-1 0 0,-11 6-25 0 0,3 1-17 0 0,7 6-164 0 0,15-2 0 0 0,5-5 164 0 0,-7-6 20 0 0,-1 1 0 0 0,1 0-1 0 0,-1 1 1 0 0,0-1 0 0 0,-1 1-1 0 0,1 0 1 0 0,2 5 22 0 0,-3-5-13 0 0,0 0 1 0 0,0-1-1 0 0,0 1 1 0 0,1-1-1 0 0,-1 0 0 0 0,1 0 1 0 0,0 0-1 0 0,0-1 1 0 0,1 1-1 0 0,-1-1 1 0 0,2 0 12 0 0,13 3-33 0 0,4 1-32 0 0,5 9-43 0 0,39 20-133 0 0,1 0-43 0 0,-34-18 81 0 0,-3-9 55 0 0,-25-7 117 0 0,0 0 0 0 0,0 0 0 0 0,-1 0 0 0 0,1 1 0 0 0,0 0 0 0 0,-1 0 0 0 0,1 1 31 0 0,19 10-116 0 0,-3-6 38 0 0,-18-7 65 0 0,-1 0 1 0 0,0 0 0 0 0,0 1-1 0 0,1-1 1 0 0,-1 1-1 0 0,0 0 1 0 0,-1 1 0 0 0,1-1-1 0 0,0 1 1 0 0,-1-1-1 0 0,1 1 1 0 0,0 1 12 0 0,16 17-56 0 0,-5 0 53 0 0,-5 3 58 0 0,-7 7 62 0 0,-3-27-92 0 0,-1-1 0 0 0,1 1 0 0 0,-1 0 0 0 0,0 0 0 0 0,0 0 0 0 0,0-1 1 0 0,0 1-1 0 0,-1-1 0 0 0,-1 4-25 0 0,-5 9 121 0 0,-1 0 51 0 0,-12 9 81 0 0,-3 3-47 0 0,7 4-68 0 0,13-23-102 0 0,0-1 0 0 0,0 0 0 0 0,-1 0 1 0 0,0-1-1 0 0,-1 1 0 0 0,-1 0-36 0 0,-13 12 73 0 0,-33 37 112 0 0,-22 29 1 0 0,-12-2-41 0 0,12-12-41 0 0,18-14-39 0 0,23-21-18 0 0,-2-1 0 0 0,-31 22-47 0 0,26-21 28 0 0,35-30-20 0 0,-1-1 0 0 0,0 0 0 0 0,0 0 1 0 0,0-1-1 0 0,0 0 0 0 0,-8 4-8 0 0,-23 25-6 0 0,32-28-3 0 0,2-2-49 0 0,4-4-42 0 0,4 0 18 0 0,24 1-51 0 0,1 0 40 0 0,18 1 7 0 0,-24-2 59 0 0,-1 0-1 0 0,1-2 1 0 0,-1 0 0 0 0,2-2 27 0 0,4-2-26 0 0,-13 2 12 0 0,-1 1 1 0 0,1 0-1 0 0,0 1 1 0 0,1 1 0 0 0,2 0 13 0 0,25 2-27 0 0,-6 0-15 0 0,0-1 0 0 0,35-6 42 0 0,-34-2-43 0 0,1 0-30 0 0,9 4-32 0 0,46 0-94 0 0,2-12-97 0 0,-75 12 169 0 0,32 1-70 0 0,-37 4 93 0 0,-1 0-50 0 0,4-1-134 0 0,-11 1 95 0 0,1-1-39 0 0,-7 0-147 0 0,1 0 105 0 0,-1 1 90 0 0,0 0 76 0 0,0 0 60 0 0,-1 1 58 0 0,3 3 187 0 0,-3-2-159 0 0,0-1-62 0 0,-1-1-49 0 0,1 1-76 0 0,-1-1-87 0 0,1 0-102 0 0,0 1-117 0 0,-1-2 180 0 0,0 1-36 0 0,1-1-36 0 0,-1 0-39 0 0,0 1-40 0 0,1-1-43 0 0,-1 0-43 0 0,1 0-47 0 0,-11 1-846 0 0,7 2 423 0 0,1-1 111 0 0,0 2-67 0 0,1-2 264 0 0,-1 1-42 0 0,0-1-50 0 0,0 1-53 0 0,-1-1-263 0 0,-1-1-101 0 0,-1 0-332 0 0,-3-1-866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8562 0 0,'0'2'150'0'0,"0"0"92"0"0,-1 1 81 0 0,1-1 69 0 0,0 1 197 0 0,0 0 71 0 0,0 0 35 0 0,0 4 983 0 0,1-3-709 0 0,-1-1-446 0 0,0-1-57 0 0,0 0-131 0 0,1-1-58 0 0,-1 1-66 0 0,0-1-72 0 0,1 0-82 0 0,-1 0-89 0 0,1 0-98 0 0,0 0-105 0 0,8 7 1093 0 0,-3-2-42 0 0,3 8-102 0 0,-3-4-345 0 0,2 0-39 0 0,1-1-37 0 0,1 0-36 0 0,8 9 130 0 0,-1 3-107 0 0,9 20 14 0 0,13 21 164 0 0,-24-43-341 0 0,2 0-36 0 0,-2 0-74 0 0,-4 2-87 0 0,-2-5-71 0 0,0-4-88 0 0,-8-11-165 0 0,0 0 63 0 0,-1 0 61 0 0,1-1 56 0 0,0 1 51 0 0,-1 0 48 0 0,0 0 43 0 0,1-1 40 0 0,-1 1 37 0 0,1 0 38 0 0,-1 0 127 0 0,0 1 79 0 0,1 1 398 0 0,-1-2-484 0 0,0 0-47 0 0,0 0-64 0 0,-1 1-116 0 0,1-1-111 0 0,0-1 44 0 0,0 1-36 0 0,0-1-38 0 0,0 0-40 0 0,0 1-42 0 0,-1-1-45 0 0,1 1-1 0 0,0-1-38 0 0,0 1-41 0 0,0-1-42 0 0,0 0-43 0 0,0 1-46 0 0,0-1-46 0 0,0 1-49 0 0,0-1-51 0 0,0 0-51 0 0,0 1-54 0 0,0-1-55 0 0,0 1-56 0 0,-1-1-59 0 0,1 0-60 0 0,0 1-62 0 0,0-1 274 0 0,0 0-86 0 0,0 0-265 0 0,0 0-681 0 0</inkml:trace>
  <inkml:trace contextRef="#ctx0" brushRef="#br0" timeOffset="1">267 412 8074 0 0,'0'0'2199'0'0,"-1"1"-862"0"0,-2 2-475 0 0,1-2-744 0 0,0 1 78 0 0,0 0 71 0 0,0 0 61 0 0,-3 3 286 0 0,0-1 97 0 0,-1 1 49 0 0,-7 9 1084 0 0,5-6-796 0 0,4-3-498 0 0,0 0-79 0 0,0 0-74 0 0,2-2-248 0 0,1-1-36 0 0,-1 1-39 0 0,1-1-43 0 0,0 0-44 0 0,0 0-49 0 0,-4 18 485 0 0,5-16-350 0 0,-1-1 0 0 0,0 1 0 0 0,0-1-1 0 0,0 1 1 0 0,0-1 0 0 0,-1 1 0 0 0,1-1-1 0 0,-1 0 1 0 0,0 0 0 0 0,0 0 0 0 0,0 0-1 0 0,0 0 1 0 0,0 0 0 0 0,-1 0-73 0 0,-10 11 294 0 0,2-1-80 0 0,-1 3-29 0 0,-4 9 26 0 0,-5 8 64 0 0,5 1-109 0 0,10-18-122 0 0,-1-1-36 0 0,-1 0-50 0 0,-3-3-66 0 0,0 3-109 0 0,5-4-25 0 0,4-5 52 0 0,-1-1-58 0 0,0-1-68 0 0,0 0-79 0 0,0-2 123 0 0,0 0-44 0 0,1 0-42 0 0,-1-1-42 0 0,1 0-11 0 0,0 0-33 0 0,-1 2-539 0 0,1 2-120 0 0,2 2-110 0 0,0-4-199 0 0,0-2 372 0 0,0-1 78 0 0,0 0-111 0 0,0 0-126 0 0,0 0-107 0 0,0 0-366 0 0,0 0-952 0 0</inkml:trace>
  <inkml:trace contextRef="#ctx0" brushRef="#br0" timeOffset="2">630 339 11570 0 0,'0'0'1081'0'0,"0"0"-395"0"0,0 0-153 0 0,0 0-47 0 0,-1 0-55 0 0,1 0-50 0 0,-1 0 120 0 0,-2 0-55 0 0,-5 0 244 0 0,0 0-41 0 0,5 0-25 0 0,2 0-39 0 0,1 0-51 0 0,0 0-44 0 0,-4 0 393 0 0,3 0-835 0 0,1 0 0 0 0,-1 0 0 0 0,0 0 1 0 0,0 0-1 0 0,0 0 0 0 0,1 1 0 0 0,-1-1 1 0 0,0 0-1 0 0,0 0 0 0 0,1 1 0 0 0,-1-1 1 0 0,0 0-1 0 0,0 1 0 0 0,1-1 0 0 0,-1 0 1 0 0,0 1-1 0 0,1-1 0 0 0,-1 1 0 0 0,0-1 1 0 0,1 1-1 0 0,-1 0 0 0 0,1-1 0 0 0,-1 1 0 0 0,1 0 1 0 0,-1-1-1 0 0,1 2-48 0 0,-9 7 682 0 0,1-6-392 0 0,-5-2-48 0 0,11 0-191 0 0,-1 0-1 0 0,1-1 0 0 0,0 1 1 0 0,-1 0-1 0 0,1 0 0 0 0,0 0 1 0 0,0 1-1 0 0,0-1 0 0 0,0 0 1 0 0,0 1-1 0 0,0-1 0 0 0,0 1 1 0 0,0 0-1 0 0,1-1 0 0 0,-1 1 0 0 0,1 0 1 0 0,-1 1-51 0 0,-31 25 585 0 0,31-27-565 0 0,0 1 0 0 0,0 0 1 0 0,0-1-1 0 0,0 1 1 0 0,1 0-1 0 0,-1 0 0 0 0,0 0 1 0 0,1 0-1 0 0,-1 0 1 0 0,1 1-1 0 0,0-1 0 0 0,0 0 1 0 0,0 1-1 0 0,-1 1-20 0 0,-7 15 111 0 0,-6-6-51 0 0,12-11-51 0 0,0-1 0 0 0,1 1 0 0 0,-1 0 0 0 0,0 0 0 0 0,1 0 1 0 0,0 0-1 0 0,-1 0 0 0 0,1 1 0 0 0,0-1 0 0 0,0 1 0 0 0,0 0-9 0 0,-12 33 54 0 0,11-19-41 0 0,1 1 0 0 0,1-1 0 0 0,1 0 0 0 0,0 3-13 0 0,1 3 18 0 0,-1-22-22 0 0,0 0 0 0 0,0 0 0 0 0,0 1 1 0 0,0-1-1 0 0,0 0 0 0 0,1 0 0 0 0,-1 0 0 0 0,0 1 1 0 0,1-1-1 0 0,-1 0 0 0 0,1 0 0 0 0,0 0 0 0 0,-1 0 1 0 0,1 0-1 0 0,0 0 0 0 0,-1 0 0 0 0,1 0 0 0 0,0 0 0 0 0,0 0 1 0 0,0-1-1 0 0,0 1 0 0 0,0 0 0 0 0,0 0 0 0 0,0-1 1 0 0,0 1-1 0 0,0-1 0 0 0,0 1 0 0 0,0-1 0 0 0,1 1 4 0 0,0 0-5 0 0,0-1 0 0 0,0 1 0 0 0,0 0-1 0 0,-1 0 1 0 0,1 0 0 0 0,-1 1 0 0 0,1-1-1 0 0,-1 0 1 0 0,1 1 0 0 0,-1-1-1 0 0,0 0 1 0 0,1 1 0 0 0,-1 0 0 0 0,0-1-1 0 0,0 1 6 0 0,11 16-84 0 0,0-15-54 0 0,-1-2 7 0 0,6 5-34 0 0,0 2-87 0 0,-3-3 25 0 0,-2-1-25 0 0,1 0-77 0 0,-5-3 76 0 0,1 1-41 0 0,-1-2-46 0 0,0 0-51 0 0,1-1-54 0 0,-1 0-60 0 0,0-1-63 0 0,-1-2-68 0 0,-6 4 770 0 0,1-1-70 0 0,-1 0-64 0 0,0 0-62 0 0,0 0-57 0 0,1 0-53 0 0,-1 0-50 0 0,1 0-45 0 0,0-1-176 0 0,0 0-72 0 0,0 0-59 0 0,1 0-50 0 0,1-3-702 0 0,4-2-948 0 0,-5 4 1331 0 0,0 0 42 0 0,-1 1 91 0 0,0 0 448 0 0,-1 1 33 0 0,0 0 38 0 0,0 0 42 0 0,1-1-810 0 0,-1 1-95 0 0,0 0-323 0 0,-1 1-842 0 0</inkml:trace>
  <inkml:trace contextRef="#ctx0" brushRef="#br0" timeOffset="3">436 605 15435 0 0,'0'0'780'0'0,"0"0"-291"0"0,0 0-114 0 0,0 0-41 0 0,0 0 15 0 0,0 0-64 0 0,0 0-51 0 0,0 0-35 0 0,0 0 138 0 0,0 0-67 0 0,0 0-57 0 0,0 0-49 0 0,1 0-41 0 0,2 0-34 0 0,3 0-41 0 0,18 0 78 0 0,-16-1-128 0 0,-2-2-40 0 0,1 0 109 0 0,0-1-90 0 0,1 0-90 0 0,-1 0-90 0 0,1 0-89 0 0,0 0-89 0 0,0-1-88 0 0,0 1-88 0 0,0 0-88 0 0,0-1-87 0 0,0 1-87 0 0,-1 0-86 0 0,1 0-86 0 0,-1 0-85 0 0,0 0-86 0 0,0 1-83 0 0,-2 1 159 0 0,0 1-107 0 0,1 0-342 0 0,3 1-884 0 0,-9 0 2417 0 0</inkml:trace>
  <inkml:trace contextRef="#ctx0" brushRef="#br0" timeOffset="4">1089 194 12923 0 0,'-5'0'898'0'0,"1"0"-61"0"0,-1 0-59 0 0,0 1-57 0 0,1-1-54 0 0,-1 0-52 0 0,1 1-51 0 0,0 0-47 0 0,-1-1-47 0 0,1 1-43 0 0,0 0-41 0 0,0-1-40 0 0,0 1-37 0 0,0 0-35 0 0,-4 1 177 0 0,1 0-143 0 0,0 0-79 0 0,0 1-67 0 0,1-1-55 0 0,-3 2-28 0 0,-16 7 4 0 0,15-6 3 0 0,0 0 74 0 0,5-3-39 0 0,0 1 33 0 0,-4 2 210 0 0,-15 14-157 0 0,-1 2-108 0 0,8-14-68 0 0,-1 3-17 0 0,1 5-69 0 0,11-10 15 0 0,-5 1 25 0 0,-3 2-20 0 0,6 0-60 0 0,4 1-64 0 0,3 3-96 0 0,1-9 286 0 0,0 0-44 0 0,1 0-40 0 0,-1-1-35 0 0,2 0-59 0 0,-1 0-37 0 0,2 0-146 0 0,0 0-43 0 0,6-1-403 0 0,-3 0 317 0 0,0-1 161 0 0,1 0 115 0 0,-2 0 140 0 0,0 0 94 0 0,6-1-258 0 0,-2-2 37 0 0,6-5-93 0 0,-13 7 227 0 0,1-1 1 0 0,-1 1-1 0 0,1-1 0 0 0,0 1 0 0 0,0 0 0 0 0,-1 0 0 0 0,1 0 0 0 0,0 0 0 0 0,0 1 0 0 0,0-1 0 0 0,0 1 0 0 0,0 0 0 0 0,3-1 36 0 0,14 1-95 0 0,30 0-144 0 0,-13 0 121 0 0,-6 0 86 0 0,0 0 92 0 0,-22 1-115 0 0,-3 2 79 0 0,-3 0 61 0 0,-2 2 47 0 0,-13 19 527 0 0,8-17-542 0 0,1-1-51 0 0,-13 18 342 0 0,0 0-114 0 0,14-22-282 0 0,1 1 0 0 0,-1-1 0 0 0,0 0 1 0 0,0 0-1 0 0,0 0 0 0 0,0 0 0 0 0,0-1 0 0 0,0 1 0 0 0,0-1 1 0 0,0 1-1 0 0,-1-1 0 0 0,1 0 0 0 0,-1 1 0 0 0,-1-1-12 0 0,-6 4 3 0 0,0 1-34 0 0,0 1-43 0 0,0 2-54 0 0,1-1-4 0 0,-4-1-52 0 0,4-4 21 0 0,0-1-44 0 0,5-2-246 0 0,0 0-15 0 0,-1 0 378 0 0,1 0-106 0 0,1 0-134 0 0,2 0-247 0 0,1 0 301 0 0,1 0 40 0 0,1 0 112 0 0,-1 0 35 0 0,3 0 35 0 0,-2 0 80 0 0,1 0 41 0 0,3-1-280 0 0,-2-1 73 0 0,-1-1 47 0 0,0-3 48 0 0,3-4 2 0 0,-2 8-24 0 0,2 2-51 0 0,-1 0 112 0 0,15 0-78 0 0,-5 0 117 0 0,-7 0 56 0 0,0 0 70 0 0,-1 0 85 0 0,-1 0 101 0 0,-6 3 417 0 0,0 4-63 0 0,0 4-85 0 0,0-1-109 0 0,0-3-239 0 0,0-2-66 0 0,0-1-72 0 0,0-3-78 0 0,-1 12 311 0 0,-1-2-101 0 0,-2 1-47 0 0,-3 4-8 0 0,0 0 18 0 0,1 3 126 0 0,-1-1-84 0 0,0-1-74 0 0,0-1-60 0 0,-2 5-28 0 0,-3 9-51 0 0,-1 6-7 0 0,10-30-54 0 0,1 0-1 0 0,-1-1 1 0 0,1 1 0 0 0,1 0 0 0 0,0 0-1 0 0,-1 1 1 0 0,2-1 0 0 0,-1 0 0 0 0,1 1 9 0 0,4 5-95 0 0,12 0 47 0 0,-9-7-63 0 0,7-4 57 0 0,-9-2-23 0 0,1 0-86 0 0,3 1 88 0 0,1-1-60 0 0,-1-1-54 0 0,1-1-47 0 0,2 0-102 0 0,0-2-48 0 0,2 0-126 0 0,7-4-316 0 0,4-1-206 0 0,-10 4 391 0 0,-7 3 35 0 0,-1 0 34 0 0,5-2-492 0 0,13-14-1880 0 0,-19 14 2219 0 0,0 0-47 0 0,2-1-60 0 0,1 0-77 0 0,-1 1-2 0 0,0 0-99 0 0,3-1-298 0 0,6-3-763 0 0</inkml:trace>
  <inkml:trace contextRef="#ctx0" brushRef="#br0" timeOffset="5">1428 267 10506 0 0,'-1'0'1893'0'0,"-2"0"-713"0"0,-1 0-599 0 0,1 1-35 0 0,-3 1 445 0 0,1 2-122 0 0,0 1-106 0 0,1-1-239 0 0,-1 0-50 0 0,-1 0-41 0 0,-1 0-37 0 0,-6 6 280 0 0,3 6-99 0 0,1 3-97 0 0,1 0-95 0 0,2-4-149 0 0,0-1-56 0 0,-4 8-27 0 0,4-1-60 0 0,3 5-38 0 0,2 23-31 0 0,1-42-22 0 0,0 85-70 0 0,2-80 32 0 0,4-3-46 0 0,13 3-181 0 0,-2 0-64 0 0,-14-10-11 0 0,1 0 62 0 0,0-1 53 0 0,1 0 43 0 0,4-1-60 0 0,10-1-160 0 0,-14 0 230 0 0,-1 1-60 0 0,9-2-291 0 0,0-3 39 0 0,-1-2 36 0 0,1-3 35 0 0,11-13-310 0 0,-1-2 123 0 0,-11 12 306 0 0,-1 1 34 0 0,22-26-150 0 0,-22 21 264 0 0,-1-1 45 0 0,-2-2 95 0 0,-4 3 95 0 0,0-2 106 0 0,-3 8-54 0 0,0 1 34 0 0,-1-2 34 0 0,0 1 39 0 0,0 2-80 0 0,-2 1 36 0 0,-4-5 290 0 0,-2 3 18 0 0,-19-7 767 0 0,16 13-852 0 0,0 1-42 0 0,-1 1-60 0 0,1 0-77 0 0,3 2-135 0 0,1-1-47 0 0,0 1-53 0 0,0 0-56 0 0,-2 0 201 0 0,-1 0-43 0 0,-3-1-34 0 0,1 1-92 0 0,1 1-99 0 0,0 1-108 0 0,2 1-113 0 0,0 1-121 0 0,6-1 177 0 0,-1 1-33 0 0,1 0-33 0 0,0 0-36 0 0,0 4-503 0 0,-2 1-397 0 0,0 3-481 0 0,2-6 535 0 0,-1-1 142 0 0,0 0-79 0 0,2-3 0 0 0,1-1-106 0 0,0-1-355 0 0,1 1-925 0 0</inkml:trace>
  <inkml:trace contextRef="#ctx0" brushRef="#br0" timeOffset="6">1718 557 16644 0 0,'0'6'587'0'0,"-1"-1"-66"0"0,0 0-61 0 0,0-1-56 0 0,-1 0-48 0 0,0 0-44 0 0,-2 3 207 0 0,-1 0-86 0 0,-2 16 455 0 0,6-11-514 0 0,2 1-114 0 0,0-9-193 0 0,-1 1 0 0 0,0-1 0 0 0,0 1 0 0 0,0 0 0 0 0,0-1 0 0 0,0 1 0 0 0,-1-1 0 0 0,0 1 0 0 0,0-1 0 0 0,0 1 0 0 0,-1 0-67 0 0,-11 23 173 0 0,6 13-40 0 0,3-19-82 0 0,-3-7-53 0 0,-2 4-51 0 0,5-3 18 0 0,2 2-91 0 0,0-3-72 0 0,-1 0-95 0 0,-2-2-107 0 0,-4-1-119 0 0,9-11 146 0 0,-1-1 41 0 0,0 1 40 0 0,1 0 38 0 0,-1 1-156 0 0,1 0 116 0 0,-1 0 66 0 0,1 0 100 0 0,0 0 70 0 0,0 3-19 0 0,0-4 23 0 0,1 1-36 0 0,-1-1-49 0 0,0 0-63 0 0,-1 0 26 0 0,1 0-38 0 0,0 0-42 0 0,0-1-46 0 0,0 1 12 0 0,-1-1-37 0 0,1 0-39 0 0,0 0-42 0 0,-1 1-43 0 0,1-1-47 0 0,-1 0-49 0 0,0 0-50 0 0,-4 0-703 0 0,0 0 367 0 0,2 0 79 0 0,0 0-97 0 0,1 0-116 0 0,1 0-98 0 0,0 0-328 0 0,1 0-854 0 0</inkml:trace>
  <inkml:trace contextRef="#ctx0" brushRef="#br0" timeOffset="7">1887 218 14579 0 0,'0'0'1182'0'0,"0"0"-424"0"0,0 0-162 0 0,0 0-42 0 0,0 0 68 0 0,0 1-72 0 0,0 0-60 0 0,0 1-46 0 0,0 8 419 0 0,1-1-120 0 0,-1 1-110 0 0,0 0-101 0 0,0 0-93 0 0,1-1-84 0 0,-1 1-75 0 0,1 0-67 0 0,-1-1-71 0 0,1-1-40 0 0,1 9 7 0 0,7 36-76 0 0,-7-42 27 0 0,2-1 58 0 0,3 28-39 0 0,-8 14-50 0 0,-1-17-34 0 0,2-26-79 0 0,0 1 39 0 0,0 19 43 0 0,0-4-7 0 0,0-8-96 0 0,0-3-88 0 0,0-7 51 0 0,0 0-37 0 0,0 5-211 0 0,0-6 148 0 0,0 0-34 0 0,0-1-37 0 0,0 1-39 0 0,0 0-41 0 0,0 0-44 0 0,0-2 38 0 0,0 1-33 0 0,0 0-34 0 0,0-1-36 0 0,0 1-36 0 0,0 0-39 0 0,0-1-39 0 0,0 1-42 0 0,0-1-41 0 0,0 1-43 0 0,0 0-46 0 0,0-1-45 0 0,0 0-48 0 0,0 1-48 0 0,0-1-50 0 0,0 1-51 0 0,0-3-93 0 0,0-1-98 0 0,0-1-338 0 0,0 1-886 0 0</inkml:trace>
  <inkml:trace contextRef="#ctx0" brushRef="#br0" timeOffset="8">2105 97 12131 0 0,'0'-1'1691'0'0,"0"-2"-671"0"0,1-3-464 0 0,0 1-43 0 0,1 0-43 0 0,0 0-39 0 0,1 0-37 0 0,1 1-35 0 0,5-3 267 0 0,1 0-108 0 0,2 1-89 0 0,0 1-67 0 0,1 0-49 0 0,15-7 356 0 0,-16 4-487 0 0,-10 7-156 0 0,0-1 0 0 0,0 1 0 0 0,1 0 0 0 0,-1-1 0 0 0,0 1 0 0 0,1 0 0 0 0,-1 0 0 0 0,1 1 0 0 0,-1-1 0 0 0,1 1 0 0 0,-1-1 0 0 0,1 1 0 0 0,-1 0 0 0 0,1-1 0 0 0,1 2-26 0 0,12-1 73 0 0,30 0 27 0 0,-29 0-18 0 0,1 0 56 0 0,-4 4 1 0 0,-13-3-117 0 0,0 1 0 0 0,0-1 0 0 0,0 1-1 0 0,0-1 1 0 0,-1 1 0 0 0,1-1 0 0 0,0 1-1 0 0,-1-1 1 0 0,1 1 0 0 0,-1 0 0 0 0,0-1-1 0 0,1 1 1 0 0,-1 0 0 0 0,0 0 0 0 0,0-1-1 0 0,0 1 1 0 0,0 0 0 0 0,-1-1 0 0 0,1 1-1 0 0,-1 1-21 0 0,-2 14 133 0 0,-3-2-43 0 0,-2 0-61 0 0,0-5-80 0 0,-24 25-34 0 0,-16 23-157 0 0,31-34 162 0 0,-5 1-46 0 0,-15 0-18 0 0,-1 1-22 0 0,18-1 6 0 0,17-20 72 0 0,0 0 43 0 0,-6 5 33 0 0,6-6-2 0 0,-1 0-53 0 0,2-1-21 0 0,1 0-48 0 0,0 0-19 0 0,0 0-46 0 0,0 1-49 0 0,1 0-55 0 0,1-4 111 0 0,0 0 50 0 0,1 0 44 0 0,1 0 34 0 0,2 0 11 0 0,6 0 13 0 0,-10 0-20 0 0,32-3-346 0 0,-8-8 46 0 0,21-30-285 0 0,-25 20 418 0 0,-18 18 134 0 0,-1 1 54 0 0,2-1 59 0 0,-1 0 69 0 0,-2 1 56 0 0,0-1 45 0 0,-4 1 177 0 0,-16 0 237 0 0,-1 11-204 0 0,1 9-89 0 0,18-17-284 0 0,-9 13 114 0 0,-1 13-14 0 0,0 0 5 0 0,-5-6-77 0 0,15-21-52 0 0,0 1 1 0 0,1 0 0 0 0,-1 0-1 0 0,1-1 1 0 0,-1 1-1 0 0,1 0 1 0 0,0 0-1 0 0,-1 0 1 0 0,1 0-1 0 0,0-1 1 0 0,-1 1-1 0 0,1 0 1 0 0,0 0-1 0 0,0 0 1 0 0,0 0-1 0 0,0 0 1 0 0,0 0 0 0 0,0 0-1 0 0,0 0 1 0 0,0 0-1 0 0,0 0 1 0 0,1 0-1 0 0,-1-1 1 0 0,0 1-1 0 0,1 0 1 0 0,-1 0-1 0 0,0 0 1 0 0,1 0-2 0 0,14 21-24 0 0,-11-17 14 0 0,3 10-24 0 0,3 6-29 0 0,1-9 66 0 0,13 12-21 0 0,5 5 68 0 0,-5-5-28 0 0,-4-3-45 0 0,2 0-33 0 0,4 6-45 0 0,-22-24 156 0 0,-1 1-103 0 0,0 0-91 0 0,-1-1-82 0 0,0 1-20 0 0,0-1-44 0 0,1 3-391 0 0,-1 1-84 0 0,0 9-1124 0 0,-1-11 1346 0 0,-1 0 47 0 0,0 1 58 0 0,0-1 87 0 0,0 1 103 0 0,0-3 167 0 0,0 0 32 0 0,0 1 36 0 0,0-1 36 0 0,0 0 40 0 0,0 0 41 0 0,-4 14 142 0 0,-14-3 12 0 0,-12 8 40 0 0,28-20-299 0 0,0-1 0 0 0,-1 1 0 0 0,1 0 0 0 0,0-1 0 0 0,-1 1 0 0 0,1-1 0 0 0,-1 0 0 0 0,1 0 0 0 0,-1 0 0 0 0,-2 1-4 0 0,-18 2-15 0 0,3-3-52 0 0,-2-2-71 0 0,-1 1-91 0 0,19 0 311 0 0,1-1-37 0 0,-1 0-36 0 0,0 0-34 0 0,-4-2-124 0 0,0-2-123 0 0,-1 0-110 0 0,0-1-100 0 0,0-1-89 0 0,1 0-78 0 0,1 0 81 0 0,1 1-38 0 0,-7-7-694 0 0,4 2 58 0 0,-7-13-1730 0 0,14 19 2319 0 0,1 0-48 0 0,0 0-187 0 0,1-4-494 0 0,0 9 1381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10130 0 0,'0'0'1198'0'0,"0"0"-479"0"0,0 0-324 0 0,0 0-40 0 0,0 0 267 0 0,0 0-81 0 0,0 0-63 0 0,0 1-57 0 0,0 2-51 0 0,0 4-57 0 0,0 0-34 0 0,0 9 188 0 0,0 3-109 0 0,0 0-91 0 0,0 0-87 0 0,0 0-51 0 0,0 3-22 0 0,0 7 2 0 0,0-3 78 0 0,0-21-18 0 0,0-7 85 0 0,-1-10-234 0 0,1 6-20 0 0,-1 1 0 0 0,1-1 0 0 0,0 1 0 0 0,0-1 0 0 0,1 1 1 0 0,0-1-1 0 0,0 1 0 0 0,0 0 0 0 0,1-3 0 0 0,17-45-17 0 0,-17 44 16 0 0,1-1 1 0 0,0 1 0 0 0,1 0 0 0 0,0 0 0 0 0,0 0 0 0 0,1 0 0 0 0,16-26 2 0 0,3-2 52 0 0,-8 29 115 0 0,11 13 133 0 0,-15 2-168 0 0,-2 0-34 0 0,-3 2-51 0 0,8 14 135 0 0,-5-6-55 0 0,-7 15-43 0 0,-3-16-112 0 0,0-5-41 0 0,0-2-56 0 0,0-1-88 0 0,0-1-49 0 0,0 0-92 0 0,0-1-107 0 0,0-1-121 0 0,0-3 102 0 0,0-1-59 0 0,0 0-356 0 0,0-1-71 0 0,0 0-268 0 0,0 0 314 0 0,0 0 57 0 0,0 0-113 0 0,0 0-129 0 0,0 0-110 0 0,0 0-349 0 0,0 0-900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11859 0 0,'0'0'1246'0'0,"0"0"-458"0"0,0 0-181 0 0,0 0-61 0 0,0 0 36 0 0,0 0-97 0 0,0 2-77 0 0,0 0-55 0 0,10 26 1741 0 0,-5-18-1528 0 0,0-1-82 0 0,-2 2-113 0 0,-2-6-238 0 0,-1 0-40 0 0,1 5 195 0 0,1-1-50 0 0,2-2-41 0 0,-1 0-34 0 0,7 13 149 0 0,-4 2-111 0 0,-2-1-74 0 0,-2-10-86 0 0,1 0-1 0 0,-1 0 1 0 0,2 0-1 0 0,-1 0 0 0 0,6 8-40 0 0,-3-5-1 0 0,4 14 52 0 0,-8-18-64 0 0,-1-1-29 0 0,-1 1-39 0 0,1 2-47 0 0,-1 2-56 0 0,0-9 75 0 0,1-1-34 0 0,0 0-36 0 0,0-1-36 0 0,1-1-37 0 0,0 0-38 0 0,1 0-37 0 0,-1 0-40 0 0,0-1-39 0 0,0 1-40 0 0,0 0-41 0 0,0 1-41 0 0,0-1-42 0 0,-1 2-43 0 0,0 1-44 0 0,-1 0-44 0 0,0 3-625 0 0,0-2 365 0 0,0-3 83 0 0,0 0-92 0 0,0-1-105 0 0,0-1-90 0 0,0 0-319 0 0,0-1-839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48 122 14531 0 0,'-3'0'516'0'0,"0"0"-33"0"0,-3 1 386 0 0,1 0-117 0 0,0 1-105 0 0,1 0-224 0 0,1-1-48 0 0,0 1-43 0 0,0 0-38 0 0,-2 3 200 0 0,1-1-92 0 0,1-1 343 0 0,2-2-101 0 0,1-1-76 0 0,0 0-61 0 0,0 0-256 0 0,1 0-32 0 0,0 0 128 0 0,1 0-103 0 0,1 0-85 0 0,-1 0-71 0 0,1 0-39 0 0,6 0 11 0 0,-7 0 4 0 0,-1 0 102 0 0,11-1 160 0 0,-2-1-81 0 0,1-1-34 0 0,5-3-4 0 0,8-2 55 0 0,2 2-47 0 0,-2 1-62 0 0,4-1-21 0 0,15-6 18 0 0,23-9 33 0 0,2 1-41 0 0,13 1-13 0 0,-54 14-79 0 0,1 2-1 0 0,0 0 0 0 0,8 2-49 0 0,-7 0 41 0 0,-1-2 0 0 0,0 0 0 0 0,3-3-41 0 0,-5 2 23 0 0,0 0 0 0 0,1 2 0 0 0,0 1-23 0 0,14 1-41 0 0,1 0 59 0 0,91 0 223 0 0,-77 0-174 0 0,-28 0-69 0 0,0 0-32 0 0,0 0-41 0 0,-1 0-47 0 0,-10 2-180 0 0,-10 2 43 0 0,-4 0-16 0 0,0 0-69 0 0,0-1-96 0 0,0 1-105 0 0,2-2-123 0 0,-1-1 283 0 0,0-1-37 0 0,-3 0-506 0 0,0 0 99 0 0,0 1 93 0 0,-1-1 86 0 0,1 1 79 0 0,-1 0 73 0 0,0 0 66 0 0,0 0 60 0 0,0 0 83 0 0,0 0 38 0 0,0 1-155 0 0,-1-1 181 0 0,1 1 34 0 0,-2 2-355 0 0,1-2 268 0 0,1-1-20 0 0,-1 0-80 0 0,1-1-101 0 0,0 0 195 0 0,1 0-35 0 0,-3 1-401 0 0,1 0-36 0 0,-3 0-849 0 0,-1 0-444 0 0,-4-1-1164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10658 0 0,'13'7'677'0'0,"1"0"-37"0"0,12 6 541 0 0,-2 1-124 0 0,-2 0-110 0 0,5 4 62 0 0,-3 2-116 0 0,-6-3-287 0 0,0 2-44 0 0,17 25 471 0 0,-29-36-882 0 0,23 33 568 0 0,0 4-35 0 0,-16-25-259 0 0,-2 1 0 0 0,0 1 1 0 0,3 11-426 0 0,6 21 535 0 0,-2 0-56 0 0,-1-1-54 0 0,-2 1-48 0 0,-2 0-45 0 0,-1-1-40 0 0,6 54 191 0 0,-10-20-175 0 0,-4 1-51 0 0,-5-26-41 0 0,-3 1-1 0 0,-2-1 1 0 0,-7 22-216 0 0,9-61 33 0 0,-24 121 102 0 0,17-97-107 0 0,-1 0 1 0 0,-3-1 0 0 0,-12 26-29 0 0,11-35 4 0 0,-55 116-4 0 0,45-102-37 0 0,-6 6-36 0 0,12-22-13 0 0,-11 21-63 0 0,8-18 1 0 0,3-7-29 0 0,0 0-63 0 0,1-6-20 0 0,0-1-65 0 0,-1 0-73 0 0,-1-2-82 0 0,12-13 218 0 0,-3 2-72 0 0,1-1 4 0 0,3-3 44 0 0,2-1-17 0 0,0 1-75 0 0,1-1-6 0 0,0 0-73 0 0,-1 1-82 0 0,1 1-90 0 0,4-7 355 0 0,0 1 39 0 0,-1 1-134 0 0,1 0 113 0 0,-1 0 85 0 0,0 1 47 0 0,-2 4-110 0 0,2-6 124 0 0,1 1-41 0 0,-1-1-81 0 0,-1 0-86 0 0,1 1-103 0 0,-1-1-123 0 0,1-1-15 0 0,-1 0-107 0 0,0 0-119 0 0,2 0 344 0 0,-1-1-32 0 0,0 1-36 0 0,1-1-36 0 0,-1 1-37 0 0,0-1-39 0 0,0 0-40 0 0,0 0-42 0 0,0 0-42 0 0,0 0-44 0 0,-1 0-231 0 0,-1 0-78 0 0,-1 0-298 0 0,-4 0-782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1210 16203 0 0,'1'0'1376'0'0,"-1"0"-507"0"0,2 0-199 0 0,0 0-65 0 0,5-1 186 0 0,0 0-74 0 0,1-1-70 0 0,0-1-63 0 0,-1-1-61 0 0,1 0-54 0 0,0-1-51 0 0,-1 0-45 0 0,6-4 140 0 0,-2 0-84 0 0,3-3 0 0 0,4-6 110 0 0,-7 7-293 0 0,-3 0-57 0 0,0 0-46 0 0,-1 0-33 0 0,12-17 83 0 0,8-7-19 0 0,2-3-47 0 0,1 0-43 0 0,-3 3-39 0 0,-21 26-39 0 0,1-2 0 0 0,-2 1 1 0 0,1-1-1 0 0,-1 0 0 0 0,1-7-6 0 0,15-28 18 0 0,1 12-6 0 0,-16 26-7 0 0,-1 0 0 0 0,0 0 0 0 0,0 0 0 0 0,-1-1 0 0 0,0 1 0 0 0,0-1 0 0 0,-1 0 1 0 0,0-1-1 0 0,1-4-5 0 0,4-35 23 0 0,11-71-4 0 0,-18 99-34 0 0,0 1 1 0 0,-1 0 0 0 0,-1-1 0 0 0,-3-19 14 0 0,-2 1-41 0 0,2 11-16 0 0,-1-1 0 0 0,-1 1 0 0 0,-2 1-1 0 0,-7-19 58 0 0,1 0-56 0 0,-6-22-22 0 0,18 65 74 0 0,1-1-1 0 0,-1 0 1 0 0,0 1-1 0 0,0 0 0 0 0,0-1 1 0 0,0 1-1 0 0,0 0 0 0 0,-1 0 1 0 0,0 0-1 0 0,1 0 1 0 0,-1 1-1 0 0,0-1 0 0 0,-1 1 1 0 0,-2-3 4 0 0,-15-10-98 0 0,14 6 22 0 0,6 9 72 0 0,1 0 0 0 0,0-1 0 0 0,-1 1 0 0 0,1 0 0 0 0,-1-1 0 0 0,1 1 0 0 0,0 0 0 0 0,-1 0 0 0 0,1 0 0 0 0,-1-1 0 0 0,1 1 0 0 0,-1 0 0 0 0,1 0 0 0 0,-1 0 0 0 0,1 0 0 0 0,-1 0 0 0 0,1 0 0 0 0,-1 0 0 0 0,1 0 0 0 0,-1 0 0 0 0,1 0 0 0 0,-1 0-1 0 0,1 0 1 0 0,-1 0 0 0 0,1 0 0 0 0,0 1 0 0 0,-1-1 0 0 0,1 0 0 0 0,-1 0 0 0 0,1 0 0 0 0,-1 1 0 0 0,1-1 0 0 0,0 0 0 0 0,-1 1 0 0 0,1-1 0 0 0,0 0 0 0 0,-1 1 0 0 0,1-1 0 0 0,0 0 0 0 0,-1 1 0 0 0,1-1 0 0 0,0 1 0 0 0,0-1 0 0 0,-1 0 0 0 0,1 1 0 0 0,0-1-1 0 0,0 1 1 0 0,0-1 0 0 0,0 1 0 0 0,0-1 0 0 0,-1 1 0 0 0,1-1 0 0 0,0 1 0 0 0,0-1 4 0 0,-4 8-107 0 0,-6 0-13 0 0,9-7 111 0 0,0-1 1 0 0,0 1-1 0 0,0 0 0 0 0,-1 0 0 0 0,1 1 0 0 0,1-1 0 0 0,-1 0 0 0 0,0 0 1 0 0,0 0-1 0 0,0 1 0 0 0,1-1 0 0 0,-1 0 0 0 0,0 1 0 0 0,1-1 0 0 0,0 0 1 0 0,-1 1-1 0 0,1-1 0 0 0,0 1 0 0 0,-1 0 9 0 0,-1 5-17 0 0,-10 32-45 0 0,6 7 38 0 0,5-25 34 0 0,0-1 0 0 0,-2 0 0 0 0,-4 18-10 0 0,3-19 26 0 0,1 1 0 0 0,0-1 0 0 0,1 18-26 0 0,3 17 97 0 0,3 0 0 0 0,5 20-97 0 0,24 106 140 0 0,-28-151-122 0 0,-1-15-6 0 0,0 1 0 0 0,0-1-1 0 0,2 0 1 0 0,1 3-12 0 0,4 5 45 0 0,1-1 0 0 0,1 0 0 0 0,0-1 0 0 0,14 15-45 0 0,14 10 44 0 0,-16-25-56 0 0,-2-16-55 0 0,-20-4 45 0 0,-1 1-1 0 0,1-1 1 0 0,0 1-1 0 0,-1 0 1 0 0,1 0-1 0 0,0 0 1 0 0,-1 0-1 0 0,1 0 0 0 0,-1 0 1 0 0,0 1-1 0 0,2 0 23 0 0,6 4-135 0 0,0-2-72 0 0,0-3-96 0 0,-5-2 107 0 0,0-1-34 0 0,-3 1 367 0 0,0 0-109 0 0,1-1-100 0 0,-1 0-88 0 0,1 0-78 0 0,-1-1-68 0 0,1 1-58 0 0,0-1-47 0 0,1-1-223 0 0,7-7-1290 0 0,-6 7 1145 0 0,0 1 163 0 0,-1 1 113 0 0,3-2-569 0 0,0 0 61 0 0,0 1 56 0 0,-1-1 54 0 0,0 0 50 0 0,0 0 48 0 0,-1-1 45 0 0,1 1 41 0 0,0-1-93 0 0,-1-1 50 0 0,1 0 45 0 0,-1 0 39 0 0,1-2-91 0 0,0-1 41 0 0,1-2-106 0 0,3-7-368 0 0,-7 13 657 0 0,0 0-89 0 0,2 0-210 0 0,4-4-516 0 0,-9 9 1357 0 0</inkml:trace>
  <inkml:trace contextRef="#ctx0" brushRef="#br0" timeOffset="1">775 726 6529 0 0,'0'-9'708'0'0,"2"1"-100"0"0,8-12 980 0 0,-7 16-1175 0 0,-1-1 38 0 0,0 1 52 0 0,0-2 68 0 0,-1 3-147 0 0,0-2 40 0 0,0 1 45 0 0,-1-1 49 0 0,0 3-484 0 0,0 0 53 0 0,0 0 50 0 0,0 1 45 0 0,0-1 43 0 0,0 1 39 0 0,0-2 409 0 0,0 2-227 0 0,0 0 35 0 0,1 0 608 0 0,-1 1 2524 0 0,0 0-2780 0 0,0 1-56 0 0,0 0-75 0 0,0 0-94 0 0,0 0-279 0 0,-1 0-56 0 0,1-1-62 0 0,0 1-68 0 0,-1 0-87 0 0,1 0-55 0 0,0 0-58 0 0,-1-1-61 0 0,1 1-64 0 0,-1 0-69 0 0,0 0-71 0 0,1-1-75 0 0,-6 5 725 0 0,2-3-37 0 0,0 0-24 0 0,0 2-34 0 0,2 12 188 0 0,1-5-216 0 0,-2-2-55 0 0,-5 5 73 0 0,7-11-232 0 0,-1-1-1 0 0,0 1 1 0 0,1 0 0 0 0,0-1-1 0 0,0 1 1 0 0,0 0-1 0 0,0 0 1 0 0,0 0 0 0 0,1 0-1 0 0,-1 0 1 0 0,1-1-1 0 0,-1 1 1 0 0,1 3-31 0 0,0 65 225 0 0,0 23 22 0 0,4-65-188 0 0,9 1-53 0 0,-9-24-8 0 0,-2-2-7 0 0,0 0 1 0 0,1 0-1 0 0,-1 0 1 0 0,1 0-1 0 0,0 0 0 0 0,0-1 1 0 0,1 1-1 0 0,-1-1 1 0 0,1 0-1 0 0,-1 0 0 0 0,1 0 1 0 0,0-1-1 0 0,0 1 1 0 0,3 0 8 0 0,14 2-125 0 0,-13-9-18 0 0,21-14-70 0 0,11-8-21 0 0,8-6 37 0 0,-38 20 153 0 0,-1 0 1 0 0,0 0-1 0 0,0-1 0 0 0,-2 0 44 0 0,13-27-55 0 0,-11 5 81 0 0,-10 30-17 0 0,1 0 0 0 0,-1 0 1 0 0,1-1-1 0 0,-2 2 0 0 0,1-1 1 0 0,0 0-1 0 0,-1 0 0 0 0,0 0 1 0 0,-2-3-10 0 0,-2-8 20 0 0,-10-17-11 0 0,12 28 3 0 0,1 0 0 0 0,-1 0 0 0 0,0 0-1 0 0,-1 1 1 0 0,1 0 0 0 0,-1 0 0 0 0,1 0-12 0 0,-16-9 16 0 0,-1 2-51 0 0,7 4-29 0 0,0 1-41 0 0,-2-1-68 0 0,0-1-69 0 0,10 6-101 0 0,-11 4-345 0 0,11 0 449 0 0,1 0-39 0 0,-2 1-95 0 0,1 0-87 0 0,0 1-107 0 0,3-3 237 0 0,0 1-35 0 0,0 0-156 0 0,-1 0-67 0 0,1 0-71 0 0,0-1-77 0 0,-6 5-874 0 0,4 0 480 0 0,1-1 120 0 0,2 0-87 0 0,0 0 100 0 0,1 1-90 0 0,0-1-103 0 0,1 2-117 0 0,0-2 127 0 0,0-1-88 0 0,0 2-337 0 0,0 3-897 0 0</inkml:trace>
  <inkml:trace contextRef="#ctx0" brushRef="#br0" timeOffset="2">1549 726 14115 0 0,'-1'0'1609'0'0,"1"0"-584"0"0,-1 0-223 0 0,-1 0-66 0 0,-4-1 154 0 0,2 0-84 0 0,-1-1-80 0 0,2-1-74 0 0,-1 0-67 0 0,1-1-63 0 0,0 0-56 0 0,0-1-50 0 0,-2-2 208 0 0,-1 0-105 0 0,-3 0 8 0 0,-9 3 180 0 0,9 3-469 0 0,0-2-44 0 0,-5-5 99 0 0,13 6-269 0 0,-1 1 0 0 0,1 0 0 0 0,-1 0 0 0 0,0 0-1 0 0,0 0 1 0 0,1 0 0 0 0,-1 1 0 0 0,0-1 0 0 0,0 0 0 0 0,0 1 0 0 0,0 0 0 0 0,0-1 0 0 0,1 1 0 0 0,-1 0 0 0 0,0 0 0 0 0,0 0 0 0 0,0 0 0 0 0,0 0 0 0 0,0 0 0 0 0,0 1 0 0 0,0-1 0 0 0,0 1 0 0 0,-1-1-24 0 0,-13 7 86 0 0,-12 4 31 0 0,0-8-10 0 0,24-3-102 0 0,-1 0 1 0 0,1 0-1 0 0,0 1 1 0 0,-1 0 0 0 0,1 0-1 0 0,0 0 1 0 0,0 1-1 0 0,0-1 1 0 0,0 1-1 0 0,0 0 1 0 0,0 0 0 0 0,1 0-1 0 0,-2 1-5 0 0,-44 41 2 0 0,39-34-7 0 0,6-5-4 0 0,0 0 0 0 0,0 1 0 0 0,0-1 0 0 0,1 1 0 0 0,0 0 0 0 0,0 0 0 0 0,-2 6 9 0 0,-7 22-11 0 0,10-26 16 0 0,0-1 4 0 0,0 1 0 0 0,1 0 0 0 0,0 0 0 0 0,0-1 0 0 0,1 1 1 0 0,0 0-1 0 0,0 0 0 0 0,1 0 0 0 0,0 0 0 0 0,1-1 0 0 0,0 3-9 0 0,-1-6 2 0 0,1 1-1 0 0,-1-1 1 0 0,1 1-1 0 0,0-1 0 0 0,0 0 1 0 0,0 0-1 0 0,3 4-1 0 0,-4-6-2 0 0,0-1-1 0 0,0 0 0 0 0,0 0 1 0 0,0 0-1 0 0,0 0 1 0 0,1 0-1 0 0,-1 0 0 0 0,0 0 1 0 0,0 0-1 0 0,1 0 1 0 0,-1-1-1 0 0,0 1 0 0 0,1 0 1 0 0,-1-1-1 0 0,1 1 1 0 0,-1-1-1 0 0,1 0 0 0 0,-1 1 1 0 0,1-1-1 0 0,0 0 3 0 0,9 0-8 0 0,5 0-3 0 0,0 0 0 0 0,0-1 0 0 0,0-1 0 0 0,5-1 11 0 0,-15 2-5 0 0,1-1 1 0 0,-1-1-1 0 0,0 1 0 0 0,0-1 1 0 0,-1 0-1 0 0,1 0 0 0 0,-1 0 1 0 0,1-1-1 0 0,-1 0 0 0 0,0 0 1 0 0,0 0-1 0 0,0-2 5 0 0,116-91-200 0 0,-118 94 199 0 0,-1 1 0 0 0,0-1-1 0 0,1 0 1 0 0,-1 0 0 0 0,-1 0 0 0 0,1-1 0 0 0,0 1-1 0 0,-1 0 1 0 0,0-1 0 0 0,1 1 0 0 0,-1-1-1 0 0,-1 1 1 0 0,1-1 0 0 0,0 0 1 0 0,4-16-6 0 0,10-22 6 0 0,8-32-36 0 0,-17 17-44 0 0,-6 54 79 0 0,0 0 0 0 0,-1 1 0 0 0,1-1 0 0 0,-1 0 0 0 0,0 1 0 0 0,1-1-1 0 0,-1 0 1 0 0,0 1 0 0 0,0-1 0 0 0,-1 1 0 0 0,1 0 0 0 0,-1-1 0 0 0,1 1 1 0 0,-1-1-1 0 0,1 1 1 0 0,-1 0 0 0 0,1-1 0 0 0,0 1 0 0 0,0-1-1 0 0,0 1 1 0 0,0-1 0 0 0,0 0 0 0 0,1 1 0 0 0,-1-1-1 0 0,1 0 1 0 0,0 0 0 0 0,0 0 0 0 0,-2-14-11 0 0,2 17 8 0 0,-1-1 0 0 0,1 0 1 0 0,-1 1-1 0 0,1-1 0 0 0,-1 1 0 0 0,1-1 0 0 0,-1 1 0 0 0,1 0 1 0 0,-1-1-1 0 0,0 1 0 0 0,1-1 0 0 0,-1 1 0 0 0,0 0 0 0 0,1 0 0 0 0,-1-1 1 0 0,0 1-1 0 0,1 0 0 0 0,-1 0 0 0 0,0 0 0 0 0,1 0 0 0 0,-1 0 0 0 0,0 0 1 0 0,0 0-1 0 0,1 0 0 0 0,-1 0 0 0 0,0 0 0 0 0,1 0 0 0 0,-1 0 3 0 0,-3 5-104 0 0,0 10 76 0 0,3-11 6 0 0,-6 8-11 0 0,5-9 29 0 0,1-1 0 0 0,0 0 0 0 0,-1 0 0 0 0,1 0 1 0 0,0 1-1 0 0,0-1 0 0 0,0 1 0 0 0,0-1 0 0 0,1 1 0 0 0,-1-1 0 0 0,1 1 1 0 0,-1-1-1 0 0,1 1 0 0 0,0 0 0 0 0,0 1 4 0 0,0 34 33 0 0,-1-6 73 0 0,1 0-1 0 0,5 31-105 0 0,27 130 470 0 0,-15-96-273 0 0,-1 0-62 0 0,-8-52-87 0 0,-1-3-6 0 0,-1 0 0 0 0,-1 1 0 0 0,-3 3-42 0 0,-1-22 12 0 0,2 0-1 0 0,0 0 0 0 0,3 3-11 0 0,-2-5 13 0 0,-1 0 0 0 0,0 0-1 0 0,-2 2-12 0 0,-1-20 1 0 0,1 8-3 0 0,0 1 0 0 0,-2-1 0 0 0,1 1 0 0 0,-2-1 0 0 0,1 1 0 0 0,-2-1 0 0 0,0 0 1 0 0,0 0-1 0 0,-1 0 0 0 0,-5 11 2 0 0,1 1-16 0 0,-3 6-14 0 0,-2-12-23 0 0,8-13 36 0 0,0-1 0 0 0,0 0 0 0 0,0 0-1 0 0,-1 0 1 0 0,1 0 0 0 0,-1-1 0 0 0,0 0 0 0 0,0-1 0 0 0,0 1 0 0 0,-1-1 0 0 0,-5 1 17 0 0,-19 3-105 0 0,-5-4-39 0 0,17-2 85 0 0,12 0 40 0 0,1 1-1 0 0,-1-1 1 0 0,1 0 0 0 0,-1-1-1 0 0,0 0 1 0 0,1 0-1 0 0,-1 0 1 0 0,1-1 0 0 0,0 0-1 0 0,-1 0 1 0 0,1 0-1 0 0,0-1 1 0 0,0 0 0 0 0,1 0-1 0 0,-2-2 20 0 0,-28-23-31 0 0,27 19 30 0 0,0 0 1 0 0,1-1 0 0 0,1 0 0 0 0,-1 0-1 0 0,2 0 1 0 0,-1-1 0 0 0,1 0 0 0 0,-1-6 0 0 0,1 3 2 0 0,0-1 1 0 0,1 0-1 0 0,1-1 1 0 0,0 1-1 0 0,1-1 1 0 0,1 1-1 0 0,0-1 0 0 0,1 0 1 0 0,1 1-1 0 0,1-10-2 0 0,5-14 7 0 0,1 0 0 0 0,2 1 0 0 0,10-26-7 0 0,-16 51 0 0 0,1 1 0 0 0,0 1 1 0 0,1-1-1 0 0,0 1 0 0 0,1 0 0 0 0,8-9 0 0 0,18-19-21 0 0,8-2-35 0 0,-38 37 49 0 0,23-23-94 0 0,-11 11 32 0 0,0-1-38 0 0,8-4-127 0 0,-3 4-73 0 0,-9 9 107 0 0,0 1-37 0 0,1 0-84 0 0,1 0-39 0 0,0 0-41 0 0,0 0-46 0 0,0 0-50 0 0,0 0-54 0 0,0 1-58 0 0,1-1-63 0 0,-1 1-66 0 0,1 0-71 0 0,-1 0-74 0 0,1 0-79 0 0,-1 0-83 0 0,0 1-88 0 0,0 0-90 0 0,0-1-96 0 0,-2 2-184 0 0,0-1-111 0 0,2-1-430 0 0,4-3-1143 0 0,-17 9 3185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15627 0 0,'0'0'881'0'0,"0"-1"-338"0"0,0 0-140 0 0,0-1-63 0 0,4-16 416 0 0,8 0-114 0 0,6 0-101 0 0,4 2-87 0 0,2 1-75 0 0,0 2-62 0 0,-2 4-49 0 0,-3 3-37 0 0,35-1 75 0 0,32 8 101 0 0,-37 1-153 0 0,-28-1-124 0 0,-5 3-37 0 0,19 16 108 0 0,-22-10-94 0 0,3-1 53 0 0,-14-8-134 0 0,0 0 0 0 0,-1 0 1 0 0,1 0-1 0 0,0 0 0 0 0,-1 0 0 0 0,1 1 1 0 0,-1-1-1 0 0,0 1 0 0 0,1-1 1 0 0,-1 1-1 0 0,0-1 0 0 0,0 1 1 0 0,0-1-1 0 0,0 1 0 0 0,0 0-26 0 0,0 1 47 0 0,0 0-1 0 0,0 0 1 0 0,-1 0-1 0 0,1 0 1 0 0,-1 0-1 0 0,0 0 1 0 0,0 0-1 0 0,0 0 1 0 0,0 0-1 0 0,-1 0 1 0 0,1 0-1 0 0,-1 0 1 0 0,1 0-1 0 0,-1 0 1 0 0,-1 0-47 0 0,-23 52 667 0 0,3-20-325 0 0,9-15-193 0 0,4-2-76 0 0,-14 21 66 0 0,-5-3-35 0 0,-9 5-18 0 0,-22 16-6 0 0,16-16-33 0 0,17-16 9 0 0,-21 23 32 0 0,19-21-7 0 0,12-1-28 0 0,10-16-64 0 0,0-1-33 0 0,-4-3-17 0 0,2 2 18 0 0,6 6 88 0 0,3-15 95 0 0,3 2-58 0 0,1-1-43 0 0,9 4 35 0 0,-3 3-31 0 0,-10-6-41 0 0,0 0 0 0 0,0 0 0 0 0,0 0 0 0 0,0 0 0 0 0,0 0 1 0 0,1 0-1 0 0,-1-1 0 0 0,0 1 0 0 0,0 0 0 0 0,1-1 0 0 0,-1 1 0 0 0,1-1 0 0 0,-1 0 0 0 0,1 1 0 0 0,-1-1 0 0 0,0 0 0 0 0,1 0 0 0 0,-1 0 0 0 0,1 0 0 0 0,-1 0 0 0 0,1 0 0 0 0,-1 0 0 0 0,1 0 0 0 0,-1-1 0 0 0,1 1 0 0 0,-1 0 0 0 0,1-1-2 0 0,4-2 5 0 0,0 0 0 0 0,1 0 0 0 0,-1 0 0 0 0,1 1 0 0 0,0 0 0 0 0,-1 0 0 0 0,1 1 1 0 0,0 0-1 0 0,0 0 0 0 0,0 1 0 0 0,0 0 0 0 0,0 0 0 0 0,6 1-5 0 0,21 0 4 0 0,-17 0-4 0 0,1-1 0 0 0,0 0 0 0 0,-1-1 0 0 0,1-1 0 0 0,2-1 0 0 0,2-3 3 0 0,-8 2 5 0 0,0 1 1 0 0,0 0-1 0 0,0 1 0 0 0,1 1 0 0 0,-1 0 0 0 0,4 1-8 0 0,-16 0-210 0 0,1 0 86 0 0,1 0 74 0 0,1 0 59 0 0,1 0 72 0 0,17 0 314 0 0,-13 0-268 0 0,-1 0-97 0 0,-4 0-56 0 0,-1 0-33 0 0,1 0-62 0 0,0 0-62 0 0,-1 0-69 0 0,1 0-78 0 0,-1 0-84 0 0,-1 0-93 0 0,0 0-100 0 0,-1 0-109 0 0,0 0-115 0 0,-1 0-123 0 0,0 0 428 0 0,-1 0-34 0 0,0 0-35 0 0,0 0-35 0 0,-1 0-37 0 0,1 0-37 0 0,-1 0-39 0 0,0 0-40 0 0,-1 0-40 0 0,1 0-42 0 0,-1 0-42 0 0,0 0-43 0 0,0 0-445 0 0,1 0-113 0 0,0 0-412 0 0,1 0-1083 0 0</inkml:trace>
  <inkml:trace contextRef="#ctx0" brushRef="#br0" timeOffset="1">678 125 15163 0 0,'0'0'1456'0'0,"0"0"-542"0"0,0 0-217 0 0,0 0-78 0 0,0 0-92 0 0,0 0-83 0 0,0 0 104 0 0,0 0-93 0 0,0 0 208 0 0,0 0-86 0 0,1 0-70 0 0,2 4-67 0 0,1 0-226 0 0,2 2 65 0 0,8 8 447 0 0,-9-8-507 0 0,-1-2-75 0 0,-1 0-49 0 0,0-1-60 0 0,-2 0-72 0 0,7 9 198 0 0,-1-4-47 0 0,1 1-22 0 0,-2 11 1 0 0,-6-7-42 0 0,0 26 200 0 0,0-29-208 0 0,0-4-46 0 0,0-2 21 0 0,-1-4-23 0 0,0 1-1 0 0,0-1 0 0 0,0 0 1 0 0,0 0-1 0 0,0 0 0 0 0,0 0 0 0 0,1 0 1 0 0,-1 0-1 0 0,0 0 0 0 0,0 0 0 0 0,0 0 1 0 0,0 0-1 0 0,0-1 0 0 0,1 1 0 0 0,-1 0 1 0 0,0 0-1 0 0,0-1 0 0 0,0 1 1 0 0,1-1-1 0 0,-1 1 0 0 0,0-1 0 0 0,0 1 1 0 0,1-1-1 0 0,-1 1 0 0 0,0-1 0 0 0,1 0 1 0 0,-1 1-1 0 0,1-1 0 0 0,-1 0 0 0 0,1 0 1 0 0,-1 1-1 0 0,1-1 0 0 0,-1 0 1 0 0,1 0-1 0 0,0 0 0 0 0,0 1 0 0 0,-1-1 1 0 0,1 0-1 0 0,0 0 0 0 0,0 0 0 0 0,0 0 1 0 0,0 0 5 0 0,14-37-217 0 0,-5 19 173 0 0,7-38-54 0 0,0 1 24 0 0,4 24 60 0 0,10 4 67 0 0,-12 11 32 0 0,-7 9-31 0 0,2 0 57 0 0,11 1 137 0 0,2 3 64 0 0,-22 4-247 0 0,0-1 1 0 0,1 2-1 0 0,-1-1 1 0 0,0 0-1 0 0,0 1 1 0 0,0 0-1 0 0,0 0 1 0 0,0 0-1 0 0,0 0 1 0 0,2 2-66 0 0,6 5 186 0 0,-4 3-36 0 0,7 12 226 0 0,-5-6-92 0 0,-6 16-90 0 0,-4-28-442 0 0,0 0 98 0 0,0 0 84 0 0,0 0 70 0 0,0 0 56 0 0,0 0 42 0 0,0 20 552 0 0,0-18-527 0 0,0 1-99 0 0,0-4-75 0 0,0 0-56 0 0,0 1-64 0 0,0-1-73 0 0,0 0-20 0 0,0-1-61 0 0,0 1-64 0 0,0-1-70 0 0,0 1-73 0 0,0-1-79 0 0,0 1-83 0 0,0-1-87 0 0,0 0-93 0 0,0 1-96 0 0,0-1-101 0 0,0 0-106 0 0,0 0-110 0 0,0 1-116 0 0,0-1-118 0 0,0 0-125 0 0,0-1 162 0 0,0-1-110 0 0,0 0-425 0 0,0-1-1127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5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10962 0 0,'0'0'1014'0'0,"0"0"-394"0"0,0 0 51 0 0,0 0-96 0 0,0 0-69 0 0,0 0-64 0 0,1 0-66 0 0,6 0-55 0 0,9 2-43 0 0,-4 4-34 0 0,-11-3-215 0 0,1-1 0 0 0,-1 1 0 0 0,0 0 1 0 0,0 0-1 0 0,0 0 0 0 0,0 0 0 0 0,-1 0 1 0 0,1 0-1 0 0,-1 0 0 0 0,0 0 0 0 0,0 0 1 0 0,0 0-1 0 0,0 0 0 0 0,0 0-29 0 0,0 100 465 0 0,0-25-197 0 0,0-14-111 0 0,0-4-92 0 0,0-45-42 0 0,1 1 0 0 0,1 0 0 0 0,1-1 0 0 0,1 7-23 0 0,18 50 56 0 0,-17-57-47 0 0,11 34 34 0 0,-13-37-34 0 0,0-1 0 0 0,1-1 0 0 0,0 1 1 0 0,1 0-1 0 0,0-1 0 0 0,7 9-9 0 0,1 0 14 0 0,2 5 9 0 0,1 0 0 0 0,2-2 0 0 0,7 7-23 0 0,-18-22 11 0 0,1 0 0 0 0,0 0 0 0 0,0-1 0 0 0,1 0 0 0 0,-1-1 0 0 0,1 0 0 0 0,1 0 0 0 0,-1-1 0 0 0,1 0 0 0 0,3 0-11 0 0,53 7 68 0 0,-37-9 3 0 0,-1-2-1 0 0,1 0 0 0 0,-1-2 1 0 0,0-1-1 0 0,16-5-70 0 0,8-21 192 0 0,-23 17-47 0 0,-26 11-131 0 0,0 1-1 0 0,0-1 0 0 0,0 0 0 0 0,-1 0 0 0 0,1 0 0 0 0,0-1 0 0 0,-1 1 0 0 0,1-1 1 0 0,-1 1-1 0 0,1-1 0 0 0,-1 0 0 0 0,0 0 0 0 0,0 0 0 0 0,0 0 0 0 0,0 0 0 0 0,0-1 0 0 0,0 1 1 0 0,-1 0-1 0 0,1-1 0 0 0,-1 0 0 0 0,0 1 0 0 0,1-1 0 0 0,-1 0 0 0 0,0-1-13 0 0,14-70 251 0 0,9 33-65 0 0,-11 23-108 0 0,-10 12-56 0 0,3-2 13 0 0,-1 0 1 0 0,0 0-1 0 0,0 0 0 0 0,-1-1 1 0 0,-1 0-1 0 0,2-4-35 0 0,1-16 108 0 0,-4-7 48 0 0,-2-99 127 0 0,0 28-140 0 0,0 0-37 0 0,1 95-99 0 0,-1 0 0 0 0,-1-1 0 0 0,0 1-1 0 0,-1 0 1 0 0,-2-9-7 0 0,-11-9-26 0 0,0 1-54 0 0,8-8-84 0 0,-1-1-114 0 0,0 19 33 0 0,-3 3-65 0 0,1 0-151 0 0,5 5 156 0 0,1 3-41 0 0,1 1-17 0 0,0 1-37 0 0,0 2-35 0 0,0 0-36 0 0,-1 2-35 0 0,-1 0-34 0 0,-2 1-35 0 0,-1 1-34 0 0,3 0-380 0 0,3 1 446 0 0,1 0-42 0 0,-2 1-279 0 0,-1 1-115 0 0,1 1 228 0 0,-1 0-56 0 0,-1 1-88 0 0,-1 1-41 0 0,-1 1-227 0 0,-5 5-626 0 0</inkml:trace>
  <inkml:trace contextRef="#ctx0" brushRef="#br0" timeOffset="235.6473">491 536 10242 0 0,'0'0'1441'0'0,"0"0"-577"0"0,0 0-130 0 0,0 0-251 0 0,0 0-39 0 0,0 0 249 0 0,0 0-61 0 0,0 1-67 0 0,0 5-57 0 0,-1 5-151 0 0,1 24 360 0 0,8 1-34 0 0,6-13-305 0 0,4 11 220 0 0,-13-2-145 0 0,-5-16-236 0 0,0-1-39 0 0,-1 7 30 0 0,2-2-51 0 0,6 33 209 0 0,23 7 74 0 0,-27-51-389 0 0,-1 1 1 0 0,-1 0 0 0 0,1 0-1 0 0,-2 0 1 0 0,1 2-52 0 0,-2 57 193 0 0,1-36-105 0 0,0 39 57 0 0,0 70 109 0 0,0-51-183 0 0,0-19-114 0 0,0-37-23 0 0,0-1-35 0 0,0-25-694 0 0,-1 0 45 0 0,1-2 43 0 0,0 1 41 0 0,0-2 38 0 0,-1 0 39 0 0,1-1 35 0 0,-1 0 35 0 0,0 2-423 0 0,0-2 117 0 0,-1-1 104 0 0,0-3 90 0 0,1-1 184 0 0,-1-1 42 0 0,-2-3-304 0 0,1-3 149 0 0,-7-12-686 0 0,6 9 625 0 0,-1 1-106 0 0,2 2-308 0 0,1 2-86 0 0,0 3-307 0 0,2 1-806 0 0</inkml:trace>
  <inkml:trace contextRef="#ctx0" brushRef="#br0" timeOffset="454.3736">981 1249 9722 0 0,'0'0'1516'0'0,"0"0"-1052"0"0,0 0-35 0 0,0 0-42 0 0,0 0-37 0 0,0 0 123 0 0,0 0-42 0 0,0 1 245 0 0,0 5-41 0 0,6 17 194 0 0,8-11-119 0 0,-5-5-361 0 0,-1 2-38 0 0,-3 3-36 0 0,-3 7-38 0 0,-2-4-426 0 0,0-1 102 0 0,0 1 89 0 0,0 0 76 0 0,0-2 51 0 0,0 1 45 0 0,0 9 186 0 0,0 31 557 0 0,0-37-690 0 0,0-1-58 0 0,0-5-100 0 0,0-1-35 0 0,0 1-42 0 0,0 0-45 0 0,0-1-51 0 0,0 1-54 0 0,0-1-61 0 0,0 1-65 0 0,0-4 39 0 0,0 1-37 0 0,0-1-40 0 0,0 1-40 0 0,0-1-43 0 0,0 1-45 0 0,0-1-45 0 0,0 1-48 0 0,0-1-50 0 0,0 1-52 0 0,0-1-52 0 0,0 1-56 0 0,0-1-56 0 0,0 1-59 0 0,0-1-60 0 0,0 1-61 0 0,0-8-36 0 0,0 0-102 0 0,0 0-324 0 0,0 0-834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14483 0 0,'0'0'1940'0'0,"0"0"-721"0"0,0 0-286 0 0,0 0-103 0 0,0 0-372 0 0,0 0-47 0 0,0 1-40 0 0,0-1-37 0 0,0 1 243 0 0,0 1-92 0 0,4 9 638 0 0,1-6-404 0 0,2-2-151 0 0,1-1-37 0 0,3-1 68 0 0,2 0-89 0 0,0-2-104 0 0,-1 0-122 0 0,-5 1-192 0 0,-1 0-37 0 0,-1 0-38 0 0,1 0-42 0 0,12-4 144 0 0,-4-3-61 0 0,6-3-15 0 0,7 8-6 0 0,-22 2-30 0 0,0 0 0 0 0,0 0 0 0 0,0 0 0 0 0,0-1 0 0 0,0 0 1 0 0,0 0-1 0 0,0 0 0 0 0,1-1-7 0 0,10-5 18 0 0,-12 5-14 0 0,1 0 0 0 0,-1 0-1 0 0,1 1 1 0 0,0-1-1 0 0,0 1 1 0 0,0 0 0 0 0,0 0-1 0 0,0 1 1 0 0,0-1-1 0 0,3 1-3 0 0,6 1-17 0 0,5 0-7 0 0,-5-1-20 0 0,-3-2-25 0 0,0-2-38 0 0,-9 3-116 0 0,0 0 38 0 0,2-1-84 0 0,0 0 120 0 0,0 1 98 0 0,-1-1 77 0 0,0 1 55 0 0,8-3 330 0 0,-6 3-287 0 0,-2 0-100 0 0,-1 1-35 0 0,1-1-42 0 0,-1 1-50 0 0,1-1-94 0 0,0 1-93 0 0,1-1-104 0 0,-1 1-117 0 0,-1 0 185 0 0,0 0-38 0 0,0 0-41 0 0,0 0-42 0 0,0-1-45 0 0,0 1-45 0 0,0 0-49 0 0,0 0-49 0 0,0 0-53 0 0,1 0-52 0 0,-1 0-56 0 0,0 0-57 0 0,1 0-59 0 0,-1 0-61 0 0,1 0-63 0 0,0 0-64 0 0,-4-1-1656 0 0,0 0 1776 0 0,-1-1-74 0 0,0 0 259 0 0,-1 0-42 0 0,-2-4-936 0 0,-6-4-1158 0 0</inkml:trace>
  <inkml:trace contextRef="#ctx0" brushRef="#br0" timeOffset="1">48 315 15043 0 0,'0'0'1752'0'0,"0"-1"-658"0"0,0 0-265 0 0,0-1-104 0 0,1-5 157 0 0,1 2-82 0 0,1 1-88 0 0,2 2-93 0 0,0 1-101 0 0,1 0-106 0 0,2 1-111 0 0,0 0-118 0 0,-3 0-132 0 0,1 0-46 0 0,5-1 201 0 0,-2-2-48 0 0,7-5 50 0 0,-14 6-189 0 0,1 1 0 0 0,-1-1-1 0 0,1 1 1 0 0,-1 0 0 0 0,1 0-1 0 0,-1 0 1 0 0,1 0 0 0 0,0 1 0 0 0,-1-1-1 0 0,1 1 1 0 0,0-1 0 0 0,-1 1-1 0 0,1 0-18 0 0,49 0 94 0 0,-32 0-122 0 0,-8 0-37 0 0,0 0-48 0 0,0 0-57 0 0,1 0-66 0 0,-11 0 3 0 0,0 0 34 0 0,2-1-106 0 0,0 0 105 0 0,0 0 85 0 0,0-1 59 0 0,6-4 81 0 0,-5 4-78 0 0,-3 0-36 0 0,1 0-61 0 0,-1 1-73 0 0,1-1-89 0 0,0 1-100 0 0,-1 0-116 0 0,0 0 217 0 0,-1 0-34 0 0,0 1-35 0 0,1 0-38 0 0,0-1-200 0 0,0 1-74 0 0,0 0-76 0 0,0 0-83 0 0,0 0-85 0 0,0 0-90 0 0,1 0-93 0 0,-1 1-98 0 0,-2-1-188 0 0,0 0-110 0 0,0 0-409 0 0,0 0-1083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312 244 10794 0 0,'0'-1'1735'0'0,"0"0"-1196"0"0,0-1-32 0 0,0-2-123 0 0,0 1 67 0 0,-2-3 411 0 0,-2-3 652 0 0,2 6-895 0 0,0-1-47 0 0,0 1-86 0 0,0 1-148 0 0,0-1-113 0 0,1 2-160 0 0,0 0-36 0 0,0 0-38 0 0,0 0-41 0 0,-2-2 805 0 0,2 2-52 0 0,2 4-350 0 0,0-2-36 0 0,-1 3 220 0 0,0-1-116 0 0,-1 0-101 0 0,-1 0-43 0 0,0-1-93 0 0,-2 1-42 0 0,-2-1 10 0 0,4 0-62 0 0,-1-1 37 0 0,1 1 132 0 0,-1 2-9 0 0,-1 1-33 0 0,-3 9 137 0 0,-7 11 84 0 0,-15 28 94 0 0,5 8-110 0 0,3 2-101 0 0,4-3-93 0 0,11-39-162 0 0,-18 69 199 0 0,3-1-69 0 0,-2 15-25 0 0,-6 48 21 0 0,10-22-60 0 0,2 55 24 0 0,9-88-60 0 0,6-62-57 0 0,2 1-1 0 0,2-1 1 0 0,1 0 0 0 0,3 9-39 0 0,1 17 40 0 0,5 56 2 0 0,10-42-64 0 0,7 0-49 0 0,-11-28-2 0 0,16 28-124 0 0,-5-25 18 0 0,-1-9-38 0 0,3-1-89 0 0,-4-9-37 0 0,1-1-94 0 0,2-3-111 0 0,-15-14 228 0 0,1-1-33 0 0,-4-3 26 0 0,1 1-53 0 0,0-1-73 0 0,-4-4 91 0 0,0-1-64 0 0,0-1 15 0 0,1-1-60 0 0,0-1-67 0 0,1 0-73 0 0,1-1-184 0 0,0 0-40 0 0,-3 1 151 0 0,0-1-41 0 0,0 0-47 0 0,1 0-54 0 0,-1-1-61 0 0,1 0-67 0 0,0 0-76 0 0,1-1-81 0 0,2-1-218 0 0,0-1-111 0 0,4-1-394 0 0,9-3-1037 0 0</inkml:trace>
  <inkml:trace contextRef="#ctx0" brushRef="#br0" timeOffset="1">651 1357 12931 0 0,'0'0'1618'0'0,"1"0"-611"0"0,0 0-246 0 0,1 0-100 0 0,1 0-148 0 0,0 0-87 0 0,0 0-123 0 0,1 0-47 0 0,0 0-41 0 0,0 0-33 0 0,3 0 83 0 0,9-5 236 0 0,6-4 18 0 0,0 1-75 0 0,1 1-68 0 0,-1 2-61 0 0,5 1-6 0 0,1 1-64 0 0,13 0 30 0 0,1 1-71 0 0,25-1 71 0 0,-22-1-50 0 0,15-4-51 0 0,-4 1-42 0 0,147-18 229 0 0,-145 21-172 0 0,41 4-189 0 0,-9 0 72 0 0,-7-4-36 0 0,-20-4-20 0 0,-21 2-6 0 0,-1 2 0 0 0,11 2-10 0 0,23 3 26 0 0,74-1 36 0 0,-127-1-56 0 0,0-1 0 0 0,1-1 0 0 0,-1-1 0 0 0,0-1 0 0 0,2-2-6 0 0,-15 5-143 0 0,-1 0 104 0 0,1 1 68 0 0,9 0 127 0 0,-7 2-133 0 0,-5-1-81 0 0,0 1-77 0 0,-2-1-28 0 0,1 0-60 0 0,-1 1-71 0 0,0-1-76 0 0,0 0-86 0 0,0 0-92 0 0,0 0-102 0 0,0-1-108 0 0,-5 2-22 0 0,1-1 70 0 0,-1 0 65 0 0,0 0 63 0 0,0 1 58 0 0,0-1 54 0 0,0 1 52 0 0,0 0 47 0 0,0 0-17 0 0,0-1 57 0 0,0 1 51 0 0,0 0 43 0 0,0 0 2 0 0,0 1 44 0 0,-1-1 4 0 0,1 1-48 0 0,-1 0 2 0 0,1 0 48 0 0,0-1-4 0 0,0 0-42 0 0,0-1-2 0 0,0 1-42 0 0,1-1-49 0 0,-1 1-55 0 0,-4 1-928 0 0,1-1-105 0 0,-2-1-384 0 0,-3 1-1010 0 0</inkml:trace>
  <inkml:trace contextRef="#ctx0" brushRef="#br0" timeOffset="2">941 1889 14307 0 0,'0'0'1606'0'0,"0"-1"-609"0"0,0 0-247 0 0,0-1-102 0 0,0-5-86 0 0,-1 2-91 0 0,-1 2-82 0 0,0 1-70 0 0,0 1-62 0 0,0 1-50 0 0,0 1 98 0 0,2-2-84 0 0,7-6 93 0 0,0-3-87 0 0,-7 10-215 0 0,1-1 0 0 0,-1 0 0 0 0,1 1-1 0 0,-1-1 1 0 0,0 0 0 0 0,1 1 0 0 0,-1-1-1 0 0,1 1 1 0 0,-1-1 0 0 0,1 1 0 0 0,0-1-1 0 0,-1 1 1 0 0,1-1 0 0 0,0 1 0 0 0,-1 0-1 0 0,1-1 1 0 0,0 1 0 0 0,-1 0 0 0 0,1-1 0 0 0,0 1-1 0 0,0 0 1 0 0,-1 0 0 0 0,1 0 0 0 0,0 0-1 0 0,0 0 1 0 0,-1 0 0 0 0,1 0 0 0 0,0 0-1 0 0,0 0 1 0 0,-1 0 0 0 0,1 0 0 0 0,1 0-12 0 0,20-2 227 0 0,0-4-56 0 0,1-1-46 0 0,0-3-36 0 0,32-9 52 0 0,-35 14-106 0 0,9-3-1 0 0,0 2 1 0 0,15-1-35 0 0,7 5 107 0 0,-38 1-65 0 0,20 0 61 0 0,-10 7 48 0 0,-9 0-39 0 0,25 17 225 0 0,-37-22-316 0 0,-1 0 0 0 0,1 1 0 0 0,0 0 0 0 0,-1-1 0 0 0,0 1 0 0 0,1 0 0 0 0,-1 0 0 0 0,0-1-1 0 0,0 1 1 0 0,0 0 0 0 0,0 0 0 0 0,-1 0 0 0 0,1 0 0 0 0,0 0 0 0 0,-1 1 0 0 0,0-1 0 0 0,1 0 0 0 0,-1 0 0 0 0,0 0 0 0 0,0 0-21 0 0,-2 20 255 0 0,-2-1-50 0 0,-4-3-44 0 0,-1-1-38 0 0,-10 9 10 0 0,-15 10-30 0 0,-15 18-5 0 0,11-9-32 0 0,-2-2 1 0 0,-42 37-67 0 0,0-2 32 0 0,64-62-29 0 0,-30 31 14 0 0,45-44-16 0 0,0 0 0 0 0,1 0 0 0 0,0 0 1 0 0,-1 0-1 0 0,1 1 0 0 0,0-1 0 0 0,1 1 0 0 0,-1-1 0 0 0,1 1 0 0 0,-1 0 1 0 0,1-1-1 0 0,0 1 0 0 0,0 0 0 0 0,1 2-1 0 0,-1-4 11 0 0,2 0 1 0 0,-1-1-1 0 0,0 1 0 0 0,0 0 1 0 0,0 0-1 0 0,1 0 1 0 0,-1 0-1 0 0,1-1 0 0 0,0 1 1 0 0,-1 0-1 0 0,1 0 0 0 0,0-1 1 0 0,0 1-1 0 0,0 0 0 0 0,0-1 1 0 0,0 1-1 0 0,1-1 0 0 0,-1 1-11 0 0,2 0 15 0 0,-1-1-1 0 0,0 1 0 0 0,1 0 1 0 0,-1-1-1 0 0,1 0 1 0 0,0 1-1 0 0,-1-1 0 0 0,1 0 1 0 0,0-1-1 0 0,0 1 0 0 0,1 0-14 0 0,40 3 104 0 0,3-6-65 0 0,-10 0-65 0 0,12 4 27 0 0,23 0-67 0 0,-4-10-85 0 0,-44 0 88 0 0,-9 2 10 0 0,-3 2-11 0 0,0 3-20 0 0,2 0-34 0 0,-3 1 76 0 0,1-1-49 0 0,0 0-43 0 0,0-1-35 0 0,9-1-201 0 0,20-10-615 0 0,-37 11 413 0 0,0 0 92 0 0,-1 1 81 0 0,-1 0 72 0 0,1 1 17 0 0,-1-1 74 0 0,0 1 28 0 0,0 1-8 0 0,1-1-9 0 0,-1 0 20 0 0,0-1-37 0 0,1 0-96 0 0,1-1-33 0 0,0 0-64 0 0,2-1-277 0 0,0 0-105 0 0,-1 0-93 0 0,0 0-81 0 0,1-2-289 0 0,-1 0-77 0 0,0-1-347 0 0,-3-7-927 0 0,-2 8 1648 0 0,0 1-81 0 0,0-2-290 0 0,0-3-764 0 0</inkml:trace>
  <inkml:trace contextRef="#ctx0" brushRef="#br0" timeOffset="3">1643 1744 13875 0 0,'0'0'1394'0'0,"0"0"-500"0"0,0 0-188 0 0,0 0-49 0 0,0 0 84 0 0,0 0-81 0 0,0 0-68 0 0,0 0-53 0 0,0 0-43 0 0,0 0-39 0 0,0 0-38 0 0,0 0-36 0 0,0 0-37 0 0,0 0-34 0 0,0 0 214 0 0,0 0-115 0 0,0 4-77 0 0,0-3-311 0 0,0 1 37 0 0,-1 4 198 0 0,1 9 287 0 0,1-8-354 0 0,1 0-72 0 0,0-1-113 0 0,3 3 8 0 0,10 22 3 0 0,-15-30-15 0 0,0 0 1 0 0,1 0-1 0 0,-1 0 0 0 0,0 0 1 0 0,1 1-1 0 0,-1-1 1 0 0,0 0-1 0 0,0 0 0 0 0,0 0 1 0 0,0 1-1 0 0,0-1 0 0 0,0 0 1 0 0,0 0-1 0 0,-1 0 1 0 0,1 0-1 0 0,0 1 0 0 0,-1-1 1 0 0,1 0-1 0 0,0 0 1 0 0,-1 0-1 0 0,0 0 0 0 0,1 0 1 0 0,-1 0-1 0 0,0 0-2 0 0,-3 3-40 0 0,-2 0 121 0 0,2-2-13 0 0,2-1-51 0 0,1 1-35 0 0,0 0-40 0 0,0-1-28 0 0,0 2-40 0 0,1-1-47 0 0,0 2-51 0 0,4-21 28 0 0,6-2 34 0 0,3-3 38 0 0,0 3 44 0 0,-5 7 51 0 0,0 1 4 0 0,0 0 0 0 0,0 1-1 0 0,1 0 1 0 0,0 0-1 0 0,1 1 1 0 0,0 1-1 0 0,6-5 26 0 0,23-9-2 0 0,-16 13 53 0 0,2 2 51 0 0,1 3 60 0 0,1 3 72 0 0,-23 1-182 0 0,-1 0 1 0 0,1 1 0 0 0,0-1 0 0 0,-1 1-1 0 0,1 0 1 0 0,-1 0 0 0 0,1 0 0 0 0,-1 1 0 0 0,1-1-1 0 0,-1 1 1 0 0,0-1 0 0 0,0 1 0 0 0,0 0-1 0 0,0 1 1 0 0,1-1-53 0 0,9 13 326 0 0,-4 2 85 0 0,7 12-73 0 0,3 2 32 0 0,-18-28-320 0 0,1 1 1 0 0,-1-1-1 0 0,0 1 0 0 0,0-1 1 0 0,0 1-1 0 0,0 0 1 0 0,-1-1-1 0 0,1 1 0 0 0,-1 1-50 0 0,0 19 147 0 0,0 26 120 0 0,0-15-143 0 0,0-7-92 0 0,0-4-89 0 0,-1-17-177 0 0,-2-2 78 0 0,-11 6-137 0 0,12-9 99 0 0,-1 0-50 0 0,2-1-47 0 0,1 0-55 0 0,0-1-62 0 0,0 0-74 0 0,0 0-85 0 0,0 0-102 0 0,0 0-115 0 0,-1 0-213 0 0,1-1 97 0 0,0 1 92 0 0,0 0 86 0 0,0-1 80 0 0,0 0 74 0 0,0 1 70 0 0,0-1 63 0 0,0 0-10 0 0,0-1 73 0 0,1 1 63 0 0,-1 0 55 0 0,1-1 7 0 0,-1 1 48 0 0,2-3-284 0 0,-2 1 116 0 0,1 3 123 0 0,-1-1-61 0 0,0 1 62 0 0,0 0-38 0 0,0-1-41 0 0,0 2-45 0 0,3-3-1088 0 0,0 0-102 0 0,2 2-411 0 0,4-1-1092 0 0</inkml:trace>
  <inkml:trace contextRef="#ctx0" brushRef="#br0" timeOffset="4">1546 1 16660 0 0,'0'8'591'0'0,"0"0"-60"0"0,0 0-57 0 0,0 0-54 0 0,1 0-50 0 0,-1-1-48 0 0,0 1-44 0 0,0 0-40 0 0,1 4 49 0 0,-1-1-73 0 0,0 1-60 0 0,0-1-51 0 0,0 5-24 0 0,-1 27-1 0 0,0-24-8 0 0,-1-2 62 0 0,0 1 97 0 0,-5 37-80 0 0,1 1-58 0 0,-1 120 16 0 0,6-132-108 0 0,0 0-16 0 0,2-14-25 0 0,1-3-22 0 0,1 1-35 0 0,0-11-19 0 0,2 8 5 0 0,-1-7-4 0 0,-2-4-10 0 0,0-3-26 0 0,-1 1-55 0 0,1-1-15 0 0,-2 1-52 0 0,1 0-58 0 0,-1 1-66 0 0,0-6 123 0 0,0-1 43 0 0,2 12-394 0 0,-1-10 334 0 0,1-1-81 0 0,-2-3 146 0 0,1-1-34 0 0,1 2-75 0 0,-1-1-55 0 0,0 1-64 0 0,1 0-69 0 0,0 0-77 0 0,-1 0-83 0 0,1 1-92 0 0,0 0-98 0 0,-1-3 480 0 0,1 5-873 0 0,-1 0-115 0 0,0 3-386 0 0,-1 6-1009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27 847 15155 0 0,'-1'-6'558'0'0,"0"2"-46"0"0,0 0-44 0 0,0 1-40 0 0,-1 1-36 0 0,0 0-35 0 0,-3-1 268 0 0,2 0-196 0 0,0 0-51 0 0,-1-2 28 0 0,2-9 150 0 0,2 8-64 0 0,0-1-63 0 0,0 0-59 0 0,0 1-54 0 0,-1-2 16 0 0,1 0-69 0 0,0 0-59 0 0,0 1-48 0 0,1-8 45 0 0,10-16 102 0 0,-5 22-148 0 0,2 1 76 0 0,9-12 57 0 0,-8 6-140 0 0,-1 1-35 0 0,12-17 111 0 0,2 6-4 0 0,14-11 0 0 0,32-21 201 0 0,-56 48-344 0 0,0 1 1 0 0,0 0-1 0 0,1 0 1 0 0,0 2-1 0 0,3-2-77 0 0,-10 5 27 0 0,1 0 0 0 0,0 0 0 0 0,0 1 0 0 0,0 0 0 0 0,-1 0 0 0 0,6 1-27 0 0,23 0 137 0 0,3 0-41 0 0,-34 0-83 0 0,1 1 1 0 0,0 0-1 0 0,0 1 0 0 0,0-1 0 0 0,-1 1 0 0 0,1 0 0 0 0,-1 0 0 0 0,1 0 0 0 0,-1 1 1 0 0,0-1-1 0 0,0 1 0 0 0,0 0 0 0 0,0 1 0 0 0,0-1 0 0 0,0 1-13 0 0,8 8 39 0 0,-1 0-1 0 0,-1 0 1 0 0,0 1-1 0 0,2 3-38 0 0,-8-7 13 0 0,0 0-1 0 0,-1-1 1 0 0,1 1 0 0 0,-2 1-1 0 0,1-1 1 0 0,-1 0-1 0 0,0 0 1 0 0,-1 1 0 0 0,0-1-1 0 0,-1 3-12 0 0,1 7 31 0 0,-1 1-1 0 0,-1-1 1 0 0,-1 1-1 0 0,-2 9-30 0 0,1-19 15 0 0,0 0 1 0 0,0 0-1 0 0,-1 0 1 0 0,-1-1-1 0 0,-3 7-15 0 0,-11 24 28 0 0,1 5 34 0 0,-2-1-1 0 0,-3 0 0 0 0,-22 31-61 0 0,32-56 18 0 0,-1 0 0 0 0,-1-2 0 0 0,-6 6-18 0 0,-16 16-11 0 0,2 1 0 0 0,-18 26 11 0 0,-40 51-69 0 0,84-105 69 0 0,-1 0 0 0 0,0-1 0 0 0,0 0 1 0 0,-5 2-1 0 0,1 1-5 0 0,13-14 2 0 0,1 0 1 0 0,-1 1-1 0 0,1-1 0 0 0,-1 0 1 0 0,1 1-1 0 0,-1-1 0 0 0,1 1 1 0 0,-1-1-1 0 0,1 1 0 0 0,0-1 1 0 0,-1 1-1 0 0,1-1 0 0 0,-1 1 1 0 0,1-1-1 0 0,0 1 0 0 0,0-1 1 0 0,-1 1-1 0 0,1 0 0 0 0,0-1 1 0 0,0 1-1 0 0,0-1 0 0 0,0 1 1 0 0,0 0-1 0 0,0-1 0 0 0,0 1 1 0 0,0 0-1 0 0,0-1 0 0 0,0 1 1 0 0,0-1-1 0 0,0 1 0 0 0,0 0 1 0 0,0-1-1 0 0,1 1 0 0 0,-1-1 1 0 0,0 1-1 0 0,0-1 0 0 0,1 1 3 0 0,17 8-109 0 0,-10-6 66 0 0,-2 0 25 0 0,0 0 0 0 0,0 0 0 0 0,0-1-1 0 0,0 0 1 0 0,0 0 0 0 0,1 0 0 0 0,-1-1 0 0 0,1 0-1 0 0,1 0 19 0 0,25-5-21 0 0,-11-2 14 0 0,1 1 0 0 0,0 2-1 0 0,1 0 1 0 0,-1 1 0 0 0,11 1 7 0 0,85 1-29 0 0,169 0-123 0 0,-270-1 85 0 0,47-10-115 0 0,-45 7 61 0 0,1 0-75 0 0,1 1-104 0 0,-11 2 103 0 0,1 1-35 0 0,-12 0-85 0 0,1 0 52 0 0,-1 0 49 0 0,0 0 47 0 0,0 0-21 0 0,1 0 109 0 0,0 0 93 0 0,-1 0 79 0 0,1 0 60 0 0,0 0 47 0 0,4 0 932 0 0,-3 0-861 0 0,-1 0-109 0 0,0 0-133 0 0,0 0-62 0 0,0 0-70 0 0,0 0-79 0 0,0 0-36 0 0,0 0-65 0 0,-1 0-72 0 0,1-1-76 0 0,0 1-81 0 0,-1 0-86 0 0,1 0-91 0 0,-1 0-95 0 0,1-1-102 0 0,-1 1-106 0 0,1 0-112 0 0,-1-1-115 0 0,0 1-121 0 0,0 0-127 0 0,0-1 686 0 0,1 1-34 0 0,-1 0-34 0 0,0 0-34 0 0,0-3-390 0 0,0-1-98 0 0,0-1-367 0 0,0-3-976 0 0</inkml:trace>
  <inkml:trace contextRef="#ctx0" brushRef="#br0" timeOffset="1">946 339 13971 0 0,'0'0'1239'0'0,"0"0"-510"0"0,0 0-128 0 0,0 1-219 0 0,0 2-36 0 0,0-2-244 0 0,0 1 48 0 0,0 0 42 0 0,0 1 33 0 0,0 0 107 0 0,0 6 687 0 0,0-4-609 0 0,0-2-93 0 0,0 1-66 0 0,0-1-87 0 0,0-1-113 0 0,0-1-75 0 0,0 0-37 0 0,0 0-40 0 0,0-1-42 0 0,0 4 270 0 0,0 0-67 0 0,0 1-53 0 0,0 31 114 0 0,0-32-89 0 0,0 0 39 0 0,0 12 65 0 0,0-12 44 0 0,0 0 47 0 0,0 2-205 0 0,-1-2 75 0 0,1-3-79 0 0,0-1-1 0 0,0 1 1 0 0,-1-1 0 0 0,1 1 0 0 0,0-1-1 0 0,0 1 1 0 0,0-1 0 0 0,-1 0 0 0 0,1 1-1 0 0,0-1 1 0 0,-1 1 0 0 0,1-1 0 0 0,0 0-1 0 0,-1 1 1 0 0,1-1 0 0 0,0 0 0 0 0,-1 0-1 0 0,1 1 1 0 0,-1-1 0 0 0,1 0 0 0 0,0 0-1 0 0,-1 1 1 0 0,1-1 0 0 0,-1 0-1 0 0,1 0 1 0 0,-1 0 0 0 0,1 0 0 0 0,-1 0-18 0 0,-8 1 128 0 0,5-1 90 0 0,4 8-19 0 0,0 1-48 0 0,1 1-42 0 0,0-1-41 0 0,-7 7-29 0 0,2-12-72 0 0,0 1 60 0 0,-7 16 224 0 0,9-10-195 0 0,2-7 12 0 0,0 0-17 0 0,0 12-24 0 0,0-12 33 0 0,0-4 4 0 0,0 0 0 0 0,0 4 10 0 0,0 5-55 0 0,1-8 109 0 0,6-11 56 0 0,-2 7-168 0 0,3 2-40 0 0,-5-4 74 0 0,1-10-31 0 0,-3 11-8 0 0,39-89 28 0 0,-36 81-43 0 0,1 0 1 0 0,0 0 0 0 0,0 0-1 0 0,1 1 1 0 0,1 0 0 0 0,0 0-1 0 0,1 1 1 0 0,0 0 0 0 0,0 0-1 0 0,6-4 4 0 0,12-25 7 0 0,-25 36-3 0 0,0 0 1 0 0,0-1-1 0 0,1 1 1 0 0,0 0-1 0 0,0 0 1 0 0,0 0-1 0 0,0 0 1 0 0,0 0 0 0 0,0 0-1 0 0,1 0 1 0 0,0 1-1 0 0,-1 0 1 0 0,1-1-1 0 0,0 1 1 0 0,0 0-1 0 0,0 0 1 0 0,0 0 0 0 0,1 1-1 0 0,-1-1 1 0 0,0 1-1 0 0,1 0 1 0 0,-1 0-1 0 0,1 0 1 0 0,-1 0-1 0 0,3 0-4 0 0,18-3 27 0 0,10-7-7 0 0,-24 17-16 0 0,-5-1 1 0 0,13 9 33 0 0,1 10 38 0 0,2 11 56 0 0,-19-29-100 0 0,1-1-1 0 0,-1 1 0 0 0,0 0 0 0 0,-1 0 0 0 0,1 0 0 0 0,-1 0 0 0 0,0 0 0 0 0,-1 3-31 0 0,0 5 41 0 0,-1 19 41 0 0,6-11 1 0 0,9 13 26 0 0,-12-25-63 0 0,0 0-1 0 0,-1 0 1 0 0,0 0-1 0 0,0 0 1 0 0,-1 2-46 0 0,0 32 152 0 0,0-40-155 0 0,0-4-360 0 0,0 0 111 0 0,0 1 100 0 0,0-1 86 0 0,0 1 69 0 0,0-1 46 0 0,0 2 155 0 0,0-1-15 0 0,0 2 418 0 0,0-1-376 0 0,0-1-73 0 0,0 0-65 0 0,0 1-87 0 0,0-1-111 0 0,0 0 5 0 0,0-1-36 0 0,0 1-38 0 0,0-1-40 0 0,0 1-15 0 0,0-1-35 0 0,0 1-39 0 0,0-1-41 0 0,0 0-41 0 0,0 1-44 0 0,0-1-47 0 0,0 0-47 0 0,0 0-49 0 0,0 0-53 0 0,0 0-52 0 0,0 0-56 0 0,0 0-57 0 0,0 0-59 0 0,0 0-60 0 0,0 0-64 0 0,0-5-579 0 0,0 0 423 0 0,0 2 99 0 0,0 0-104 0 0,0 1-119 0 0,0 1-100 0 0,0 0-369 0 0,0 1-970 0 0</inkml:trace>
  <inkml:trace contextRef="#ctx0" brushRef="#br0" timeOffset="2">2325 0 13387 0 0,'0'0'1641'0'0,"0"0"-601"0"0,0 0-233 0 0,0 0-76 0 0,0 0-318 0 0,0 0-34 0 0,0 0 292 0 0,0 0-95 0 0,0 0-70 0 0,0 0-47 0 0,0 0-37 0 0,0 0 335 0 0,0 1-81 0 0,0 2-67 0 0,-1 4-178 0 0,1 1-62 0 0,0 0-55 0 0,-1-1-48 0 0,0 6 62 0 0,0 0-79 0 0,1-1-67 0 0,3 25 224 0 0,2-21-206 0 0,4 21-47 0 0,-3 5-64 0 0,-2 1-58 0 0,-3 0-55 0 0,-2-6-16 0 0,1-1-26 0 0,0-12-44 0 0,1-5-48 0 0,1 0-81 0 0,1-4-34 0 0,1 0-79 0 0,1 0-90 0 0,1-1-98 0 0,-3-6-97 0 0,-1 0 47 0 0,-2 31-1946 0 0,-1-32 1906 0 0,1 0-54 0 0,0-6 365 0 0,0 1 56 0 0,0-1 48 0 0,0 0 43 0 0,0 0 13 0 0,0 1 43 0 0,0-1 18 0 0,0 1-2 0 0,0-1-16 0 0,0 1-3 0 0,0-1-30 0 0,0 0-62 0 0,0 0-22 0 0,0 0-63 0 0,0 0-71 0 0,0 0-80 0 0,0 0 6 0 0,0 0-67 0 0,0 1-73 0 0,0-1-78 0 0,0 0-82 0 0,0 1-89 0 0,0 0-93 0 0,0 0-99 0 0,0 1-125 0 0,0 0-85 0 0,0 2-329 0 0,0 4-872 0 0</inkml:trace>
  <inkml:trace contextRef="#ctx0" brushRef="#br0" timeOffset="3">1817 1065 13915 0 0,'-4'3'1005'0'0,"0"0"-67"0"0,0 0-66 0 0,0 0-62 0 0,0-1-59 0 0,0 0-56 0 0,0 0-53 0 0,0-1-51 0 0,-2 1 209 0 0,0-1-97 0 0,-1 0-86 0 0,1-1-76 0 0,-1 1-66 0 0,1-1-57 0 0,-1 0-46 0 0,1 0-37 0 0,-4 0 118 0 0,16 0-298 0 0,-2 0-95 0 0,-1 1 1 0 0,1-1-1 0 0,-1 0 0 0 0,1-1 0 0 0,0 1 0 0 0,-1-1 0 0 0,1 1 0 0 0,-1-1 0 0 0,3-1-60 0 0,-2 0 38 0 0,21-10 216 0 0,-19 11-221 0 0,-1-1 0 0 0,1 1 0 0 0,0 0 0 0 0,0 0 0 0 0,-1 1 0 0 0,1-1 0 0 0,2 2-33 0 0,55-5 166 0 0,38-10-14 0 0,-27 3-68 0 0,41-6 33 0 0,35-4 12 0 0,-56 15-95 0 0,-57 4-8 0 0,0-1 1 0 0,20-5-27 0 0,-25 3 5 0 0,0 2-1 0 0,14 0-4 0 0,-28 3-105 0 0,-1 0 42 0 0,17 0 39 0 0,-1 0 95 0 0,40 0 200 0 0,-50 0-226 0 0,-1 0-45 0 0,4 0-85 0 0,-13 0 1 0 0,0 0-33 0 0,2 0-49 0 0,-1 0-46 0 0,0 0-50 0 0,0 0-55 0 0,1 0-58 0 0,-1 0-64 0 0,1 0-67 0 0,-1 0-72 0 0,-12 0 43 0 0,-1 0 56 0 0,-1 1 52 0 0,1-1 48 0 0,0 1 44 0 0,-1 0 42 0 0,0 0 37 0 0,0 0 35 0 0,0 1-105 0 0,0 0 76 0 0,-1 1-11 0 0,-2 3-255 0 0,3-5 337 0 0,-1 0-42 0 0,1-1-56 0 0,0 0-67 0 0,-1 1-40 0 0,1 0 80 0 0,-1-1 70 0 0,0 1 58 0 0,0-1 27 0 0,1 0 48 0 0,-2 0-97 0 0,1-1 98 0 0,1 1-51 0 0,-1 0-71 0 0,-1 0-92 0 0,1 0 42 0 0,0 0-56 0 0,0 0-64 0 0,0 1-69 0 0,0-1 20 0 0,-1 0-57 0 0,1 1-59 0 0,-1-1-64 0 0,0 1-67 0 0,1 0-70 0 0,-2 0-74 0 0,1 0-79 0 0,-4 2-281 0 0,-1 1-88 0 0,-3 1-236 0 0,-7 3-838 0 0</inkml:trace>
  <inkml:trace contextRef="#ctx0" brushRef="#br0" timeOffset="4">1551 1718 17148 0 0,'-8'-1'782'0'0,"0"0"-74"0"0,1-1-93 0 0,1-1-110 0 0,4 2-301 0 0,-1-1-33 0 0,1 1-37 0 0,0-1-40 0 0,1 0-40 0 0,0 0-45 0 0,0 0-45 0 0,1 1-48 0 0,1-2 127 0 0,1 1-1 0 0,-1 0 0 0 0,1 1 0 0 0,-1-1 0 0 0,1 0 1 0 0,0 0-1 0 0,-1 1 0 0 0,1-1 0 0 0,0 1 0 0 0,0-1 1 0 0,0 1-1 0 0,0 0 0 0 0,1-1-42 0 0,17-7 269 0 0,39-19 88 0 0,-45 20-271 0 0,1 0 0 0 0,1 1 0 0 0,-1 1 0 0 0,7-1-86 0 0,3 0 117 0 0,58-10 222 0 0,-53 14-181 0 0,5 2 65 0 0,5-1-1 0 0,23 1 191 0 0,-1 8 80 0 0,-51-5-413 0 0,33 10 283 0 0,-1 4 56 0 0,-37-13-353 0 0,-1-1 0 0 0,0 1 0 0 0,0 1 1 0 0,0-1-1 0 0,0 1 0 0 0,0 0 0 0 0,-1 0 0 0 0,1 0 0 0 0,-1 0 1 0 0,0 1-1 0 0,-1 0 0 0 0,1-1 0 0 0,-1 1 0 0 0,2 3-66 0 0,2 15 357 0 0,-7 1-80 0 0,-6 1-68 0 0,-3 0-55 0 0,-13 13 5 0 0,-14 11-29 0 0,29-39-104 0 0,1-3-13 0 0,-1 1-1 0 0,-1-1 0 0 0,1-1 0 0 0,-1 0 1 0 0,-5 4-13 0 0,-27 22 38 0 0,8 8-6 0 0,26-31-26 0 0,0-2 0 0 0,-1 1 0 0 0,1-1 0 0 0,-1 0 0 0 0,-5 4-6 0 0,-11 8 6 0 0,0 1 1 0 0,2 1-1 0 0,0 1 0 0 0,1 2-6 0 0,-42 44-7 0 0,49-56-15 0 0,9-9 15 0 0,0 1-1 0 0,1-1 1 0 0,0 0 0 0 0,-1 1 0 0 0,1 0 0 0 0,1 0 0 0 0,-3 3 7 0 0,0 7-60 0 0,3 4-42 0 0,2-17 96 0 0,1 1 0 0 0,-1-1 1 0 0,1 0-1 0 0,-1 0 0 0 0,1 0 0 0 0,-1 0 1 0 0,1 0-1 0 0,0 0 0 0 0,0 0 0 0 0,0 0 1 0 0,-1 0-1 0 0,1 0 0 0 0,0 0 1 0 0,0 0-1 0 0,0-1 0 0 0,0 1 0 0 0,0 0 1 0 0,0-1-1 0 0,1 1 0 0 0,-1 0 0 0 0,0-1 1 0 0,0 0-1 0 0,0 1 0 0 0,0-1 1 0 0,1 0-1 0 0,-1 1 0 0 0,0-1 0 0 0,0 0 1 0 0,1 0-1 0 0,-1 0 0 0 0,0 0 0 0 0,2 0 6 0 0,59-1-95 0 0,-36 0 83 0 0,33 2-11 0 0,-26 1 22 0 0,1-2 0 0 0,-1-1 1 0 0,22-5 0 0 0,-25 0-4 0 0,1 0 0 0 0,0 2 0 0 0,0 2 0 0 0,19 0 4 0 0,-22 3-25 0 0,21-1-98 0 0,-9-5-88 0 0,-20-5-61 0 0,-13 6 111 0 0,0 1-54 0 0,1 1-69 0 0,2 1-84 0 0,-3 1-91 0 0,0 0-78 0 0,-4 1 158 0 0,1-1-47 0 0,-1 0-51 0 0,1 0-58 0 0,-1-1-65 0 0,0 1-70 0 0,-1-1-77 0 0,1 0-82 0 0,-1 0-89 0 0,0-1-96 0 0,0-1-100 0 0,-1 0-108 0 0,0 0-114 0 0,0-1-119 0 0,0-1-126 0 0,-1 2 742 0 0,0 1-35 0 0,0-1-190 0 0,0-1-75 0 0,0-1-299 0 0,0-3-799 0 0</inkml:trace>
  <inkml:trace contextRef="#ctx0" brushRef="#br0" timeOffset="5">2349 1452 11122 0 0,'0'-4'435'0'0,"0"1"82"0"0,0 0 72 0 0,0 1 60 0 0,1 0 194 0 0,-1 0 51 0 0,3 0 1902 0 0,-1 3-1454 0 0,-1-1-714 0 0,0 1-39 0 0,1 1 120 0 0,0-1-104 0 0,0 1-194 0 0,0 1-97 0 0,0-1-109 0 0,1 1-120 0 0,-1-2-95 0 0,-1 1-47 0 0,1 0-49 0 0,0 0-52 0 0,13 18 866 0 0,-5-1-321 0 0,-2-4-157 0 0,-1-1-115 0 0,-7-14-115 0 0,15 23 190 0 0,-14-21-180 0 0,1 0 1 0 0,0 1-1 0 0,-1-1 1 0 0,0 1-1 0 0,1-1 1 0 0,-1 1 0 0 0,0 0-1 0 0,0-1 1 0 0,-1 1-1 0 0,1 0 1 0 0,-1 0-1 0 0,1-1 1 0 0,-1 1-1 0 0,0 0 1 0 0,0 0-1 0 0,0 0 1 0 0,0 2-11 0 0,0 3 36 0 0,1-5-29 0 0,0-1 0 0 0,-1 1 0 0 0,0-1 0 0 0,1 1 0 0 0,-1-1 0 0 0,0 1 0 0 0,0 0 0 0 0,-1-1 0 0 0,1 1 0 0 0,-1-1 0 0 0,1 1 0 0 0,-1-1 0 0 0,0 0 0 0 0,1 1 0 0 0,-1-1 0 0 0,-1 2-7 0 0,-15 12 26 0 0,17-15-27 0 0,-1-1 0 0 0,1 1-1 0 0,-1 0 1 0 0,1-1 0 0 0,-1 0 0 0 0,0 1-1 0 0,1-1 1 0 0,-1 1 0 0 0,0-1-1 0 0,1 0 1 0 0,-1 1 0 0 0,0-1 0 0 0,1 0-1 0 0,-1 0 1 0 0,0 1 0 0 0,0-1 0 0 0,1 0-1 0 0,-1 0 1 0 0,0 0 0 0 0,0 0 0 0 0,1 0-1 0 0,-1 0 1 0 0,0 0 0 0 0,0-1-1 0 0,1 1 1 0 0,-1 0 0 0 0,0 0 0 0 0,0 0-1 0 0,1-1 1 0 0,-1 1 0 0 0,0 0 0 0 0,1-1-1 0 0,-1 1 1 0 0,0-1 0 0 0,1 1-1 0 0,-1-1 2 0 0,-4-11-73 0 0,11-2-45 0 0,-1 8 79 0 0,-1 0 1 0 0,-1 0-1 0 0,1-1 0 0 0,-1 1 1 0 0,0-1-1 0 0,2-6 39 0 0,4-8-68 0 0,0 4 36 0 0,44-58-144 0 0,-30 49 128 0 0,-3 7 43 0 0,1 1 46 0 0,3 2 56 0 0,4 1 71 0 0,-4 10 177 0 0,-19 6-262 0 0,0 0 0 0 0,0 0 0 0 0,0 0 0 0 0,0 0 0 0 0,-1 1 0 0 0,1-1 0 0 0,3 3-83 0 0,29 18 541 0 0,-19-7-266 0 0,7 13 13 0 0,2 17 45 0 0,-11-25-257 0 0,-9-5-112 0 0,-7 2-70 0 0,-1-6-28 0 0,3-1-62 0 0,6 3-166 0 0,-3-6 60 0 0,-3-3 97 0 0,0 0-46 0 0,-1 0-55 0 0,1 0-64 0 0,-2 0-73 0 0,1 0-80 0 0,-1-2-184 0 0,0-1-115 0 0,0 0-118 0 0,0-1-123 0 0,0 0 482 0 0,0 0-34 0 0,0 0-38 0 0,0 0-41 0 0,1 1-43 0 0,-1 0-48 0 0,1 0-48 0 0,1 0-53 0 0,-1 0 111 0 0,1 1-34 0 0,1 2-895 0 0,2 1-329 0 0,4 3-1131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20404 0 0,'9'0'497'0'0,"-2"-2"-91"0"0,1-1-11 0 0,2-3 77 0 0,2-1-4 0 0,-3 4-113 0 0,1 1 3 0 0,1 1 84 0 0,15 2 227 0 0,4 0-109 0 0,-10 0-251 0 0,0 0-41 0 0,1-1-39 0 0,0 0-36 0 0,19-2 89 0 0,-4-4-122 0 0,-13-2-109 0 0,-18 5-45 0 0,0 2 0 0 0,-1-1-1 0 0,1 0 1 0 0,0 1 0 0 0,0 0 0 0 0,0 0-1 0 0,0 0 1 0 0,0 1 0 0 0,5 0-6 0 0,-7 0-10 0 0,26 0-37 0 0,-18 0-12 0 0,0 0-51 0 0,-2 0-32 0 0,0 0-56 0 0,0 0-66 0 0,-2 0-76 0 0,-5 0 8 0 0,-1 0 36 0 0,1 0-196 0 0,0 1 120 0 0,0 0 103 0 0,0 0 132 0 0,-1 0 37 0 0,0 1-15 0 0,4 5 19 0 0,-5-5 24 0 0,1-1-53 0 0,-1 1-78 0 0,1-1-94 0 0,0 1-110 0 0,-1-2 156 0 0,0 1-34 0 0,0-1-37 0 0,1 1-39 0 0,-1-1-41 0 0,1 0-43 0 0,-1 1-46 0 0,0-1-48 0 0,1 0-50 0 0,-1 0-52 0 0,-3 0-264 0 0,0 0-53 0 0,-4-1-652 0 0,0 1-92 0 0,-4 1-428 0 0,-6 3-1151 0 0,1 3 1076 0 0,-12 6-1005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16564 0 0,'0'0'1162'0'0,"0"0"-423"0"0,0 0-165 0 0,0 0-51 0 0,1 0-61 0 0,-1 0-53 0 0,1 0 123 0 0,2 0-64 0 0,7 0 108 0 0,1 0-43 0 0,-1 0-44 0 0,1 0-42 0 0,0 0-42 0 0,0 0-41 0 0,0 0-42 0 0,0 0-39 0 0,0 0-41 0 0,1 0-38 0 0,-1 0-39 0 0,0 0-38 0 0,0 0-38 0 0,1 0-36 0 0,-1 0-36 0 0,0 0-36 0 0,1 0-36 0 0,-1 0-33 0 0,0 0-35 0 0,1 0-33 0 0,10 0-254 0 0,1 0-126 0 0,-1 0-122 0 0,0 0-118 0 0,0 0-112 0 0,-1 0-107 0 0,-17 0 435 0 0,0 0 34 0 0,4-1-433 0 0,-1 0 109 0 0,-1 0 94 0 0,0-1-50 0 0,0 0 84 0 0,-1 0 122 0 0,6-2-731 0 0,-6 1 687 0 0,-1 1-49 0 0,0 1 190 0 0,-1 0-42 0 0,4-1-789 0 0,-1 1-95 0 0,0 0-378 0 0,3 1-1004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16404 0 0,'0'0'1733'0'0,"0"-1"-667"0"0,0 0-276 0 0,0 0-440 0 0,0 0-34 0 0,1-4 238 0 0,1 2-44 0 0,2 2-41 0 0,0 1-40 0 0,9 5 328 0 0,1 4-119 0 0,-1 0-195 0 0,0 1-48 0 0,2 2 35 0 0,3 5 166 0 0,-3-1-303 0 0,-5-2-102 0 0,9 33 149 0 0,-11-24-181 0 0,32 50 80 0 0,-15-4-107 0 0,-22-64-122 0 0,-2 5 4 0 0,-1 23 3 0 0,0-32-18 0 0,0-1-1 0 0,0 1 1 0 0,0 0-1 0 0,1 0 1 0 0,-1 0-1 0 0,0-1 1 0 0,0 1-1 0 0,0 0 1 0 0,0 0-1 0 0,0 0 1 0 0,-1-1-1 0 0,1 1 1 0 0,0 0-1 0 0,0 0 1 0 0,0-1-1 0 0,-1 1 1 0 0,1 0-1 0 0,0 0 1 0 0,-1-1-1 0 0,1 1 1 0 0,-1 0-1 0 0,1-1 0 0 0,-1 1 1 0 0,1 0-1 0 0,-1-1 1 0 0,1 1-1 0 0,-1-1 1 0 0,0 1-1 0 0,1-1 1 0 0,-1 1-1 0 0,0-1 1 0 0,1 0-1 0 0,-1 1 1 0 0,0-1-1 0 0,1 0 1 0 0,-1 1-1 0 0,0-1 1 0 0,0 0-1 0 0,0 0 1 0 0,1 0-1 0 0,-1 0 1 0 0,0 0-1 0 0,0 0 1 0 0,0 0-1 0 0,1 0 1 0 0,-2 0 1 0 0,-2 0-70 0 0,2-1-57 0 0,-11 1 72 0 0,6 1-23 0 0,4-1-1 0 0,0 0-35 0 0,2 0 101 0 0,1 0-1 0 0,-1 0 1 0 0,0-1-1 0 0,0 1 1 0 0,0 0 0 0 0,1 0-1 0 0,-1-1 1 0 0,0 1 0 0 0,1-1-1 0 0,-1 1 1 0 0,0-1-1 0 0,1 1 1 0 0,-1-1 0 0 0,0 1-1 0 0,1-1 1 0 0,-1 1-1 0 0,1-1 1 0 0,-1 0 0 0 0,1 1-1 0 0,-1-1 1 0 0,1 0-1 0 0,0 0 1 0 0,-1 1 0 0 0,1-1-1 0 0,-1 0 14 0 0,-6-32-332 0 0,7-8 33 0 0,7 3 66 0 0,3 18 133 0 0,1 0 0 0 0,0 0 0 0 0,14-15 100 0 0,-13 17-41 0 0,21-22-50 0 0,3 10 35 0 0,48-17 38 0 0,-68 39 27 0 0,15-5 46 0 0,4 4 58 0 0,1 4 52 0 0,0 5 49 0 0,0 5 46 0 0,-2 4 41 0 0,-3 7 38 0 0,-4 5 34 0 0,-6-2-55 0 0,-1-4-79 0 0,-15-12-194 0 0,-1 0 1 0 0,0 0-1 0 0,0 0 1 0 0,0 0-1 0 0,0 1 1 0 0,-1-1-1 0 0,1 1 1 0 0,-1 0-1 0 0,0 0 1 0 0,0 0-1 0 0,0 1 1 0 0,-1-1-1 0 0,1 1 1 0 0,0 2-46 0 0,-3-7 0 0 0,8 26 285 0 0,-1-3-86 0 0,-2-4-59 0 0,2 29 122 0 0,-6-11-33 0 0,-1-36-228 0 0,0 97 256 0 0,0-55-211 0 0,0-38-88 0 0,-1-1-80 0 0,0 0-74 0 0,-1-1-68 0 0,0-1-62 0 0,0 0-57 0 0,0 0-51 0 0,0 0-44 0 0,-2 0-368 0 0,1 1-75 0 0,0 3-251 0 0,1 7-637 0 0,2-13 1161 0 0,0 0-49 0 0,0 0-51 0 0,0 0-50 0 0,1 0-53 0 0,0 0-55 0 0,0 0-54 0 0,0 0-57 0 0,0 0 163 0 0,1 0-34 0 0,1 0-973 0 0,2 0-487 0 0,4 0-1302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3T16:57:0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1480 13283 0 0,'0'-4'693'0'0,"1"0"-39"0"0,-1 0-37 0 0,1 0-37 0 0,0 0-35 0 0,1 0-34 0 0,1-4 413 0 0,1 1-122 0 0,1 1-112 0 0,0-1-104 0 0,1 1-92 0 0,-1 1-161 0 0,1 0-48 0 0,0 0-44 0 0,0 0-39 0 0,1 0-4 0 0,1 0-41 0 0,1-2-11 0 0,5-2 19 0 0,10-7 80 0 0,-9 6-6 0 0,-4 0 62 0 0,-6 6-103 0 0,1-1 38 0 0,19-23 89 0 0,0-4-56 0 0,0-1-57 0 0,0-2-55 0 0,-3 4-65 0 0,1 0-43 0 0,-22 30-46 0 0,10-12 20 0 0,-1-1 0 0 0,0 0 0 0 0,-1-1-1 0 0,0 0 1 0 0,-1-1 0 0 0,-1 1 0 0 0,0-1-1 0 0,-1-1 1 0 0,-1 1 0 0 0,0-5-23 0 0,16-119 141 0 0,-13-2-35 0 0,-9 124-76 0 0,-1 0-1 0 0,0 0 1 0 0,-1 0 0 0 0,-1 0 0 0 0,-4-10-30 0 0,-1-3 52 0 0,-1-7 15 0 0,-8-1 46 0 0,16 36-102 0 0,1 0 0 0 0,-1 0 0 0 0,0 0 0 0 0,0 1 0 0 0,0-1 0 0 0,0 1 0 0 0,0-1 0 0 0,0 1 0 0 0,-1 0 0 0 0,1 0 0 0 0,-1 0 0 0 0,0 0 0 0 0,0 0 0 0 0,0 0 0 0 0,1 1 0 0 0,-1 0 0 0 0,-1-1 0 0 0,1 1 0 0 0,0 0 0 0 0,0 0 0 0 0,0 1 0 0 0,-1-1 0 0 0,-1 1-11 0 0,-11-1 34 0 0,12 0-34 0 0,-1 1-1 0 0,1-1 1 0 0,0 1-1 0 0,-1 0 1 0 0,1 1-1 0 0,0-1 1 0 0,-1 1-1 0 0,1 0 1 0 0,0 0-1 0 0,0 0 0 0 0,-2 1 1 0 0,-22 42-88 0 0,24-40 83 0 0,1 0-1 0 0,0 0 0 0 0,0 0 0 0 0,0 1 0 0 0,1-1 0 0 0,0 1 0 0 0,-2 4 6 0 0,-11 43-3 0 0,11-28 21 0 0,1 0-1 0 0,1 1 0 0 0,1 5-17 0 0,0 46 60 0 0,-1-39-16 0 0,1 0 0 0 0,2-1-1 0 0,2 1 1 0 0,1 0-1 0 0,2-1 1 0 0,9 30-44 0 0,7 24 86 0 0,-17-63-38 0 0,2 0 1 0 0,7 19-49 0 0,-7-27 13 0 0,1 0 0 0 0,1-1 0 0 0,1 0 0 0 0,5 6-13 0 0,-10-17-1 0 0,0 0 1 0 0,1-1-1 0 0,0 0 0 0 0,0 0 1 0 0,0 0-1 0 0,1-1 1 0 0,4 3 0 0 0,-3-3-15 0 0,33 21-8 0 0,-22-17-39 0 0,-8-6-7 0 0,1 0-33 0 0,1-1-39 0 0,0-2-46 0 0,10-1-375 0 0,23-10-890 0 0,-32 6 991 0 0,-5 2 183 0 0,27-13-1417 0 0,-9-6-109 0 0,-4-5-118 0 0,-12 13 914 0 0,0-1-33 0 0,11-16-1012 0 0,-14 20 1443 0 0,18-24-1214 0 0,-8 10 654 0 0,-4 3 273 0 0,0-1 109 0 0,-4 4 238 0 0,-1 0 120 0 0,-5 9 266 0 0,0 0 37 0 0,-1 1 40 0 0,-1-1 42 0 0,-1 7 30 0 0,2-9-43 0 0,0 1 34 0 0,0 1 45 0 0,0 0 60 0 0,-1 4 12 0 0,1-1 36 0 0,0 0 39 0 0,1 0 45 0 0,-1-2 224 0 0,-2-1 114 0 0,-1 0 107 0 0,0 1 102 0 0,0 3 44 0 0,0 2 342 0 0,0 4 72 0 0,0 0 1278 0 0,0 0-1301 0 0,0 0-70 0 0,0 0-86 0 0,0 0-92 0 0,-1 0-563 0 0,0 0-42 0 0,0 1-41 0 0,0-1-37 0 0,-1 2 161 0 0,0 0-120 0 0,0 0-111 0 0,0 0-70 0 0,0 2-29 0 0,-2 2-59 0 0,3-4 5 0 0,0 0 56 0 0,1-1 86 0 0,-1-1-123 0 0,-2 9 330 0 0,2 0-36 0 0,1 9 264 0 0,1 1-103 0 0,-6-1-81 0 0,0-6-220 0 0,0 0-35 0 0,-1 11 95 0 0,2 53 284 0 0,4-50-372 0 0,0-4-89 0 0,0 37 86 0 0,4-27-127 0 0,20 16 3 0 0,-15-40-57 0 0,7 12-19 0 0,-15-18 15 0 0,1 1 0 0 0,0-1 0 0 0,0 0 0 0 0,0 0 0 0 0,0-1 0 0 0,0 1 0 0 0,1 0 0 0 0,-1-1 0 0 0,0 1 0 0 0,1-1 0 0 0,-1 0 0 0 0,1 0 0 0 0,0 0 0 0 0,-1 0 0 0 0,1 0 0 0 0,0-1 0 0 0,0 1 0 0 0,-1-1 0 0 0,1 1 0 0 0,0-1 2 0 0,0 0-9 0 0,1 0 1 0 0,-1 0 0 0 0,1 0-1 0 0,-1 0 1 0 0,0 0 0 0 0,1-1-1 0 0,-1 0 1 0 0,1 1 0 0 0,-1-1 0 0 0,0 0-1 0 0,2-2 9 0 0,30-12-106 0 0,3-3 14 0 0,-18 7 68 0 0,9-5-17 0 0,-25 14 37 0 0,0 1-1 0 0,-1-1 0 0 0,1 0 0 0 0,-1 0 1 0 0,1 0-1 0 0,-1 0 0 0 0,0-1 0 0 0,0 0 1 0 0,0 1-1 0 0,0-1 0 0 0,0 0 0 0 0,1-2 5 0 0,2-7-5 0 0,15-40 3 0 0,-20 48 5 0 0,0-1 0 0 0,0 0 0 0 0,-1 1 0 0 0,0-1 0 0 0,0 0 0 0 0,0 0 0 0 0,-1 1-1 0 0,1-1 1 0 0,-1 0 0 0 0,0 1 0 0 0,0-1 0 0 0,-1 0-3 0 0,-5-8 9 0 0,0 0 1 0 0,-1 1-1 0 0,0 0 0 0 0,-1 0 0 0 0,0 1 0 0 0,-1 0 1 0 0,0 1-1 0 0,-7-5-9 0 0,9 7 5 0 0,5 5-7 0 0,1 1 0 0 0,-1 0-1 0 0,0 0 1 0 0,0 0 0 0 0,0 0 0 0 0,0 0 0 0 0,-1 0-1 0 0,1 1 1 0 0,0 0 0 0 0,-1 0 0 0 0,1 0 0 0 0,-1 0 0 0 0,1 0-1 0 0,-2 0 3 0 0,-14-3-46 0 0,-5-6-87 0 0,0 2-131 0 0,11 7 84 0 0,-3 3-38 0 0,13-1 72 0 0,-1 0 39 0 0,-20 5-247 0 0,16-3 142 0 0,4-2 57 0 0,-1 0-40 0 0,2 1-4 0 0,0-1-37 0 0,0 0-41 0 0,0 1-45 0 0,1-1-48 0 0,-1 1-53 0 0,1-1-57 0 0,0 1-60 0 0,0 0-330 0 0,0 0 75 0 0,-1-1 71 0 0,1 1 66 0 0,0-1 63 0 0,0 0 58 0 0,-1 0 54 0 0,1-1 49 0 0,-1 1-28 0 0,1-1 57 0 0,-1 0 50 0 0,0 0 42 0 0,0-1-18 0 0,0 1 37 0 0,-6-3-498 0 0,3 2 242 0 0,3 0 227 0 0,0 0-47 0 0,-1 1-216 0 0,2 0 246 0 0,0 0-36 0 0,-4 1-945 0 0,2 1-71 0 0,2 2-347 0 0,2 5-946 0 0</inkml:trace>
  <inkml:trace contextRef="#ctx0" brushRef="#br0" timeOffset="1">1524 1069 12883 0 0,'0'0'1690'0'0,"0"0"-608"0"0,0 0-231 0 0,0 0-63 0 0,0 0 94 0 0,0-1-111 0 0,0 0-97 0 0,0-1-85 0 0,0-4 81 0 0,-2 1-66 0 0,-1 0-61 0 0,-1 1-54 0 0,0 0-49 0 0,-1 0-42 0 0,-5-4 297 0 0,3 3-279 0 0,-2-3 162 0 0,2 2-270 0 0,1-1 76 0 0,-2 3-65 0 0,-5 2-56 0 0,-9 1-48 0 0,-4 0-24 0 0,-36 2 234 0 0,33 7-253 0 0,4 8-55 0 0,0 7-19 0 0,-23 24-42 0 0,46-44-55 0 0,-1 0 0 0 0,1 0-1 0 0,0 0 1 0 0,0 0 0 0 0,0 1-1 0 0,0-1 1 0 0,0 1 0 0 0,1 0-1 0 0,0-1 1 0 0,0 1 0 0 0,0 0-1 0 0,0 0 1 0 0,0 0 0 0 0,1 2-1 0 0,-4 35-23 0 0,-1-28 18 0 0,4-12 3 0 0,1 0 1 0 0,-1 1-1 0 0,1-1 1 0 0,-1 1-1 0 0,1-1 1 0 0,-1 0-1 0 0,1 1 1 0 0,0-1-1 0 0,0 1 1 0 0,0-1-1 0 0,0 1 1 0 0,0-1-1 0 0,0 0 1 0 0,0 1-1 0 0,0-1 1 0 0,1 1-1 0 0,-1-1 1 0 0,0 1-1 0 0,1-1 1 0 0,0 0-1 0 0,-1 1 1 0 0,1-1-1 0 0,-1 0 1 0 0,1 0-1 0 0,0 1 1 0 0,0-1-1 0 0,0 0 2 0 0,0 0-1 0 0,7 47-59 0 0,-5-42 52 0 0,0-1-1 0 0,0 0 0 0 0,0 0 1 0 0,1 0-1 0 0,0-1 1 0 0,0 1-1 0 0,0-1 0 0 0,1 0 9 0 0,1 1-21 0 0,1 0-1 0 0,0 0 0 0 0,1 0 0 0 0,-1-1 1 0 0,1-1-1 0 0,0 1 0 0 0,-1-1 0 0 0,5 1 22 0 0,4 0-42 0 0,0 0-1 0 0,0-1 0 0 0,0-1 0 0 0,0-1 43 0 0,35 1-63 0 0,-46-2 58 0 0,0 0 0 0 0,-1 0 1 0 0,1-1-1 0 0,0 0 0 0 0,0 0 1 0 0,0 0-1 0 0,0-1 1 0 0,0 1-1 0 0,-1-1 0 0 0,4-2 5 0 0,8-3-12 0 0,-2 2-1 0 0,-1 0 0 0 0,0-1-1 0 0,0 0 1 0 0,6-5 13 0 0,-11 5 0 0 0,0 1 0 0 0,0-1 0 0 0,-1-1 0 0 0,1 0 0 0 0,-2 0 0 0 0,4-3 0 0 0,-4 2 5 0 0,-1 0 0 0 0,0 0-1 0 0,0-1 1 0 0,-1 1 0 0 0,0-1-1 0 0,0 0 1 0 0,-1 0 0 0 0,0-1-1 0 0,-1 1 1 0 0,0-1 0 0 0,0 1-1 0 0,-1-1 1 0 0,-1 1 0 0 0,1-1-1 0 0,-2 0-4 0 0,2 3 15 0 0,-1-1 0 0 0,0 0-1 0 0,-1 0 1 0 0,0 1 0 0 0,0-1-1 0 0,-1 0 1 0 0,0 1 0 0 0,-2-7-15 0 0,-6 1 6 0 0,6 9 14 0 0,0 3 15 0 0,-8 4-24 0 0,8-1-2 0 0,-4 14 16 0 0,6-15-23 0 0,1 0-1 0 0,-1 1 1 0 0,0-1-1 0 0,1 1 1 0 0,0 0-1 0 0,-1-1 1 0 0,1 1-1 0 0,0 0 0 0 0,0 0 1 0 0,0 0-1 0 0,0 0 1 0 0,0 0-1 0 0,0 0 1 0 0,0 0-1 0 0,1 0 1 0 0,-1 0-1 0 0,1 0 0 0 0,0 0 1 0 0,-1 0-1 0 0,1 0 1 0 0,0 1-1 0 0,0-1 1 0 0,0 0-1 0 0,1 1-1 0 0,-1 5 9 0 0,-1 0-1 0 0,0-1 1 0 0,0 1 0 0 0,0 0-1 0 0,-1-1 1 0 0,0 1 0 0 0,-2 3-9 0 0,1-4 10 0 0,1 0-1 0 0,0 1 1 0 0,0 0 0 0 0,1-1 0 0 0,0 1 0 0 0,0 0 0 0 0,1 3-10 0 0,1 11 27 0 0,1 1 0 0 0,2-1 1 0 0,0 1-28 0 0,1 1 27 0 0,-1 0 1 0 0,-2 0 0 0 0,0 4-28 0 0,-1-1 40 0 0,2 1 0 0 0,5 25-40 0 0,-3-25 44 0 0,-2-1 0 0 0,1 27-44 0 0,-2 5 34 0 0,0-41-28 0 0,-1 1 1 0 0,-1 0-1 0 0,-1-1 1 0 0,0 1 0 0 0,-2 0-1 0 0,-1 4-6 0 0,-20 90-26 0 0,21-106 17 0 0,1 0 0 0 0,-1 1 0 0 0,-1-1 1 0 0,0 0-1 0 0,0-1 0 0 0,0 1 1 0 0,0-1-1 0 0,-3 2 9 0 0,-2 5-18 0 0,-8 8-21 0 0,-2-3-32 0 0,-24 9-145 0 0,25-19 34 0 0,-1-1 0 0 0,0-1 1 0 0,-16 4 181 0 0,29-9-38 0 0,1 0 1 0 0,-1 0 0 0 0,0-1 0 0 0,0 0-1 0 0,0 0 1 0 0,1-1 0 0 0,-1 1 0 0 0,-3-2 37 0 0,-49-13-235 0 0,26 6 128 0 0,22 5 91 0 0,0 0 0 0 0,0 0 1 0 0,0-1-1 0 0,0 0 1 0 0,-2-3 15 0 0,5 3 0 0 0,0 1 1 0 0,0-1-1 0 0,1 0 1 0 0,-1-1-1 0 0,1 0 1 0 0,-5-6-1 0 0,9 5 4 0 0,-1 0 0 0 0,1 0-1 0 0,1 0 1 0 0,0 0 0 0 0,0-1 0 0 0,0 1 0 0 0,1 0 0 0 0,0-1-1 0 0,0 1 1 0 0,0-1 0 0 0,2-3-4 0 0,-1-11 10 0 0,0 8-7 0 0,0 0-1 0 0,1 1 1 0 0,0-1-1 0 0,1 0 1 0 0,1 0 0 0 0,0 1-1 0 0,1 0 1 0 0,0 0 0 0 0,1 0-1 0 0,0 1 1 0 0,1 0-1 0 0,1 0 1 0 0,0 0 0 0 0,0 1-1 0 0,1 0 1 0 0,1 1-1 0 0,0 0 1 0 0,5-4-3 0 0,10-8-8 0 0,1 1 0 0 0,1 2 1 0 0,6-3 7 0 0,84-47-70 0 0,-76 46 31 0 0,-18 11-74 0 0,-2 1 49 0 0,45-16-18 0 0,-39 19 2 0 0,-11 5-8 0 0,1-1-43 0 0,-3 2-18 0 0,1 1-42 0 0,0-1-48 0 0,0 1-53 0 0,1 1-60 0 0,1-1-64 0 0,1 1-70 0 0,0 0-76 0 0,-6 0 81 0 0,0 1-44 0 0,-4 0 137 0 0,0 0-39 0 0,-2 0 37 0 0,1 0-36 0 0,-1 0-41 0 0,1 0-45 0 0,-2 1 48 0 0,1-1-37 0 0,0 0-39 0 0,-1 1-42 0 0,1-1-44 0 0,0 0-46 0 0,0 1-50 0 0,0-1-52 0 0,-1 1 18 0 0,5 0-759 0 0,0-1-109 0 0,1 0-430 0 0,7-1-1145 0 0,-18 0 3196 0 0</inkml:trace>
  <inkml:trace contextRef="#ctx0" brushRef="#br0" timeOffset="2">2540 319 8466 0 0,'-9'-1'801'0'0,"1"-2"-48"0"0,-3-6 639 0 0,-9-6 356 0 0,8 7-964 0 0,4 0 51 0 0,5 5-113 0 0,0 1-98 0 0,0 1-89 0 0,0 1-83 0 0,-1 0-73 0 0,1 1-66 0 0,0 0-59 0 0,-1 0-49 0 0,0 1-15 0 0,1 0-46 0 0,-12 9 313 0 0,12-9-238 0 0,2-1-71 0 0,0 0 34 0 0,-6 3 435 0 0,1 0-98 0 0,-1 2-88 0 0,0 0-77 0 0,0 1-68 0 0,1 1-56 0 0,-1 0-47 0 0,1 1-36 0 0,-17 26 277 0 0,14-19-210 0 0,3-5-9 0 0,1 0 64 0 0,-10 18 137 0 0,0-2-86 0 0,-1 4-21 0 0,1-1-75 0 0,6-9-53 0 0,0 0 0 0 0,1 1 0 0 0,-2 14-171 0 0,-15 70 418 0 0,-3 58 75 0 0,16-71-325 0 0,13-60-113 0 0,2 0 0 0 0,4 22-55 0 0,0-20 26 0 0,1 0 1 0 0,7 16-27 0 0,21 31 8 0 0,10-4-64 0 0,-28-48 6 0 0,-12-21 21 0 0,0-1-1 0 0,1 1 1 0 0,-1-1-1 0 0,1 0 1 0 0,1 0-1 0 0,0-1 1 0 0,0 0-1 0 0,0 0 1 0 0,2 0 29 0 0,12 6-116 0 0,0-1-60 0 0,1 0-80 0 0,1-1-101 0 0,1 0-104 0 0,-13-5 182 0 0,0 0-35 0 0,-2-1-171 0 0,0-1 46 0 0,24 7-872 0 0,-20-8 706 0 0,1 0-107 0 0,-7-3 306 0 0,0 1-41 0 0,0-1-107 0 0,1 0-65 0 0,0 0-76 0 0,0-1-82 0 0,-1 0-92 0 0,1 0-98 0 0,0-1-108 0 0,0 0-116 0 0,1-1-234 0 0,0-1-111 0 0,1-1-417 0 0,7-3-1096 0 0</inkml:trace>
  <inkml:trace contextRef="#ctx0" brushRef="#br0" timeOffset="3">2806 730 14379 0 0,'0'0'1439'0'0,"0"-1"-562"0"0,0 0-237 0 0,0-1-114 0 0,2-15 186 0 0,1 1-61 0 0,3 1-64 0 0,3 0-67 0 0,2 1-70 0 0,2 0-75 0 0,2 1-77 0 0,3 0-81 0 0,-4 4-30 0 0,0 1 0 0 0,0 0 0 0 0,1 1 0 0 0,7-1-187 0 0,16-4 259 0 0,-13 5-112 0 0,-15 3-81 0 0,0 2-1 0 0,0-1 0 0 0,1 2 0 0 0,-1-1 1 0 0,0 1-1 0 0,1 1-65 0 0,14-1 119 0 0,-14 1-64 0 0,0-1 0 0 0,-1 1 0 0 0,1 1 0 0 0,0 0 0 0 0,-1 1 0 0 0,1 0 0 0 0,3 1-55 0 0,-11-1 23 0 0,0-1-1 0 0,1 1 1 0 0,-1 0-1 0 0,0 0 1 0 0,0 0 0 0 0,0 0-1 0 0,0 0 1 0 0,0 1-1 0 0,0-1 1 0 0,0 1-23 0 0,0 2 38 0 0,1-1 0 0 0,-1 1 0 0 0,0-1 0 0 0,-1 1 0 0 0,1 0 1 0 0,-1 0-1 0 0,0 0 0 0 0,1 3-38 0 0,12 44 264 0 0,-13-44-214 0 0,-1 0 1 0 0,1 1-1 0 0,-2-1 0 0 0,1 0 0 0 0,-1 1 0 0 0,0-1 1 0 0,-1 1-1 0 0,0-1 0 0 0,-2 6-50 0 0,-7 28 168 0 0,-6 23 22 0 0,-2-6-75 0 0,-7-10-15 0 0,-21 13-1 0 0,16-24-31 0 0,15-18-17 0 0,-1 0 0 0 0,0 0-1 0 0,-2-2 1 0 0,0 0 0 0 0,-16 11-51 0 0,2-4 52 0 0,13-9-33 0 0,-1-1 0 0 0,0-1 0 0 0,-1 0-1 0 0,0-2 1 0 0,-11 5-19 0 0,22-17 18 0 0,-2 1 7 0 0,-15 22-13 0 0,23-19-31 0 0,8-4 6 0 0,210 0 0 0 0,-202-1 13 0 0,0 0-1 0 0,0-1 1 0 0,0 0 0 0 0,-1-1 0 0 0,3 0 0 0 0,-3-1 1 0 0,1 2-1 0 0,0-1 0 0 0,0 2 1 0 0,0-1-1 0 0,1 2 0 0 0,39 1 0 0 0,-8 0-14 0 0,-15-1-73 0 0,-5-1-69 0 0,0-1-98 0 0,-6-1-51 0 0,0-1-98 0 0,-1-2-111 0 0,-9 3 211 0 0,0 0-34 0 0,-2 0-63 0 0,0 2-61 0 0,-1 1-70 0 0,-2-1-84 0 0,-3 1 615 0 0,3 0-705 0 0,-2 0-93 0 0,-1 0-91 0 0,0 0-89 0 0,0 0-93 0 0,1 0 493 0 0,-1 0-34 0 0,0-1-38 0 0,1 1-40 0 0,0-1-46 0 0,0-1-49 0 0,2 0-575 0 0,1-2-109 0 0,1-1-398 0 0,4-4-1051 0 0</inkml:trace>
  <inkml:trace contextRef="#ctx0" brushRef="#br0" timeOffset="4">3460 391 15259 0 0,'0'0'919'0'0,"0"0"-342"0"0,2 0-135 0 0,0 0-49 0 0,1 1 177 0 0,0-1-54 0 0,0 1-50 0 0,1 0-48 0 0,-1 0-46 0 0,0 1-43 0 0,0 0-40 0 0,0 0-38 0 0,0 1-36 0 0,0-1-32 0 0,3 4 93 0 0,-1 1-101 0 0,0 0-81 0 0,0 1-60 0 0,6 18-103 0 0,-8-16 79 0 0,-1 0 77 0 0,-2-2 110 0 0,2 9-132 0 0,7 1-12 0 0,2 3 15 0 0,-9 0 24 0 0,-2-11-65 0 0,0-6 57 0 0,-1-12 156 0 0,2-4-91 0 0,0 3-100 0 0,0 1-56 0 0,1 3-56 0 0,10-21 71 0 0,-6 12-9 0 0,1 0 0 0 0,0 1-1 0 0,1-1 1 0 0,0 1 0 0 0,1 1 0 0 0,3-3 1 0 0,7 0-7 0 0,1 8 111 0 0,1 5 103 0 0,2 1 95 0 0,-13 1-152 0 0,-6 1 65 0 0,-1 0-57 0 0,0 2-48 0 0,0-1-39 0 0,0 2-23 0 0,3 6-2 0 0,-5-7 0 0 0,0-2 14 0 0,8 19 228 0 0,-1-1-94 0 0,-1 2-47 0 0,-3 11 0 0 0,0-6-22 0 0,5-10-54 0 0,-8-14-64 0 0,1 0 0 0 0,-1 1 1 0 0,0-1-1 0 0,0 0 0 0 0,0 0 0 0 0,0 1 1 0 0,0-1-1 0 0,0 1 0 0 0,-1-1 1 0 0,1 1-1 0 0,-1-1 0 0 0,0 1 0 0 0,0 1-7 0 0,0 4 16 0 0,0 1-55 0 0,0 0-62 0 0,0 1-71 0 0,0 0-79 0 0,0-1-88 0 0,0-2-96 0 0,0-1-104 0 0,0-3 50 0 0,0-2-103 0 0,0-1-120 0 0,0 1 305 0 0,0-1-38 0 0,-2-1-655 0 0,0 1 109 0 0,1 0 103 0 0,-1-1 96 0 0,0 1 90 0 0,0-1 84 0 0,0 0 78 0 0,0 1 71 0 0,0-2-79 0 0,-1 1 110 0 0,1-1 93 0 0,0 1 77 0 0,-1-1 4 0 0,-4-4-268 0 0,5 4 245 0 0,0 0-78 0 0,2 1 129 0 0,-1 0-44 0 0,0 1-85 0 0,1-1-67 0 0,-4-4-889 0 0,2 1-52 0 0,0-2-325 0 0,2-3-905 0 0</inkml:trace>
  <inkml:trace contextRef="#ctx0" brushRef="#br0" timeOffset="5">3919 29 12515 0 0,'5'-5'1080'0'0,"0"1"-85"0"0,1 0-83 0 0,0 1-77 0 0,0 0-75 0 0,1 1-71 0 0,-1 0-66 0 0,1 0-63 0 0,0 1-58 0 0,0 0-55 0 0,0 0-52 0 0,1 1-46 0 0,-1-1-44 0 0,1 2-39 0 0,7 0 163 0 0,-2 0-156 0 0,-1 1-59 0 0,2 1-22 0 0,17 5 198 0 0,-21-5-222 0 0,4 2 169 0 0,-7-3-117 0 0,-1 1 42 0 0,34 15 327 0 0,-1 2-115 0 0,-1 4-96 0 0,-1 1-80 0 0,-6 0-82 0 0,-1 1-38 0 0,60 63 296 0 0,-56-50-243 0 0,-5 0-61 0 0,-3 1-40 0 0,7 21 9 0 0,-3 1-48 0 0,1 2-22 0 0,-19-39-55 0 0,-1 0 1 0 0,0 1-1 0 0,-2 1 0 0 0,-2 0 0 0 0,0 0 1 0 0,-1 0-1 0 0,-2 1 0 0 0,-1 0 1 0 0,-1-1-1 0 0,-2 20-14 0 0,0-34 4 0 0,0 47 41 0 0,-6 45-45 0 0,3-84-4 0 0,0 0 0 0 0,-2-1 0 0 0,0 1 0 0 0,-1-1 0 0 0,-1-1 0 0 0,-1 1 0 0 0,-1-1 4 0 0,-9 15-60 0 0,0 0 0 0 0,-5 1 60 0 0,5-9-89 0 0,-3-2-64 0 0,-1-3-87 0 0,-3-2-106 0 0,20-15 171 0 0,-3 2 2 0 0,-8 5-53 0 0,10-8 119 0 0,1 1-35 0 0,0-1-11 0 0,0 0-38 0 0,0 0-46 0 0,0 0-51 0 0,1-1 4 0 0,0-1-45 0 0,0 1-47 0 0,1-1-52 0 0,-1 0-56 0 0,1 0-59 0 0,-1 0-64 0 0,1-1-66 0 0,2 0-390 0 0,-1 0 106 0 0,1-1 100 0 0,-1 1 93 0 0,1-1 88 0 0,0 0 82 0 0,-1 1 76 0 0,1-1 69 0 0,0-1-73 0 0,-1 1 108 0 0,1-1 92 0 0,-1 1 74 0 0,1-1 63 0 0,0 0 40 0 0,-2-3-234 0 0,3 3 165 0 0,-1 1-102 0 0,0 0 108 0 0,1 1-42 0 0,0-1-144 0 0,0 1-90 0 0,-2-5-819 0 0,1 0-88 0 0,0-1-365 0 0,1-3-973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0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14819 0 0,'0'0'1600'0'0,"0"0"-600"0"0,0 0-241 0 0,0 0-92 0 0,0 0-107 0 0,0 0-97 0 0,0 0-168 0 0,0 0-36 0 0,0 0 182 0 0,0-1 170 0 0,0-3-111 0 0,4-10 89 0 0,7 7-46 0 0,6 5-68 0 0,2 4-87 0 0,-5-1-179 0 0,1-1-62 0 0,-1-2-67 0 0,-2-2-76 0 0,-7 1 14 0 0,35-13 129 0 0,-6 13-84 0 0,-23 3-46 0 0,-8 1-14 0 0,0-1-1 0 0,-1 0 1 0 0,1 0-1 0 0,0 0 1 0 0,0 0-1 0 0,0 0 0 0 0,-1-1 1 0 0,1 1-1 0 0,0-1 1 0 0,-1 0-1 0 0,1 0 1 0 0,2 0-3 0 0,2-10-26 0 0,0 3-63 0 0,10 5-108 0 0,-15 3 290 0 0,0 0-52 0 0,0 0-47 0 0,0 0-45 0 0,1 0-41 0 0,-1 0-36 0 0,4 0-221 0 0,0 0-197 0 0,0 0 17 0 0,6 0-767 0 0,-9 0 929 0 0,-1 0 35 0 0,1 0-294 0 0,-2 0-72 0 0,0 0-75 0 0,-1 0-78 0 0,0 0 116 0 0,0 0-39 0 0,0 4-1652 0 0,0 2 966 0 0,0-1 440 0 0,0-2 105 0 0,0 1-84 0 0,0-2-102 0 0,0-1-87 0 0,0 0-321 0 0,0-1-849 0 0</inkml:trace>
  <inkml:trace contextRef="#ctx0" brushRef="#br0" timeOffset="166.7848">27 318 11074 0 0,'0'0'2351'0'0,"0"0"-887"0"0,0 0-623 0 0,0 0-59 0 0,0 0-61 0 0,0 0-60 0 0,0 0-57 0 0,0 0-54 0 0,0 0-47 0 0,0 0-42 0 0,0 0-36 0 0,0 0-33 0 0,0 0 305 0 0,0 0-94 0 0,4 0-74 0 0,5 0-55 0 0,4 0-49 0 0,0 0-48 0 0,-4 0-46 0 0,-4-1-42 0 0,-1-2-42 0 0,17-12 94 0 0,-4 10-144 0 0,0 3-63 0 0,3 2-35 0 0,0-4-57 0 0,-5-4-81 0 0,-5 3-27 0 0,2-1-34 0 0,16 2-197 0 0,-21 4 190 0 0,0-1-46 0 0,2 1-90 0 0,-1 0-94 0 0,1 1-113 0 0,-5-1 176 0 0,1 0-36 0 0,1 0-214 0 0,0 0-90 0 0,1 0-97 0 0,-1 0-106 0 0,10-3-2672 0 0,-18-5 91 0 0,-3-7-288 0 0,5 9 2394 0 0,3 1-40 0 0,2-1-305 0 0,4-3-862 0 0,-9 8 2389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159 238 13779 0 0,'0'0'1216'0'0,"0"0"-438"0"0,0 0-167 0 0,0 0-46 0 0,0 0 66 0 0,0 0-72 0 0,-2 0-55 0 0,0 0-39 0 0,-4 1-107 0 0,1 0 99 0 0,-3 5 1291 0 0,8-4-1403 0 0,-1-1-39 0 0,0 2 9 0 0,-1 0-104 0 0,2-2-152 0 0,-1 1-35 0 0,0-1-38 0 0,-1 0-42 0 0,-8 8 537 0 0,3-2-41 0 0,-2 8-66 0 0,1-1-150 0 0,6-12-184 0 0,0 0-1 0 0,1 1 1 0 0,-1-1 0 0 0,1 1-1 0 0,0-1 1 0 0,0 1-1 0 0,0 0 1 0 0,0-1 0 0 0,0 1-1 0 0,1 0 1 0 0,-1-1-1 0 0,1 1 1 0 0,0 0 0 0 0,0 0-40 0 0,-3 14 206 0 0,-2-1-50 0 0,-13 14 45 0 0,14-25-170 0 0,0 1-1 0 0,1-1 1 0 0,0 1-1 0 0,0-1 1 0 0,1 1-1 0 0,-2 4-30 0 0,-5 96 330 0 0,-6-33-184 0 0,12-42-90 0 0,0 0-1 0 0,2 19-55 0 0,2-24 18 0 0,1 0-1 0 0,0 0 0 0 0,5 16-17 0 0,-2-22 0 0 0,0 0-1 0 0,1 0 0 0 0,1-1 1 0 0,1 0-1 0 0,0-1 1 0 0,1 0-1 0 0,11 15 1 0 0,0-6-49 0 0,3-1-76 0 0,1-3-102 0 0,-11-12 67 0 0,-1 1-34 0 0,8 6-224 0 0,-10-8 163 0 0,0-1-33 0 0,-2-2 73 0 0,0 0-112 0 0,1-1-106 0 0,0-1-99 0 0,0 1-91 0 0,0-2-85 0 0,0 1-77 0 0,0-1-71 0 0,0 1-217 0 0,0-2-314 0 0,1-1-53 0 0,-3-2 439 0 0,0 0-44 0 0,-2-1 137 0 0,1 0-41 0 0,-1 0-44 0 0,-1-1-50 0 0,2-1-143 0 0,-1-1-90 0 0,1-2-344 0 0,4-3-907 0 0</inkml:trace>
  <inkml:trace contextRef="#ctx0" brushRef="#br0" timeOffset="307.3812">556 291 15635 0 0,'0'0'1131'0'0,"0"0"-417"0"0,0 0-163 0 0,0 0-54 0 0,0 0-64 0 0,0 0-57 0 0,0-1 18 0 0,0-2 122 0 0,3-13 332 0 0,3 13-112 0 0,3 8-100 0 0,-1 4-87 0 0,-3-4-281 0 0,4 1 74 0 0,0-1-71 0 0,3 0-27 0 0,2 10 35 0 0,-9-4-122 0 0,-1-1-39 0 0,2 8 29 0 0,10 18 30 0 0,5-1-22 0 0,-2 10-30 0 0,2 2-39 0 0,2-11 1 0 0,-17-28-70 0 0,1 1 0 0 0,-1 0 0 0 0,-1 0 0 0 0,1 0 0 0 0,-1 1 1 0 0,-1-1-1 0 0,0 1 0 0 0,-1 0 0 0 0,0 1 0 0 0,1 1-17 0 0,4 13 35 0 0,2 1 1 0 0,1-1 0 0 0,1-1-1 0 0,14 22-35 0 0,-11-20 27 0 0,-1 1 0 0 0,-1 0 0 0 0,1 7-27 0 0,0 17 50 0 0,-12-42-42 0 0,0-1 0 0 0,1 1-1 0 0,0 0 1 0 0,1-1 0 0 0,3 8-8 0 0,-4-11-2 0 0,8 19 2 0 0,-6-8-34 0 0,-3-1-43 0 0,-1 5-65 0 0,-1-19 222 0 0,0 0-41 0 0,0 1-41 0 0,1-1-38 0 0,-1 1-35 0 0,0-1-33 0 0,0 2-201 0 0,0-1 71 0 0,1-1-36 0 0,0 2-363 0 0,0 0-251 0 0,1 1-591 0 0,0-2-20 0 0,0-1 573 0 0,0-1 244 0 0,0 0 112 0 0,0-1 203 0 0,0 0 116 0 0,-1 0 175 0 0,0 1 35 0 0,0-1 38 0 0,0 0 39 0 0,2-2-766 0 0,-2 0 42 0 0,-1 0 37 0 0,0-1 34 0 0,-1 0-85 0 0,-1 0 36 0 0,-1-2-98 0 0,-2-2-334 0 0,-2-3-392 0 0,4 4 464 0 0,1-2-21 0 0,0 0-79 0 0,2-3-300 0 0,-1-7-800 0 0,1 19 2190 0 0</inkml:trace>
  <inkml:trace contextRef="#ctx0" brushRef="#br0" timeOffset="563.7403">1059 238 14115 0 0,'-7'1'780'0'0,"1"-1"98"0"0,2 1-83 0 0,0 0 39 0 0,-6 5 1976 0 0,6-3-1654 0 0,1 1-64 0 0,1-2-593 0 0,1 0-38 0 0,0 0-86 0 0,-1 0-38 0 0,1 0-42 0 0,0 1-46 0 0,0-1-49 0 0,0 1-53 0 0,-1-1-58 0 0,1 1-60 0 0,0 0-83 0 0,-1 1-109 0 0,0-1-114 0 0,0 1-122 0 0,-9 20 618 0 0,0 0-34 0 0,-10 25 97 0 0,-3 13-68 0 0,-11 32-48 0 0,4-9-58 0 0,10-30 3 0 0,13-37-65 0 0,-1 1-1 0 0,0-2 0 0 0,-1 1 0 0 0,-6 5-45 0 0,5-6 43 0 0,0 1 1 0 0,1 0 0 0 0,0 0-1 0 0,-2 10-43 0 0,0 3 45 0 0,-25 60 102 0 0,7-37-85 0 0,24-45-56 0 0,0 1 1 0 0,1 0 0 0 0,1 0-1 0 0,0 0 1 0 0,-3 9-7 0 0,-10 23-44 0 0,13-32 18 0 0,0-2-76 0 0,0 0-61 0 0,-4 8-281 0 0,2-9 248 0 0,2-3-241 0 0,4-4 169 0 0,-1 0-37 0 0,2 0-38 0 0,-1 0-45 0 0,1-2-52 0 0,2 0-57 0 0,0-1 223 0 0,0-1-54 0 0,0 0-55 0 0,-1 1-57 0 0,0-1-55 0 0,0 0-59 0 0,-1 0-57 0 0,1-1-60 0 0,-1 1-60 0 0,0-1-61 0 0,-1 0-62 0 0,1-1-61 0 0,-1 1-65 0 0,1-1-63 0 0,-1-1-66 0 0,0 1-65 0 0,0 1-80 0 0,0-1-97 0 0,0 0-365 0 0,0-3-962 0 0</inkml:trace>
  <inkml:trace contextRef="#ctx0" brushRef="#br0" timeOffset="991.0294">1191 80 12315 0 0,'0'-8'819'0'0,"0"2"-48"0"0,-1-1-46 0 0,1 1-44 0 0,0-1 119 0 0,0 0-61 0 0,0 2-59 0 0,0-1-53 0 0,1 1-49 0 0,0 1-44 0 0,0 0-42 0 0,2 1-35 0 0,2-2 209 0 0,3 2-64 0 0,4 1 60 0 0,15 0 271 0 0,3 5-497 0 0,-5 7-99 0 0,-8 3-118 0 0,13 14 64 0 0,17 28 153 0 0,-9 4-92 0 0,-7 5-78 0 0,-6 3-63 0 0,5 44 26 0 0,1 58 12 0 0,-26-138-197 0 0,-1 9 25 0 0,-2 1 1 0 0,-3 38-70 0 0,0-32 26 0 0,2-16-8 0 0,0-19-4 0 0,-1 1 0 0 0,-1-1 0 0 0,1 0-1 0 0,-2 1 1 0 0,-1 4-14 0 0,-9 28 15 0 0,-20 56 113 0 0,21-71-114 0 0,-1 0-36 0 0,-7 13-96 0 0,10-22 10 0 0,-2 0-38 0 0,2-8-55 0 0,1-4-75 0 0,4-5-92 0 0,3-3 140 0 0,1-1-34 0 0,0 0-39 0 0,0 0-44 0 0,0 0-47 0 0,0 0-52 0 0,0-4-702 0 0,0 0-48 0 0,0-8-2834 0 0,0 7 2343 0 0,0 1 59 0 0,0 1 863 0 0,0 1 41 0 0,0-1-24 0 0,0 1 68 0 0,0-1 74 0 0,0 1 83 0 0,0-1 92 0 0,0 1 100 0 0,0 0 108 0 0,0 0 116 0 0,0-3-923 0 0,0-1-74 0 0,0 0-289 0 0,0-4-775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5:5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27 107 8346 0 0,'-4'0'177'0'0,"0"-1"102"0"0,1 1 89 0 0,1 0 74 0 0,-1-1 169 0 0,0 1 64 0 0,-2-3 1500 0 0,4 1-1149 0 0,0 0-564 0 0,1 1-47 0 0,-1-1 48 0 0,1 1-276 0 0,0 0-35 0 0,0 0 17 0 0,0-1-116 0 0,0 1-75 0 0,0 0-34 0 0,0 0-36 0 0,0 0-38 0 0,0 0-7 0 0,0-3 724 0 0,0 3-56 0 0,0 1-50 0 0,0 0-38 0 0,0 0 369 0 0,0 0-92 0 0,1 1-481 0 0,0 0-37 0 0,0 2 105 0 0,-1-1-148 0 0,0 0-50 0 0,0 1 4 0 0,0 4-18 0 0,0-5-23 0 0,1-1 51 0 0,9 8 345 0 0,7 13 541 0 0,-9-6-658 0 0,-2-2-55 0 0,-1 4 1 0 0,-2 14 74 0 0,-2-8-104 0 0,2 1-33 0 0,7 22 145 0 0,-1-4-117 0 0,-6-2-68 0 0,2 5 16 0 0,4-8-51 0 0,-6-25-113 0 0,0-1 0 0 0,0 1 0 0 0,-1 0 0 0 0,-1 0 0 0 0,0 7-46 0 0,-3 22 57 0 0,1-23-40 0 0,0 0 0 0 0,1 0 0 0 0,1 0 0 0 0,0 0 0 0 0,2 0-1 0 0,0 1-16 0 0,6 4 4 0 0,-6-16-1 0 0,-1 1 0 0 0,1-1 0 0 0,-1 1 0 0 0,-1-1 0 0 0,1 1 0 0 0,-2 0 0 0 0,1 0 0 0 0,-1-1 0 0 0,-1 6-3 0 0,1-13-251 0 0,0 1 41 0 0,0 0 41 0 0,0 0 37 0 0,0 3-30 0 0,0 1 120 0 0,0-2 75 0 0,0 1 42 0 0,0 5 176 0 0,0-2-34 0 0,0 13 469 0 0,0-11-416 0 0,0-2-71 0 0,0 0-60 0 0,0-1-81 0 0,0-1-68 0 0,0 0-78 0 0,0 0-91 0 0,0-1-101 0 0,0-1-112 0 0,0 0-125 0 0,0-2 209 0 0,0 0-35 0 0,0-1-37 0 0,0 0-38 0 0,0 0-39 0 0,0 0-42 0 0,0-1-41 0 0,0 1-44 0 0,0-1-45 0 0,0 0-47 0 0,0-1-47 0 0,0 1-50 0 0,0-1-51 0 0,0 0-51 0 0,0-1-55 0 0,0 0-54 0 0,0 0-56 0 0,0 0-58 0 0,1-8-223 0 0,-1 4 399 0 0,2 1 92 0 0,0-1-82 0 0,1 1-99 0 0,1 0-85 0 0,1-2-302 0 0,5-2-790 0 0</inkml:trace>
  <inkml:trace contextRef="#ctx0" brushRef="#br0" timeOffset="285.8932">529 1 9242 0 0,'0'0'1759'0'0,"0"0"-636"0"0,0 0 180 0 0,0 0-119 0 0,0 0-117 0 0,0 0-103 0 0,0 0-90 0 0,0 4-93 0 0,0 1-273 0 0,0-1-47 0 0,0 1-43 0 0,0 0-42 0 0,0 0-38 0 0,-1 0-37 0 0,1 5 200 0 0,0-2-178 0 0,-1 1-71 0 0,1 0-59 0 0,0 0-50 0 0,0 8 34 0 0,1 11-11 0 0,0-16-70 0 0,1 0 56 0 0,1 0 83 0 0,4 15 4 0 0,-3-16-144 0 0,-1-1 0 0 0,-1 1 1 0 0,0 0-1 0 0,0 0 0 0 0,-1 1 1 0 0,0 5-96 0 0,2 44 250 0 0,6 4-42 0 0,16 64 114 0 0,-14-75-205 0 0,-2-8-20 0 0,-3-9-35 0 0,14 69 70 0 0,3-44-83 0 0,-18-53-43 0 0,-1 0-1 0 0,-1 1 0 0 0,1-1 1 0 0,-1 1-1 0 0,-1 0 0 0 0,0 0 1 0 0,-1 0-1 0 0,1 5-5 0 0,-2-10 2 0 0,0 0-1 0 0,0-1 1 0 0,1 1-1 0 0,-1 0 1 0 0,1-1-1 0 0,0 1 0 0 0,0-1 1 0 0,1 0-1 0 0,-1 1 1 0 0,1-1-1 0 0,0 0 1 0 0,1 1-2 0 0,-1-1 1 0 0,0-1-1 0 0,-1 1 1 0 0,1 0-1 0 0,-1 0 1 0 0,0 0 0 0 0,0 0-1 0 0,0 0 1 0 0,0 0 0 0 0,-1 0-1 0 0,0 0 1 0 0,1 0-1 0 0,-2 1 0 0 0,1 14-10 0 0,0-6-28 0 0,0-4-26 0 0,0-2-40 0 0,0-3-91 0 0,0-3-90 0 0,0-1-110 0 0,0 1 148 0 0,0 2-39 0 0,0 0 446 0 0,0 0-69 0 0,1-1-65 0 0,-1 0-62 0 0,0 0-58 0 0,0-1-56 0 0,0-1-51 0 0,0 1-48 0 0,0-1-45 0 0,0-1-42 0 0,0 1-38 0 0,1-1-35 0 0,-1-2-499 0 0,0 0-99 0 0,0-3-455 0 0,-2-9-2081 0 0,1 10 2352 0 0,1 2 591 0 0,-1 0 36 0 0,0 0 39 0 0,0 1 47 0 0,-10-13-1994 0 0,0-1 464 0 0,0-1 90 0 0,-4-14-1057 0 0</inkml:trace>
  <inkml:trace contextRef="#ctx0" brushRef="#br0" timeOffset="529.1613">159 662 12059 0 0,'-7'0'1127'0'0,"1"0"-75"0"0,-1 0-82 0 0,0 0-88 0 0,1 0-95 0 0,0 0-101 0 0,1 0-107 0 0,0 0-114 0 0,3 0-23 0 0,0 0-41 0 0,-3-4 307 0 0,-3-5-83 0 0,-1 0-81 0 0,5 5-89 0 0,3 4-86 0 0,1 0-77 0 0,0 0-55 0 0,1 1-82 0 0,0-1-32 0 0,2 0 39 0 0,2-2-76 0 0,3 0-69 0 0,-4 0 2 0 0,-4 2 40 0 0,8-11 73 0 0,-8 11-124 0 0,1-1 0 0 0,-1 0 0 0 0,0 0 0 0 0,1 1-1 0 0,-1-1 1 0 0,1 0 0 0 0,-1 1 0 0 0,1-1-1 0 0,0 1 1 0 0,-1-1 0 0 0,1 1 0 0 0,0-1 0 0 0,-1 1-1 0 0,1-1 1 0 0,0 1 0 0 0,0-1 0 0 0,-1 1-1 0 0,1 0 1 0 0,0-1 0 0 0,0 1 0 0 0,-1 0 0 0 0,1 0-1 0 0,0 0 1 0 0,0 0 0 0 0,0 0 0 0 0,0 0-1 0 0,-1 0 1 0 0,1 0 0 0 0,0 0 0 0 0,0 0 0 0 0,0 0-1 0 0,0 0-7 0 0,26-2 141 0 0,-2-8-44 0 0,2-1-24 0 0,5 8 27 0 0,-24 2-79 0 0,1 0-1 0 0,0 0 1 0 0,-1-1-1 0 0,1 0 1 0 0,7-4-21 0 0,-7 3 11 0 0,0 0 0 0 0,1 1 0 0 0,0 0 0 0 0,0 0 0 0 0,0 1 1 0 0,0 0-12 0 0,10 3 9 0 0,16-2-4 0 0,-12-6-69 0 0,-16 2-86 0 0,0 1 59 0 0,27-8-82 0 0,-24 10 20 0 0,-6 0 28 0 0,1 0-41 0 0,0 1-75 0 0,0 0-67 0 0,1-1-76 0 0,0 1-86 0 0,0 0-95 0 0,1 0-102 0 0,-1 0-113 0 0,2 0-120 0 0,-7 0 603 0 0,5 0-721 0 0,-4 0 458 0 0,0 0-40 0 0,0 0-43 0 0,-1 0-47 0 0,0 0-50 0 0,0 0-54 0 0,-1 0 118 0 0,0 0-34 0 0,1 0-794 0 0,-2 0-415 0 0,1 0-1089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5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45 357 8418 0 0,'-5'0'275'0'0,"0"0"-37"0"0,-3-1 151 0 0,1 0-109 0 0,-4-4 309 0 0,9 1-341 0 0,0 0 52 0 0,0-1 69 0 0,1-2 90 0 0,0 2-95 0 0,1-1 55 0 0,0-1 58 0 0,0 0 66 0 0,0 5-295 0 0,0-1-62 0 0,0-1-30 0 0,0-8 149 0 0,0 7-168 0 0,0-3 156 0 0,0 4-94 0 0,0 0 45 0 0,0-1 87 0 0,0 0 72 0 0,0 0 84 0 0,0 0 92 0 0,0 0 101 0 0,0 0 111 0 0,0 0 122 0 0,0 3-408 0 0,0-1 33 0 0,7 11-130 0 0,23 21-93 0 0,-30-28-305 0 0,1-1-1 0 0,0 0 1 0 0,-1 1 0 0 0,1-1 0 0 0,-1 1 0 0 0,0-1-1 0 0,1 1 1 0 0,-1-1 0 0 0,1 1 0 0 0,-1-1 0 0 0,0 1-1 0 0,1-1 1 0 0,-1 1 0 0 0,0 0 0 0 0,1-1 0 0 0,-1 1-1 0 0,0-1 1 0 0,0 1 0 0 0,0 0 0 0 0,0-1 0 0 0,0 1-1 0 0,0 0 1 0 0,0-1 0 0 0,0 1 0 0 0,0-1 0 0 0,0 1-10 0 0,0 26 139 0 0,0 5-33 0 0,0 3-33 0 0,0-2-33 0 0,0-32-37 0 0,0 1 0 0 0,0 0-1 0 0,0 0 1 0 0,0 0 0 0 0,0 0-1 0 0,1 0 1 0 0,-1 0 0 0 0,0 0-1 0 0,1 0 1 0 0,0 0 0 0 0,-1-1-1 0 0,1 1 1 0 0,0 0 0 0 0,0 0-1 0 0,0-1 1 0 0,0 1 0 0 0,0-1-1 0 0,0 1 1 0 0,1-1 0 0 0,-1 1-1 0 0,0-1 1 0 0,1 0 0 0 0,-1 1-1 0 0,1-1 1 0 0,0 0 0 0 0,0 0-3 0 0,-1 0 2 0 0,1 0 1 0 0,0 0 0 0 0,-1 0-1 0 0,1 1 1 0 0,-1-1 0 0 0,0 0-1 0 0,1 1 1 0 0,-1-1 0 0 0,0 1-1 0 0,0 0 1 0 0,0-1 0 0 0,0 1-1 0 0,0 0 1 0 0,0-1 0 0 0,-1 1-1 0 0,1 0 1 0 0,0 0 0 0 0,-1 0-1 0 0,1 0 1 0 0,-1 0 0 0 0,0 0-1 0 0,0-1 1 0 0,0 1 0 0 0,0 0-1 0 0,0 0 1 0 0,0 1-3 0 0,0 34 43 0 0,0-37-42 0 0,0 1 0 0 0,0 0 0 0 0,0-1 0 0 0,0 1 0 0 0,0 0 0 0 0,0-1 0 0 0,0 1 0 0 0,0 0 0 0 0,0-1 0 0 0,1 1 0 0 0,-1-1 0 0 0,0 1 0 0 0,0 0 0 0 0,1-1 0 0 0,-1 1 0 0 0,0-1 0 0 0,1 1 0 0 0,-1-1 0 0 0,1 1 0 0 0,-1-1 0 0 0,1 1 0 0 0,-1-1 0 0 0,1 1 0 0 0,-1-1 0 0 0,1 0 0 0 0,-1 1-1 0 0,30 28 19 0 0,-23-21 6 0 0,-7-8 13 0 0,8 0-2 0 0,22 0-12 0 0,-30 0-23 0 0,1 0 0 0 0,0 0 0 0 0,-1 0 0 0 0,1 0 1 0 0,-1 0-1 0 0,1 0 0 0 0,0 0 0 0 0,-1-1 0 0 0,1 1 1 0 0,0 0-1 0 0,-1 0 0 0 0,1 0 0 0 0,-1-1 0 0 0,1 1 0 0 0,0 0 1 0 0,-1-1-1 0 0,1 1 0 0 0,-1-1 0 0 0,1 1 0 0 0,-1 0 0 0 0,0-1 1 0 0,1 1-1 0 0,-1-1 0 0 0,1 1 0 0 0,-1-1 0 0 0,0 0-1 0 0,9-8 7 0 0,5-4-1 0 0,8-9 28 0 0,8-8-1 0 0,-30 30-32 0 0,1-1 0 0 0,-1 1-1 0 0,1 0 1 0 0,-1-1-1 0 0,1 1 1 0 0,-1-1-1 0 0,1 1 1 0 0,-1-1-1 0 0,1 1 1 0 0,-1-1 0 0 0,0 1-1 0 0,1-1 1 0 0,-1 1-1 0 0,0-1 1 0 0,0 0-1 0 0,1 1 1 0 0,-1-1 0 0 0,0 1-1 0 0,0-1 1 0 0,0 0-1 0 0,0 1 1 0 0,0-1-1 0 0,0 0 1 0 0,0 1 0 0 0,0-1-1 0 0,0 0 0 0 0,1-4 2 0 0,0 0 0 0 0,0 0 0 0 0,0 0 1 0 0,1 0-1 0 0,-1 0 0 0 0,1 1 0 0 0,0-1 0 0 0,1 0 0 0 0,-1 1 0 0 0,1-1 1 0 0,0 1-1 0 0,0 0 0 0 0,0 0 0 0 0,1 0 0 0 0,1-1-2 0 0,-4 5 1 0 0,-1-1 0 0 0,1 1 0 0 0,-1 0 0 0 0,1-1-1 0 0,-1 1 1 0 0,1-1 0 0 0,-1 1 0 0 0,1-1 0 0 0,-1 1 0 0 0,0-1 0 0 0,1 1 0 0 0,-1-1-1 0 0,0 0 1 0 0,1 1 0 0 0,-1-1 0 0 0,0 1 0 0 0,0-1 0 0 0,0 0 0 0 0,1 1 0 0 0,-1-1-1 0 0,0 1 1 0 0,0-1 0 0 0,0 0 0 0 0,0 1 0 0 0,0-1 0 0 0,0 0-1 0 0,0 0 1 0 0,-1-1 0 0 0,1 0 0 0 0,0 1 0 0 0,1-1 0 0 0,-1 0 0 0 0,0 1 1 0 0,0-1-1 0 0,1 1 0 0 0,-1-1 0 0 0,1 1 0 0 0,-1-1 0 0 0,1 1 0 0 0,0-1 0 0 0,-1 1 0 0 0,1 0 1 0 0,0-1-1 0 0,1 0-1 0 0,0 1 4 0 0,0-1 0 0 0,0 1 0 0 0,0 0 0 0 0,0 0 0 0 0,0 1 1 0 0,0-1-1 0 0,0 0 0 0 0,0 1 0 0 0,1-1 0 0 0,-1 1 0 0 0,0 0 1 0 0,0 0-1 0 0,1 0 0 0 0,-1 0 0 0 0,2 0-4 0 0,-4 7 21 0 0,0 68-19 0 0,0-75-3 0 0,0 1 1 0 0,0 0-1 0 0,0-1 1 0 0,0 1-1 0 0,0 0 1 0 0,0-1-1 0 0,1 1 1 0 0,-1-1-1 0 0,0 1 1 0 0,0 0-1 0 0,0-1 1 0 0,1 1-1 0 0,-1-1 1 0 0,0 1-1 0 0,0 0 1 0 0,1-1-1 0 0,-1 1 1 0 0,1-1-1 0 0,-1 1 1 0 0,0-1-1 0 0,1 1 0 0 0,-1-1 1 0 0,1 0-1 0 0,-1 1 1 0 0,1-1-1 0 0,0 1 1 0 0,28 36-2 0 0,-14 0 0 0 0,15-22-2 0 0,-15 14 8 0 0,22-14-2 0 0,0 15 4 0 0,-37-30-5 0 0,0 1 0 0 0,0-1-1 0 0,1 0 1 0 0,-1 0-1 0 0,0 1 1 0 0,0-1 0 0 0,0 0-1 0 0,0 1 1 0 0,1-1-1 0 0,-1 0 1 0 0,0 0-1 0 0,0 1 1 0 0,1-1 0 0 0,-1 0-1 0 0,0 0 1 0 0,1 0-1 0 0,-1 1 1 0 0,0-1 0 0 0,0 0-1 0 0,1 0 1 0 0,-1 0-1 0 0,0 0 1 0 0,1 0-1 0 0,-1 0 1 0 0,0 0 0 0 0,1 0-1 0 0,-1 0 1 0 0,0 0-1 0 0,1 0 1 0 0,-1 0 0 0 0,0 0-1 0 0,1 0 1 0 0,-1 0-1 0 0,0 0 1 0 0,1 0-1 0 0,-1 0 1 0 0,0 0 0 0 0,1 0-1 0 0,-1 0 1 0 0,0 0-1 0 0,1-1 1 0 0,-1 1 0 0 0,0 0-1 0 0,0 0 1 0 0,1 0-1 0 0,-1-1 1 0 0,0 1-1 0 0,0 0 1 0 0,1 0 0 0 0,-1-1-1 0 0,0 1 1 0 0,0 0-1 0 0,0-1 1 0 0,0 1 0 0 0,1 0-1 0 0,-1 0 1 0 0,0-1-1 0 0,4-3 7 0 0,-1 1-1 0 0,1-1 1 0 0,0 1 0 0 0,0 0 0 0 0,1 0-1 0 0,-1 1 1 0 0,1-1 0 0 0,-1 1 0 0 0,1 0-1 0 0,0 0 1 0 0,0 0 0 0 0,0 1 0 0 0,0 0-1 0 0,0 0 1 0 0,2 0-7 0 0,-6 1 3 0 0,0 0 1 0 0,-1 0-1 0 0,1 0 0 0 0,-1 0 0 0 0,1 0 1 0 0,0 0-1 0 0,-1 0 0 0 0,1-1 0 0 0,0 1 0 0 0,-1 0 1 0 0,1 0-1 0 0,-1 0 0 0 0,1-1 0 0 0,0 1 1 0 0,-1 0-1 0 0,1-1 0 0 0,-1 1 0 0 0,1-1 1 0 0,-1 1-1 0 0,1 0 0 0 0,-1-1 0 0 0,1 1 0 0 0,-1-1 1 0 0,0 1-1 0 0,1-1 0 0 0,-1 0-3 0 0,30-36 108 0 0,-15 0 56 0 0,3 25-41 0 0,-17 11-113 0 0,1 0 1 0 0,-1 1-1 0 0,0-1 0 0 0,0 0 1 0 0,0 0-1 0 0,1 0 1 0 0,-1 1-1 0 0,0-1 0 0 0,0 0 1 0 0,0 0-1 0 0,-1-1 0 0 0,1 1 1 0 0,0 0-1 0 0,0 0 1 0 0,-1 0-1 0 0,1-1 0 0 0,0 1 1 0 0,-1 0-1 0 0,1-1 0 0 0,-1 1 1 0 0,0 0-1 0 0,1-1 1 0 0,-1 1-1 0 0,0 0 0 0 0,0-1 1 0 0,0 1-1 0 0,0-1 0 0 0,0 1 1 0 0,0-1-1 0 0,0 1 1 0 0,-1 0-1 0 0,1-2-10 0 0,0-104 637 0 0,0 36-299 0 0,-7 33-188 0 0,-10 10-54 0 0,4 5-42 0 0,-2-22 31 0 0,-15 1-46 0 0,15 6-78 0 0,0 31-45 0 0,1 0-76 0 0,9 0 29 0 0,1-1-36 0 0,-3-4-123 0 0,0 4-96 0 0,-3 5-115 0 0,4 6 202 0 0,0 2-37 0 0,5-4 25 0 0,0 0 87 0 0,0 0 75 0 0,0 0 63 0 0,0 0 49 0 0,1 0 36 0 0,-2 3 97 0 0,2-2-83 0 0,0 0-67 0 0,-1 0-101 0 0,1 0 25 0 0,0-1-41 0 0,0 1-45 0 0,0-1-50 0 0,0 1-54 0 0,0 0-59 0 0,0 0-64 0 0,0 0-68 0 0,0 0 131 0 0,0-1-34 0 0,0 1-35 0 0,0 0-36 0 0,1 0-38 0 0,-1-1-39 0 0,0 1-40 0 0,0 0-43 0 0,0 1-56 0 0,0 0-46 0 0,0 0-41 0 0,0 0-37 0 0,0 2-205 0 0,0 0-35 0 0,0 11-2257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0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16 583 13699 0 0,'0'0'1499'0'0,"0"0"-558"0"0,0 0-221 0 0,0 0-81 0 0,0 0-287 0 0,0 0-36 0 0,0-1 225 0 0,-2 0-97 0 0,0-2-67 0 0,-3-1-193 0 0,2 0 33 0 0,0 0 158 0 0,2 1 36 0 0,3-2 431 0 0,1 3-341 0 0,-1 0-292 0 0,0 1-34 0 0,0-1-40 0 0,-1 0-48 0 0,1-1-55 0 0,-1 0-60 0 0,0-1-68 0 0,-1-1-74 0 0,4-4 259 0 0,14-8 18 0 0,-14 12 25 0 0,-2 1-47 0 0,0-1-29 0 0,-2-2-24 0 0,0 1-5 0 0,1 2 19 0 0,28-60 416 0 0,-20 44-347 0 0,-3 2-55 0 0,9-17 133 0 0,-3 9-86 0 0,-4-18 0 0 0,10 8-42 0 0,-9-8-14 0 0,8 9-26 0 0,10-40 18 0 0,-26 72-37 0 0,0-1 0 0 0,1 1 1 0 0,-2-1-1 0 0,1 0 0 0 0,0 1 0 0 0,-1-1 1 0 0,1 0-1 0 0,-1 1 0 0 0,0-1 0 0 0,-1 0 1 0 0,1 1-1 0 0,-1-1-6 0 0,2-19 55 0 0,0 22-53 0 0,-1 0-1 0 0,1 1 1 0 0,-1-1-1 0 0,1 0 1 0 0,-1 1-1 0 0,1-1 1 0 0,0 1 0 0 0,-1-1-1 0 0,1 1 1 0 0,0-1-1 0 0,-1 1 1 0 0,1-1-1 0 0,0 1 1 0 0,-1 0-1 0 0,1-1 1 0 0,0 1-1 0 0,0 0 1 0 0,0 0 0 0 0,-1 0-1 0 0,1-1 1 0 0,0 1-1 0 0,0 0 1 0 0,0 0-1 0 0,-1 0 1 0 0,1 0-1 0 0,0 0 1 0 0,0 1-2 0 0,4-1 47 0 0,-5 0-23 0 0,1 9 3 0 0,1 0 0 0 0,-2 0 1 0 0,1 0-1 0 0,-1 0 0 0 0,-1 0 1 0 0,0 4-28 0 0,0-4 14 0 0,1 0-1 0 0,-1-1 1 0 0,2 1 0 0 0,-1 0 0 0 0,1 0-1 0 0,1 3-13 0 0,6 15 28 0 0,-5-16-19 0 0,0 0 0 0 0,0 0 1 0 0,-1 1-1 0 0,0-1 0 0 0,-1 0 0 0 0,-1 1-9 0 0,0 13 17 0 0,-1-12-7 0 0,1 0 0 0 0,0 0 1 0 0,1 0-1 0 0,1 0 0 0 0,1 3-10 0 0,4 11 13 0 0,-3-16-6 0 0,-1-1-1 0 0,-1 1 0 0 0,0 0 1 0 0,0 0-1 0 0,-1 1 1 0 0,0 5-7 0 0,-1 0 6 0 0,2 1 1 0 0,0 0-1 0 0,1-1 1 0 0,1 0-1 0 0,1 0 1 0 0,1 2-7 0 0,-5-13 3 0 0,1-1-1 0 0,-1 1 1 0 0,0-1 0 0 0,0 1 0 0 0,-1-1 0 0 0,0 1 0 0 0,0 0-1 0 0,0 0-2 0 0,3 27 23 0 0,6-7-7 0 0,-7-21-15 0 0,0 0-1 0 0,0 0 0 0 0,0 0 1 0 0,-1 0-1 0 0,0 1 1 0 0,0-1-1 0 0,0 1 1 0 0,-1-1-1 0 0,1 6 0 0 0,-2 2 3 0 0,2 23-18 0 0,1-11-46 0 0,0-11-11 0 0,2 0-33 0 0,2-2-41 0 0,2-3-45 0 0,-5-5-140 0 0,-2-3 116 0 0,-1-1-39 0 0,0 0-147 0 0,-1 0 48 0 0,1 1 45 0 0,0-1 42 0 0,0 1 38 0 0,0 0 35 0 0,0 0-98 0 0,-1 0 106 0 0,1 1 77 0 0,0 0 48 0 0,1 2-10 0 0,-1-3 9 0 0,0 0-20 0 0,0 0-37 0 0,0 0-46 0 0,0 0-56 0 0,0 0-70 0 0,1 0-76 0 0,-1-1-84 0 0,0 1-94 0 0,0-1-104 0 0,0 1-111 0 0,0-1-121 0 0,0 0 391 0 0,0 0-33 0 0,0 0 522 0 0,0-6-1590 0 0,1 1 445 0 0,0 1 111 0 0,1 1-94 0 0,2 1-106 0 0,0 1-89 0 0,1 0-353 0 0,5 1-935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0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 14763 0 0,'0'0'1568'0'0,"0"1"-580"0"0,0 0-229 0 0,0 1-80 0 0,0 3-206 0 0,0-2-50 0 0,-1 0-43 0 0,-1-1-40 0 0,-1 1 237 0 0,-1 0-106 0 0,-1-1-126 0 0,-2 4 123 0 0,2 0-149 0 0,2-1-50 0 0,1 0-58 0 0,-1-2-37 0 0,-10 0 87 0 0,11-2-130 0 0,0 1-35 0 0,1 4 11 0 0,1 3-91 0 0,5-1-96 0 0,6-9 16 0 0,12-11-151 0 0,-18 7 191 0 0,0 1 46 0 0,-5 4-22 0 0,1-1-1 0 0,0 1 1 0 0,-1-1-1 0 0,1 1 1 0 0,-1-1-1 0 0,1 1 1 0 0,-1-1-1 0 0,1 1 1 0 0,-1-1-1 0 0,0 0 1 0 0,1 1-1 0 0,-1-1 1 0 0,0 0-1 0 0,1 1 1 0 0,-1-1-1 0 0,0 0 1 0 0,0 1-1 0 0,0-1 1 0 0,0 0-1 0 0,0 0 1 0 0,0 1-1 0 0,0-1 1 0 0,0 0-1 0 0,0 0 1 0 0,0 1-1 0 0,0-1 1 0 0,0 0 0 0 0,2-7 13 0 0,9 1 16 0 0,-3 1-4 0 0,-6-2 25 0 0,-1-7 47 0 0,-2 9-64 0 0,1 1 88 0 0,-8-4 511 0 0,3 8-442 0 0,1 0-153 0 0,0 1-80 0 0,-1 0 247 0 0,1 5-77 0 0,3-4-371 0 0,0 0 59 0 0,0 0 54 0 0,0 0 47 0 0,0 1 38 0 0,-1 0 78 0 0,0 0 59 0 0,0 0 42 0 0,-4 4 280 0 0,4-3-268 0 0,-1 0-51 0 0,0 0-104 0 0,1 0-104 0 0,-1-1-116 0 0,2 0 64 0 0,0-1-36 0 0,0 0-40 0 0,-1 0-42 0 0,0 1-290 0 0,2-1 237 0 0,-1 0-35 0 0,0 0-37 0 0,0-1-39 0 0,0 1-39 0 0,0 0-41 0 0,0 0-43 0 0,0-1-44 0 0,0 1-46 0 0,0-1-47 0 0,1 1-49 0 0,-1 0-50 0 0,0-1-51 0 0,0 0-53 0 0,1 0 183 0 0,0 0-34 0 0,0 0-852 0 0,0 0-443 0 0,0 0-1163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0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13843 0 0,'0'0'1483'0'0,"0"0"-540"0"0,0 0-208 0 0,0 0-63 0 0,0 0 64 0 0,0 0-99 0 0,0 0-77 0 0,0 0-53 0 0,0 1 412 0 0,0 2-104 0 0,0 3-166 0 0,0-1-77 0 0,0 0-71 0 0,1 0-66 0 0,-1 0-63 0 0,1-1-57 0 0,-1 1-52 0 0,1-1-49 0 0,0 1-15 0 0,0 0-54 0 0,1 0-47 0 0,-1-1-38 0 0,1 4-25 0 0,5 9-80 0 0,-5-9 86 0 0,1-1 106 0 0,2 14 13 0 0,-2-1-42 0 0,-3 3-21 0 0,-2 11-8 0 0,0 4-8 0 0,0 23 19 0 0,0-38-71 0 0,1 1 0 0 0,2-1 0 0 0,0 0 1 0 0,1 1-1 0 0,3 10-29 0 0,2-10 7 0 0,6 36 14 0 0,-11-7-47 0 0,-2-40 27 0 0,1 23-56 0 0,1-11-83 0 0,0-11-13 0 0,2-1-61 0 0,2-1-73 0 0,1-2-84 0 0,-6-9-210 0 0,0 0 95 0 0,-1 0 87 0 0,1-1 80 0 0,-1 1 73 0 0,1 0 66 0 0,-1 1 58 0 0,1-1 52 0 0,-1 0 43 0 0,0 0 52 0 0,1 1 99 0 0,-1 4 261 0 0,0-5-329 0 0,0 1-65 0 0,0-2-51 0 0,0 1-53 0 0,0 0-60 0 0,1 0-69 0 0,-1 0-76 0 0,0-1-85 0 0,0 1-91 0 0,0-1-101 0 0,0 1-108 0 0,0-1-115 0 0,1 0-125 0 0,-1 0 422 0 0,0 0-34 0 0,0 0-35 0 0,0 0-35 0 0,0 0-38 0 0,0 0-37 0 0,1 0-40 0 0,-1 0-39 0 0,0 0-40 0 0,0 0-43 0 0,3-4-510 0 0,1 0-95 0 0,2-1-385 0 0,3-5-1028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0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13283 0 0,'-7'0'1250'0'0,"-5"0"712"0"0,6 0-1036 0 0,0 1-55 0 0,2-1-326 0 0,0 1-33 0 0,0 0-37 0 0,0 0-40 0 0,-1 0 47 0 0,1 1-76 0 0,0 1-83 0 0,0 0-90 0 0,1 0-97 0 0,0 2-105 0 0,0-1-110 0 0,1 2-119 0 0,-3 11 434 0 0,0 2-34 0 0,-3 13 84 0 0,-5 1-54 0 0,2-10 6 0 0,0 1 0 0 0,2 0 0 0 0,-4 14-238 0 0,0 17 330 0 0,-6 19 10 0 0,11-51-213 0 0,2 1 0 0 0,1 0-1 0 0,0 0 1 0 0,2 1 0 0 0,0 19-127 0 0,3 193 560 0 0,0-139-394 0 0,5-42-68 0 0,5-11-40 0 0,-3-14-30 0 0,-3-10-12 0 0,-1-8-14 0 0,-1 0 0 0 0,1 0 0 0 0,1-1 0 0 0,0 1 0 0 0,1-1 0 0 0,1 1-2 0 0,12 43-69 0 0,-12-32 8 0 0,3 0-71 0 0,0-9-15 0 0,2-1-60 0 0,-8-11-75 0 0,0 0 67 0 0,0 0 59 0 0,0 0 50 0 0,2 3 13 0 0,11 9 81 0 0,-9-9-65 0 0,-4-4-3 0 0,0 1-39 0 0,0-1-46 0 0,1 0-52 0 0,-1-1-9 0 0,0 1-45 0 0,0-1-51 0 0,0 0-52 0 0,0 0-59 0 0,0-1-61 0 0,0 1-66 0 0,0-1-70 0 0,1 0-74 0 0,-1 0-78 0 0,1-1-82 0 0,-1 1-86 0 0,1-1-91 0 0,-1-1-94 0 0,1 1-99 0 0,0-1-102 0 0,1-1 9 0 0,1-1-108 0 0,0-2-391 0 0,3-3-1028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0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12075 0 0,'0'-4'598'0'0,"0"0"-36"0"0,0 1-34 0 0,0 0-34 0 0,1-3 399 0 0,-1 0-121 0 0,1 2-112 0 0,0 0-102 0 0,0 0-94 0 0,0 1-85 0 0,0 1-130 0 0,1 0-45 0 0,-1 0-39 0 0,1 1-35 0 0,0-1-13 0 0,0 0-36 0 0,1 0-19 0 0,2 0-14 0 0,4-4 22 0 0,-2 1 56 0 0,0-1 77 0 0,-4 3-56 0 0,1 0 35 0 0,7-12 53 0 0,-1 0-38 0 0,-3-2-36 0 0,0 0-35 0 0,1-3-12 0 0,2 2-51 0 0,26-29 272 0 0,-9 11-61 0 0,-11 9-123 0 0,-7 8-63 0 0,-1 0 53 0 0,-2 3 66 0 0,1 1 1 0 0,1-1-1 0 0,7-9-207 0 0,-13 21 34 0 0,18-33 155 0 0,-17 20-23 0 0,-2 7-29 0 0,-1-2 45 0 0,1 6-89 0 0,4-5-3 0 0,0 8 1 0 0,2 2 81 0 0,-3 0-40 0 0,1 1 36 0 0,-9 2-56 0 0,-1 1-47 0 0,-8 19 28 0 0,13-22-87 0 0,-7 24 109 0 0,8 12-34 0 0,0-21-50 0 0,2 15 22 0 0,8-3-19 0 0,-1 0-4 0 0,-7 3 19 0 0,-4 11 0 0 0,-1-20-14 0 0,1 0-1 0 0,2 0 1 0 0,0 1-1 0 0,1-1 1 0 0,2 9-35 0 0,3-9 18 0 0,-3-13-9 0 0,-1 1 0 0 0,-1-1 1 0 0,0 1-1 0 0,0 0 0 0 0,-1 0 0 0 0,0 0 0 0 0,0 0 1 0 0,-1 0-1 0 0,-1 1-9 0 0,1 1-6 0 0,0 11-73 0 0,1-13-15 0 0,3-3-50 0 0,2-1-27 0 0,-1-2-51 0 0,-1-1-77 0 0,0 2-90 0 0,-2 2-109 0 0,-1-1 202 0 0,-1 1-35 0 0,0-6-117 0 0,0 1 119 0 0,0-1 104 0 0,0 1 92 0 0,0 0 84 0 0,0-1 40 0 0,0 2 82 0 0,0-1 82 0 0,-1 4 274 0 0,1-4-345 0 0,0 1-49 0 0,0-1-69 0 0,0 1-86 0 0,0-1-104 0 0,0 1-120 0 0,0-2 94 0 0,0 1-46 0 0,0 0-48 0 0,0-1-51 0 0,0 1-55 0 0,0 0-58 0 0,0-1-59 0 0,0 1-64 0 0,0-1-66 0 0,0 0-70 0 0,0 1-71 0 0,1-1-76 0 0,-1 0-77 0 0,0 1-82 0 0,0-1-83 0 0,0 0-88 0 0,0 0 50 0 0,0 0-84 0 0,0 0-335 0 0,0 0-896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11450 0 0,'1'-4'563'0'0,"-1"1"-48"0"0,1 0-45 0 0,0 0-42 0 0,0 0-40 0 0,1 1-37 0 0,2-3 250 0 0,-1 2-298 0 0,0 1-38 0 0,3-3 171 0 0,3 0-39 0 0,5-1 73 0 0,-6 1-155 0 0,0 4 328 0 0,0 4-86 0 0,0 3-77 0 0,0 3-72 0 0,0 2-64 0 0,0 1-56 0 0,-1 1-51 0 0,1 1-43 0 0,3 5 43 0 0,-1-3-62 0 0,10 9 68 0 0,-11-15-123 0 0,-1 0 0 0 0,0 0 1 0 0,-1 1-1 0 0,0 0 0 0 0,-1 1 0 0 0,4 9-120 0 0,38 69 569 0 0,-34-66-335 0 0,-1 0 0 0 0,-1 0 0 0 0,7 21-234 0 0,-8-11 177 0 0,5 14 47 0 0,17 63 229 0 0,-18-39-116 0 0,-7-23-110 0 0,8 45 182 0 0,-9 1-53 0 0,-10-35-169 0 0,-4 0-36 0 0,-14 54 58 0 0,17-96-173 0 0,-2-1 0 0 0,0 1-1 0 0,-3 6-35 0 0,-10 31 56 0 0,14-29-21 0 0,-1 0-1 0 0,-2-1 1 0 0,0 2-35 0 0,-15 17 18 0 0,-11-2-48 0 0,1 1-104 0 0,13-16-42 0 0,11-18 48 0 0,3-5-34 0 0,2 0-22 0 0,1-1-43 0 0,-1 3-50 0 0,-1 3-57 0 0,4-6 368 0 0,0-1-57 0 0,-1 0-56 0 0,1 0-51 0 0,-1 0-50 0 0,0 0-45 0 0,0 0-45 0 0,0 0-39 0 0,0-1-39 0 0,0 1-34 0 0,-2 0-476 0 0,0 0-106 0 0,0-1-81 0 0,-1-1-450 0 0,-5-5-2100 0 0,8 0 2376 0 0,0-1 9 0 0,2 2 655 0 0,0-1 39 0 0,0 0-744 0 0,0 0-88 0 0,0-2-354 0 0,0-2-947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17268 0 0,'0'0'1024'0'0,"0"0"-372"0"0,2 0-143 0 0,0 0-42 0 0,6 0 262 0 0,1 0-66 0 0,1 0-62 0 0,0 0-61 0 0,0 0-55 0 0,1 0-54 0 0,0 0-51 0 0,0 0-46 0 0,3 0 9 0 0,-1 0-58 0 0,1 0-53 0 0,-1 0-46 0 0,3 0-18 0 0,-1 0-50 0 0,5 0-16 0 0,-2 0-60 0 0,19-4 62 0 0,-15-6-59 0 0,-19 8-44 0 0,1 0-1 0 0,-1 1 0 0 0,1-1 1 0 0,0 1-1 0 0,0 0 1 0 0,0 0-1 0 0,0 0 1 0 0,0 0-1 0 0,0 1 1 0 0,0-1-1 0 0,0 1 0 0 0,1 0 0 0 0,15 1-88 0 0,-5 0-34 0 0,1-1-78 0 0,-1-2-105 0 0,-8 1 105 0 0,-1-2-35 0 0,0 0 102 0 0,4-2-230 0 0,-5 3 128 0 0,-1 0-45 0 0,1 0-51 0 0,0 0-59 0 0,0 1-65 0 0,0-1-73 0 0,-1 2 131 0 0,0-1-36 0 0,0 0-40 0 0,0 1-42 0 0,0-1-43 0 0,1 1-47 0 0,0 0-47 0 0,0 0-50 0 0,1 0-417 0 0,0 0-110 0 0,-3 0 563 0 0,0 0-40 0 0,-1 0-43 0 0,0 0-47 0 0,0 0-579 0 0,-1 0-105 0 0,0 0-398 0 0,-1 0-1052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11098 0 0,'0'0'1379'0'0,"0"0"-489"0"0,0 0-181 0 0,0 0-41 0 0,0 0 101 0 0,0 0-71 0 0,0 0-60 0 0,0 0-53 0 0,0 0-42 0 0,0 0-37 0 0,0 0 419 0 0,0 0-87 0 0,0 0-88 0 0,1 0-91 0 0,3 0-84 0 0,7 4 150 0 0,-4 7-41 0 0,-4-1-259 0 0,-1 2-34 0 0,-1 5 43 0 0,-1 0-72 0 0,0 0-85 0 0,-1 0-96 0 0,0-4-110 0 0,1-3-100 0 0,0 10 200 0 0,0-2-33 0 0,0 16 59 0 0,0-6-82 0 0,0 31 97 0 0,4-13-30 0 0,5-8-35 0 0,-5-26-95 0 0,-1 1 1 0 0,-1 0-1 0 0,0-1 0 0 0,-1 1 0 0 0,0 8-52 0 0,-1-14-327 0 0,0 0 59 0 0,0 1 54 0 0,0 0 51 0 0,0-1 47 0 0,0 1 46 0 0,0 0 40 0 0,0 0 38 0 0,0 1 47 0 0,0 1 44 0 0,0 9 206 0 0,0 4 198 0 0,0 12 363 0 0,0-18-470 0 0,0 0-55 0 0,0-6-158 0 0,0 1-46 0 0,0-3-65 0 0,0 1-43 0 0,0-1-49 0 0,0 1-53 0 0,0-2-32 0 0,0-1-45 0 0,0 1-46 0 0,0 0-49 0 0,0 0-54 0 0,0 0-55 0 0,0-1-58 0 0,0 1-62 0 0,0-1 30 0 0,0-1-47 0 0,0 0-47 0 0,0 1-51 0 0,0-1-51 0 0,0 0-54 0 0,0 1-55 0 0,0-1-56 0 0,0 0-59 0 0,0 0-61 0 0,0 1-61 0 0,0-1-64 0 0,0 0-65 0 0,0 0-67 0 0,0 0-70 0 0,0 0-69 0 0,0-9-131 0 0,0-1-107 0 0,0-2-415 0 0,0-3-1103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12363 0 0,'7'-7'735'0'0,"1"2"-55"0"0,0 0-51 0 0,0 2-50 0 0,0 0-48 0 0,0 2-46 0 0,1 0-44 0 0,-1 2-42 0 0,0 0-40 0 0,1 0-37 0 0,-1 2-37 0 0,0-1-33 0 0,8 6 159 0 0,-1 1-111 0 0,0 1 142 0 0,-1-1-79 0 0,-1-1-96 0 0,-1 0-46 0 0,11 8 112 0 0,-16-11-248 0 0,0 1 0 0 0,-1 0-1 0 0,1 0 1 0 0,-1 0-1 0 0,0 1 1 0 0,-1 0-1 0 0,1 0 1 0 0,-1 2-85 0 0,30 62 525 0 0,-12-35-232 0 0,6 11 74 0 0,-6 6-45 0 0,-15-30-196 0 0,29 92 501 0 0,-17-39-247 0 0,-9-12-109 0 0,-7-2-56 0 0,-3 11 69 0 0,1 13 33 0 0,-10-7-61 0 0,-4-20-88 0 0,2-7-52 0 0,6-31-74 0 0,0-6-10 0 0,0 0 1 0 0,-1-1-1 0 0,-1 0 0 0 0,0 0 1 0 0,-1 0-33 0 0,-36 59 114 0 0,13-38-56 0 0,8-15-47 0 0,7-7-35 0 0,2 0-38 0 0,1 1-46 0 0,2 1-58 0 0,9-12-86 0 0,-1 0 71 0 0,0 0 59 0 0,1-1 47 0 0,-2 1 32 0 0,-3 4 22 0 0,4-4-23 0 0,0-2-24 0 0,1 1-44 0 0,-1 0-55 0 0,1-1-64 0 0,-1 1-77 0 0,1 0-86 0 0,0 0-97 0 0,0-1-110 0 0,1 1 136 0 0,-1-1-57 0 0,1 0-59 0 0,-1 1-63 0 0,1-1-65 0 0,0 1-69 0 0,0-1-73 0 0,0 1-75 0 0,0-6-252 0 0,0-2-77 0 0,0 0-112 0 0,0 3 631 0 0,0 0-41 0 0,0-3-553 0 0,0 1-93 0 0,0-1-372 0 0,0-4-997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13611 0 0,'0'0'1787'0'0,"-1"0"-653"0"0,0 0-254 0 0,-1 0-79 0 0,-1 0-524 0 0,1 0 43 0 0,-2 1 431 0 0,1 0 86 0 0,-3 1 1245 0 0,5 0-1478 0 0,0-1-44 0 0,0 1 25 0 0,1 0-116 0 0,-1-1-276 0 0,1 0-46 0 0,0 1-49 0 0,0-1-56 0 0,0 0-59 0 0,0 1-63 0 0,0 0-68 0 0,0-1-72 0 0,0 3 473 0 0,0-3-66 0 0,0-1-44 0 0,0 0-36 0 0,0 0 25 0 0,0 0-82 0 0,0 0-42 0 0,2-5-66 0 0,-2-2 20 0 0,2-3-8 0 0,1 7-4 0 0,2 2 57 0 0,-2 0-33 0 0,1 1-52 0 0,0 0-78 0 0,-1 0-17 0 0,-3 0-39 0 0,0 0-59 0 0,0 0-86 0 0,0 0-106 0 0,0 0 183 0 0,0 0-39 0 0,0 0-48 0 0,0 0-56 0 0,0 0-64 0 0,0 0-78 0 0,0 0-92 0 0,0 0-107 0 0,0 0-115 0 0,1 0-98 0 0,0 0-74 0 0,2 0-51 0 0,2 0-273 0 0,-3 0 653 0 0,1 0-33 0 0,1 0-317 0 0,-1 0-91 0 0,-1 0-102 0 0,0 0-89 0 0,-1 0-355 0 0,-1 0-948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5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10002 0 0,'0'-10'894'0'0,"0"0"-50"0"0,-1 1-177 0 0,1 0-38 0 0,0 0-39 0 0,0 0-40 0 0,1 0-42 0 0,1 1-43 0 0,0-1-44 0 0,2 1-46 0 0,11-14 592 0 0,0 0-94 0 0,-13 16-629 0 0,1 0-33 0 0,0-4 133 0 0,-3 9-294 0 0,1 0 1 0 0,-1 0 0 0 0,0 0 0 0 0,1 0-1 0 0,-1 0 1 0 0,1-1 0 0 0,-1 1-1 0 0,1 0 1 0 0,0 0 0 0 0,-1 0 0 0 0,1 0-1 0 0,0 0 1 0 0,0 1 0 0 0,-1-1-1 0 0,1 0 1 0 0,0 0 0 0 0,1 0-51 0 0,4-1 279 0 0,2 0 69 0 0,3 2 92 0 0,3-1 114 0 0,-12 1-516 0 0,-1 0-1 0 0,1 0 1 0 0,0 0-1 0 0,-1 0 1 0 0,1 1-1 0 0,0-1 1 0 0,-1 0-1 0 0,1 1 1 0 0,-1-1-1 0 0,1 1 1 0 0,-1 0-1 0 0,1-1 1 0 0,-1 1 0 0 0,1 0-1 0 0,-1 0 1 0 0,1 0-1 0 0,-1 0-37 0 0,0 1 33 0 0,0-1-1 0 0,0 0 1 0 0,0 1-1 0 0,0-1 1 0 0,0 1-1 0 0,-1-1 1 0 0,1 1-1 0 0,-1-1 1 0 0,1 1-1 0 0,-1 0 1 0 0,1-1-1 0 0,-1 1 1 0 0,0-1 0 0 0,0 1-1 0 0,0 0 1 0 0,0-1-1 0 0,0 1-32 0 0,7 21 484 0 0,1-10-376 0 0,-4-5-47 0 0,1 0-1 0 0,-2 1 1 0 0,1-1-1 0 0,-1 1 1 0 0,1 3-61 0 0,1 15 147 0 0,-3 5 49 0 0,-2 39 51 0 0,0 8-62 0 0,0-1-56 0 0,0-9-47 0 0,1-46-53 0 0,0 0 0 0 0,2 0 1 0 0,1-1-1 0 0,1 1 0 0 0,4 8-29 0 0,-3-11 19 0 0,-2 0 0 0 0,0 1-1 0 0,0-1 1 0 0,-2 1 0 0 0,-1 7-19 0 0,-1 7-24 0 0,0 78 83 0 0,0-75-86 0 0,0 1-69 0 0,0-7-58 0 0,0 1-83 0 0,0 0-100 0 0,0 0-116 0 0,1-24 142 0 0,-1-1 34 0 0,3 5-135 0 0,8 11-474 0 0,-8-17 580 0 0,1-1-38 0 0,1 1-73 0 0,-1 0-72 0 0,-1 0-89 0 0,1 1-104 0 0,-1 0-119 0 0,-2-3 351 0 0,0-1-35 0 0,0 1-39 0 0,-1 0-38 0 0,1 0-42 0 0,-1 1-43 0 0,0-2-38 0 0,0 1-46 0 0,0-1-42 0 0,0 1-35 0 0,0 0-201 0 0,0 1-36 0 0,0 10-2214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55 12763 0 0,'0'-2'275'0'0,"0"0"0"0"0,0 0 1 0 0,-1 0-1 0 0,1 0 0 0 0,0 0 1 0 0,-1 1-1 0 0,1-1 0 0 0,-1 0 1 0 0,1 0-1 0 0,-1 0 0 0 0,0 1 1 0 0,0-1-1 0 0,0 0 0 0 0,0 0-275 0 0,-2-2 792 0 0,0 1-36 0 0,0-1-95 0 0,-1 0-49 0 0,1-1-57 0 0,0 0-66 0 0,2 4-18 0 0,-1 0-114 0 0,0 1-98 0 0,0 0-83 0 0,0 1-75 0 0,0 0-42 0 0,-7 3 6 0 0,7-4 0 0 0,2 0 74 0 0,-8 10 230 0 0,3-4-94 0 0,-13 5 96 0 0,15-9-320 0 0,1 0 0 0 0,-1 0 0 0 0,0 1 0 0 0,1-1 0 0 0,0 1 0 0 0,-1-1 0 0 0,1 1 0 0 0,0 0 0 0 0,1 0 0 0 0,-1 0 0 0 0,0 0 0 0 0,1 0 0 0 0,-1 2-51 0 0,-8 14 233 0 0,-3-2-61 0 0,-16 15 136 0 0,3 1-95 0 0,3 5-49 0 0,9-12-22 0 0,2 1 1 0 0,-6 19-143 0 0,4-6 142 0 0,-5 1-66 0 0,-7 20-4 0 0,18-30-48 0 0,2-9-6 0 0,1 0-1 0 0,0 0 0 0 0,2 0 1 0 0,0 13-18 0 0,2-28-5 0 0,1-1 1 0 0,1 0-1 0 0,-1 1 1 0 0,1-1-1 0 0,0 0 0 0 0,1 0 1 0 0,-1 1-1 0 0,1-1 1 0 0,1 0-1 0 0,2 5 5 0 0,10 30-37 0 0,30 34-103 0 0,-28-47 51 0 0,-15-26 84 0 0,-1-1-1 0 0,1 0 1 0 0,0 1 0 0 0,0-1-1 0 0,-1 0 1 0 0,1 0 0 0 0,0 0-1 0 0,0 0 1 0 0,0 0 0 0 0,0-1-1 0 0,0 1 1 0 0,0 0 0 0 0,1-1 5 0 0,36 15-106 0 0,-25-7 66 0 0,-12-6 31 0 0,0 0 1 0 0,1-1-1 0 0,-1 0 1 0 0,1 1-1 0 0,-1-1 1 0 0,1 0-1 0 0,-1 0 1 0 0,1 0-1 0 0,0-1 1 0 0,0 1-1 0 0,0 0 1 0 0,-1-1-1 0 0,1 0 1 0 0,0 0-1 0 0,2 0 9 0 0,32 1-55 0 0,16 0-21 0 0,-16-2 55 0 0,7-8 62 0 0,-23 1 20 0 0,-2-2 34 0 0,0-1-11 0 0,10-7 61 0 0,-2-11 70 0 0,-12 8-94 0 0,19-31 79 0 0,-3-7-107 0 0,-20 31-71 0 0,17-45 57 0 0,-24 61-56 0 0,-1 0-1 0 0,-1-1 0 0 0,0 1 1 0 0,0-1-1 0 0,-1-9-22 0 0,-1-8 34 0 0,0-14 60 0 0,-1-1 0 0 0,-4-10-94 0 0,-11-15 69 0 0,12 59-66 0 0,0 0 0 0 0,-1 0 1 0 0,0 1-1 0 0,-1-1 0 0 0,-1 0-3 0 0,3 6-5 0 0,-23-34-59 0 0,10 15-20 0 0,2 7-24 0 0,0 2-46 0 0,-6-1-116 0 0,-3 5-103 0 0,-3 4-122 0 0,12 5 196 0 0,-1 1-38 0 0,9 1 100 0 0,1 1-49 0 0,1-1-46 0 0,0 0-43 0 0,0 0-41 0 0,0 0-40 0 0,1 1-35 0 0,0-1-35 0 0,-1 1-147 0 0,1 0-42 0 0,-1 1-37 0 0,1 0-35 0 0,-1 0-195 0 0,1 1-37 0 0,-4 3-561 0 0,0 2-43 0 0,3-3 152 0 0,0 1-102 0 0,-2 0-411 0 0,-2 3-1103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186 158 12235 0 0,'0'-1'1754'0'0,"0"-1"-1213"0"0,0 0-36 0 0,-1-6 372 0 0,-1 2-110 0 0,-4 1 48 0 0,-7 2 291 0 0,9 4-418 0 0,4 3-74 0 0,-1 3-156 0 0,-2-1-58 0 0,-2 0-51 0 0,0 0-45 0 0,-4 4 98 0 0,1 3-59 0 0,-2 8-37 0 0,-1 7 29 0 0,-2 7 13 0 0,-2-4-50 0 0,3-6 10 0 0,2 0 1 0 0,-8 26-309 0 0,-6 57 517 0 0,12 6-105 0 0,9 4-107 0 0,3-108-292 0 0,2 0 0 0 0,-1 0 0 0 0,1 0 0 0 0,0 0 0 0 0,1 0 0 0 0,1 0 0 0 0,-1-1 0 0 0,1 1 1 0 0,1 0-14 0 0,17 49 30 0 0,-17-36-23 0 0,-5-19-8 0 0,1 0 0 0 0,0-1 0 0 0,0 1 0 0 0,0 0 0 0 0,0 0 0 0 0,0 0 0 0 0,1-1-1 0 0,-1 1 1 0 0,1-1 0 0 0,0 1 0 0 0,1-1 0 0 0,-1 0 0 0 0,0 0 0 0 0,1 0 0 0 0,0 1 1 0 0,12 12-76 0 0,1 6 31 0 0,-4-4-57 0 0,-1-7-69 0 0,0-3-70 0 0,4 1-115 0 0,-7-5 6 0 0,20 9-905 0 0,-20-9 807 0 0,1 0-36 0 0,-2-2 45 0 0,-1 0-42 0 0,1 0-47 0 0,0-1-56 0 0,2 0-235 0 0,0 0-113 0 0,-5-1 420 0 0,1-1-34 0 0,0 1-35 0 0,-1-1-37 0 0,1 0-39 0 0,0 0-40 0 0,0-1-43 0 0,0 1-44 0 0,1-1-46 0 0,-1 0-47 0 0,1-1-50 0 0,-1 0-51 0 0,1 0-137 0 0,-1-1-80 0 0,1-1-317 0 0,4-5-842 0 0</inkml:trace>
  <inkml:trace contextRef="#ctx0" brushRef="#br0" timeOffset="378.5758">530 449 14219 0 0,'0'-1'1333'0'0,"0"1"-496"0"0,0-2-199 0 0,0 0-73 0 0,0-5 28 0 0,1-1-57 0 0,0 1-52 0 0,0 0-50 0 0,1 0-45 0 0,1 0-42 0 0,0 0-39 0 0,0 1-34 0 0,1-2 14 0 0,1 0-38 0 0,7-6 159 0 0,-4 6-167 0 0,0 0 0 0 0,0 1 0 0 0,1 0 0 0 0,7-5-242 0 0,9-1 226 0 0,20-4 178 0 0,-15 6-181 0 0,-2-1-86 0 0,-2 1-8 0 0,38-2 244 0 0,-26 11-221 0 0,-36 2-138 0 0,1 0 0 0 0,0 0-1 0 0,0 0 1 0 0,0 1 0 0 0,0-1 0 0 0,-1 1 0 0 0,1 0 0 0 0,0 0 0 0 0,-1 0-1 0 0,1 0 1 0 0,0 0 0 0 0,-1 0 0 0 0,0 1 0 0 0,1 0-14 0 0,18 8 81 0 0,-9-6-56 0 0,10 4 72 0 0,-19-7-82 0 0,0 1 1 0 0,-1 0-1 0 0,1 0 0 0 0,-1 0 1 0 0,1 0-1 0 0,-1 0 0 0 0,0 0 1 0 0,0 1-1 0 0,0-1 0 0 0,0 1 1 0 0,-1-1-1 0 0,1 1 0 0 0,-1 0 0 0 0,1 0 1 0 0,-1 0-1 0 0,0 0 0 0 0,0 0 1 0 0,0 0-1 0 0,0 1-15 0 0,1 4 30 0 0,-1 0 1 0 0,1 0-1 0 0,-1 1 0 0 0,-1-1 1 0 0,0 0-1 0 0,0 1 0 0 0,0-1 1 0 0,-1 1-1 0 0,-1 0-30 0 0,-8 44 165 0 0,2-20-97 0 0,5-22-57 0 0,-20 52 126 0 0,11-43-100 0 0,0 1-1 0 0,-2-2 0 0 0,-3 3-36 0 0,7-9 16 0 0,-6 10-6 0 0,-2-1 0 0 0,0-1 0 0 0,-1-1 0 0 0,-1-1 1 0 0,-17 13-11 0 0,-42 37 42 0 0,74-65-39 0 0,0 1-1 0 0,0 0 1 0 0,0 0 0 0 0,1 0 0 0 0,0 0 0 0 0,0 1-1 0 0,0 0 1 0 0,1 0 0 0 0,-1 0 0 0 0,2 0 0 0 0,-1 0-1 0 0,1 1 1 0 0,-1 2-3 0 0,3-5-5 0 0,4 18 0 0 0,0-20 5 0 0,-1-1 0 0 0,1 1 1 0 0,0-1-1 0 0,-1 0 1 0 0,1-1-1 0 0,0 1 0 0 0,0-1 1 0 0,-1 0-1 0 0,1 1 0 0 0,0-2 1 0 0,2 1-1 0 0,53-8 97 0 0,-41 1-66 0 0,-13 4-19 0 0,0 1 1 0 0,0 0-1 0 0,0 0 0 0 0,0 1 0 0 0,0 0 0 0 0,1-1 0 0 0,-1 2 0 0 0,0-1 0 0 0,1 1 0 0 0,3-1-12 0 0,8 2 23 0 0,-11 0-14 0 0,0 0 0 0 0,0-1 0 0 0,0 0 0 0 0,0-1-1 0 0,0 1 1 0 0,0-1 0 0 0,0 0 0 0 0,0-1 0 0 0,3 0-9 0 0,3-2 3 0 0,-1 0 6 0 0,-1 0 0 0 0,0 2 0 0 0,1-1-1 0 0,0 1 1 0 0,-1 1 0 0 0,1 0 0 0 0,9 0-9 0 0,-13 1-136 0 0,2 0 94 0 0,0 0 70 0 0,16 0 133 0 0,-16 0-144 0 0,-2 0-43 0 0,0 0-43 0 0,0 0-56 0 0,0 0-64 0 0,-3 0 8 0 0,1 0-42 0 0,0 0-47 0 0,0 0-48 0 0,-1 0-55 0 0,1 0-56 0 0,-1 0-61 0 0,0 0-66 0 0,-1 0-57 0 0,-2 0-100 0 0,-1 0-110 0 0,1 0-120 0 0,-1 0-127 0 0,0-1-119 0 0,0 0-108 0 0,0-1-99 0 0,0-2 217 0 0,0 0-46 0 0,0-1-288 0 0,0-5-809 0 0,0-16-4176 0 0</inkml:trace>
  <inkml:trace contextRef="#ctx0" brushRef="#br0" timeOffset="787.1952">1271 25 13787 0 0,'0'6'530'0'0,"0"-1"58"0"0,3 5 1499 0 0,-1-8-1228 0 0,-1 0-390 0 0,1-2-44 0 0,0 1-56 0 0,-1-1-66 0 0,2 1-77 0 0,-1-1-88 0 0,0 0-99 0 0,1 0-109 0 0,-2 0 22 0 0,3 0 585 0 0,-4 0-76 0 0,1 1-255 0 0,0 0-34 0 0,0 1 82 0 0,-1 0-131 0 0,0 0-47 0 0,0 2-23 0 0,0 2-72 0 0,1-4 45 0 0,0 0 45 0 0,10 5 39 0 0,-11-6-107 0 0,1-1 1 0 0,0 0-1 0 0,0 1 1 0 0,-1-1-1 0 0,1 1 1 0 0,0-1 0 0 0,-1 1-1 0 0,1-1 1 0 0,0 1-1 0 0,-1 0 1 0 0,1-1-1 0 0,-1 1 1 0 0,1 0-1 0 0,-1-1 1 0 0,0 1-1 0 0,1 0 1 0 0,-1 0-1 0 0,0-1 1 0 0,1 1-1 0 0,-1 0 1 0 0,0 0-1 0 0,0 0 1 0 0,0 0-1 0 0,1-1 1 0 0,-1 1 0 0 0,0 0-1 0 0,0 0 1 0 0,0 0-1 0 0,-1 0 1 0 0,1-1-1 0 0,0 1 1 0 0,0 1-4 0 0,0 39 142 0 0,0 20-38 0 0,0-35-20 0 0,0-22-21 0 0,2 15 208 0 0,-3-22-182 0 0,0-9-85 0 0,1 8 16 0 0,-3-32-26 0 0,5 28-10 0 0,0-1 1 0 0,0 1-1 0 0,0 0 1 0 0,1-1-1 0 0,1 1 1 0 0,-1 0-1 0 0,3-3 16 0 0,-5 10-1 0 0,7-34-10 0 0,-8 34 16 0 0,0-1 0 0 0,0 0 0 0 0,0 0 0 0 0,0 1 0 0 0,0-1 0 0 0,1 0 0 0 0,-1 1 0 0 0,1-1 0 0 0,-1 0-1 0 0,1 1 1 0 0,-1-1 0 0 0,1 0 0 0 0,0 1 0 0 0,0-1 0 0 0,0 1 0 0 0,0-1 0 0 0,0 1 0 0 0,0 0 0 0 0,0-1 0 0 0,1 1 0 0 0,-1 0 0 0 0,0 0 0 0 0,1 0 0 0 0,-1 0 0 0 0,1 0 0 0 0,1-1-5 0 0,18-14 184 0 0,-19 14-167 0 0,-1 1 0 0 0,0 0 0 0 0,0 0 0 0 0,0 0 0 0 0,1 0 1 0 0,-1 0-1 0 0,0 0 0 0 0,1 0 0 0 0,-1 0 0 0 0,1 1 0 0 0,-1-1 0 0 0,1 0 0 0 0,-1 1 1 0 0,1-1-1 0 0,0 1 0 0 0,-1 0 0 0 0,1 0 0 0 0,0-1 0 0 0,-1 1 0 0 0,2 0-17 0 0,-2 0 19 0 0,1 0 0 0 0,0-1 0 0 0,-1 1 0 0 0,1-1-1 0 0,0 1 1 0 0,-1-1 0 0 0,1 0 0 0 0,0 0 0 0 0,-1 0-1 0 0,1 0 1 0 0,-1 0 0 0 0,0 0 0 0 0,1 0 0 0 0,-1 0-1 0 0,0 0 1 0 0,1-2-19 0 0,-1 2 9 0 0,-1 1 0 0 0,0-1-1 0 0,1 1 1 0 0,-1-1 0 0 0,0 1-1 0 0,1-1 1 0 0,-1 1 0 0 0,0-1 0 0 0,1 1-1 0 0,-1-1 1 0 0,1 1 0 0 0,-1 0-1 0 0,1-1 1 0 0,-1 1 0 0 0,1 0 0 0 0,0-1-1 0 0,-1 1 1 0 0,1 0 0 0 0,-1 0-1 0 0,1-1 1 0 0,0 1 0 0 0,-1 0 0 0 0,1 0-1 0 0,-1 0 1 0 0,1 0 0 0 0,0 0-1 0 0,-1 0 1 0 0,1 0 0 0 0,0 0 0 0 0,-1 0-1 0 0,1 0 1 0 0,-1 0 0 0 0,1 0-1 0 0,0 1 1 0 0,-1-1 0 0 0,1 0 0 0 0,-1 0-1 0 0,1 1 1 0 0,0-1 0 0 0,-1 0-9 0 0,9 18 245 0 0,2-10-74 0 0,-10-8-161 0 0,0 0-1 0 0,-1 1 1 0 0,1-1-1 0 0,0 0 1 0 0,-1 1-1 0 0,1-1 1 0 0,-1 1-1 0 0,1-1 1 0 0,-1 1-1 0 0,1-1 1 0 0,-1 1-1 0 0,1-1 1 0 0,-1 1-1 0 0,1-1 1 0 0,-1 1-1 0 0,0 0 1 0 0,1-1-1 0 0,-1 1 1 0 0,0 0-1 0 0,0-1 1 0 0,1 1-1 0 0,-1 0 1 0 0,0-1-1 0 0,0 1 1 0 0,0 0-1 0 0,0-1 1 0 0,0 1-1 0 0,0 0 1 0 0,0 0-1 0 0,0-1 1 0 0,0 1-10 0 0,4 8 210 0 0,-1-6-190 0 0,-1 0-1 0 0,0 0 1 0 0,0 0-1 0 0,0 1 1 0 0,-1-1-1 0 0,1 0 1 0 0,-1 1-1 0 0,0-1 0 0 0,0 1 1 0 0,0 0-1 0 0,0-1 1 0 0,0 1-1 0 0,-1 2-19 0 0,2 24 76 0 0,-1 0-45 0 0,-2-16-35 0 0,1-11-2 0 0,0 0 0 0 0,1 0 1 0 0,-1 0-1 0 0,1 0 0 0 0,-1 1 0 0 0,1-1 0 0 0,0 0 0 0 0,0 0 0 0 0,0 0 0 0 0,1 1 6 0 0,4 6-66 0 0,-1-2-42 0 0,-1 0-75 0 0,-1 2-93 0 0,-2 2-115 0 0,-1-7 169 0 0,0 0-59 0 0,0 0-60 0 0,0 0-59 0 0,0 0-63 0 0,0 0-62 0 0,0 0-64 0 0,0 0-65 0 0,0 0-66 0 0,0 0-68 0 0,0 0-67 0 0,0 0-70 0 0,0 0-71 0 0,0 0-71 0 0,0 0-73 0 0,0 0-73 0 0,0 0-242 0 0,0 0-104 0 0,0 2-415 0 0,0 2-1100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15083 0 0,'0'0'949'0'0,"1"0"-346"0"0,0 0-134 0 0,1 0-41 0 0,23 1 1170 0 0,-3-1-396 0 0,-6 0-465 0 0,-3 0-191 0 0,0 0-85 0 0,-3-1-156 0 0,-1 0-84 0 0,0 0-97 0 0,-2-1-108 0 0,15-9 245 0 0,-20 9-234 0 0,0 1 0 0 0,1 0 0 0 0,-1 0 0 0 0,1 0 1 0 0,-1 0-1 0 0,1 0 0 0 0,-1 0 0 0 0,1 0 0 0 0,-1 1 0 0 0,1-1 0 0 0,0 1 1 0 0,-1 0-1 0 0,1 0-27 0 0,4 0-226 0 0,0 0 77 0 0,0 0 68 0 0,0 0 60 0 0,2-1 63 0 0,-1 1 60 0 0,2 0 78 0 0,5 0 158 0 0,4-1 69 0 0,-7 1-203 0 0,-2 0-114 0 0,0 0-98 0 0,-1 0-92 0 0,0 0-101 0 0,-1 0-116 0 0,-4 0 111 0 0,0 0-34 0 0,4 0-242 0 0,-1 0-109 0 0,0 0-117 0 0,0 0-126 0 0,-4 1 368 0 0,1-1-36 0 0,-1 0-35 0 0,1 0-37 0 0,-1 0-38 0 0,1 0-38 0 0,-1 0-41 0 0,1 1-41 0 0,-4-1-354 0 0,0-1 116 0 0,0 1 111 0 0,0-1 102 0 0,0 0 97 0 0,0 0 87 0 0,0 0 82 0 0,0 0 74 0 0,0 0 29 0 0,0-1 73 0 0,0 1 64 0 0,0-1 52 0 0,0-1-74 0 0,0-2-151 0 0,0 3 242 0 0,0 2-75 0 0,0-1 58 0 0,0 1-41 0 0,0 0-49 0 0,0 1-53 0 0,0-6-4581 0 0</inkml:trace>
  <inkml:trace contextRef="#ctx0" brushRef="#br0" timeOffset="170.8374">160 0 11955 0 0,'0'0'1528'0'0,"0"0"-546"0"0,0 0-206 0 0,0 0-52 0 0,0 0 94 0 0,0 1-89 0 0,0 0-77 0 0,0 2-65 0 0,0 5 376 0 0,0 0-103 0 0,0 0-98 0 0,0 0-90 0 0,0 1-87 0 0,0-1-79 0 0,0 1-74 0 0,0 0-68 0 0,0 3 42 0 0,0 0-105 0 0,0 1-89 0 0,0-1-74 0 0,0 1-58 0 0,0-1-40 0 0,0 29 0 0 0,0-24 29 0 0,0 0 94 0 0,0-8-32 0 0,0-1 41 0 0,2 26-12 0 0,5-3-40 0 0,2 5-14 0 0,-1 22 11 0 0,-8-45-157 0 0,0 0 37 0 0,0 29 89 0 0,0-23-77 0 0,0 0-67 0 0,0 0-103 0 0,0-8 14 0 0,0 0-48 0 0,0-1-55 0 0,0 1-60 0 0,0 0-67 0 0,0 0-73 0 0,0 0-79 0 0,0 0-84 0 0,1 1-760 0 0,2-2-119 0 0,0-5 697 0 0,-1-1-35 0 0,0 0-36 0 0,1 0-39 0 0,1 3-635 0 0,0 0-111 0 0,-2-2 111 0 0,0 0-108 0 0,-2 2-433 0 0,1 2-1157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0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16796 0 0,'0'0'1000'0'0,"0"0"-366"0"0,0 0-142 0 0,0 0-46 0 0,0 0-52 0 0,0 0-48 0 0,0 0 22 0 0,0 0 119 0 0,0 0 134 0 0,4 0-51 0 0,6-1-120 0 0,0 0-60 0 0,-1 0-55 0 0,1-1-51 0 0,4-1 59 0 0,0-1-85 0 0,-1 0-68 0 0,-2 0-50 0 0,-5 2-79 0 0,10-2 170 0 0,-3 2-63 0 0,-2 1-47 0 0,0 1-33 0 0,27-2 120 0 0,-8-5-78 0 0,-14 2-56 0 0,1 2 1 0 0,-1 0-1 0 0,1 1 1 0 0,-1 1-1 0 0,4 0-74 0 0,52-7 190 0 0,-4-4-55 0 0,-5 5-68 0 0,-50 7-302 0 0,1 0 80 0 0,-1 0 69 0 0,1 0 60 0 0,0 0 53 0 0,1 0 47 0 0,32 0 306 0 0,-28 0-244 0 0,-7 0-87 0 0,-1 0-35 0 0,7 0-79 0 0,-9 0-16 0 0,0 0-36 0 0,-1 0-41 0 0,1 0-45 0 0,0 0-49 0 0,0 0-51 0 0,3 0-229 0 0,-6 0 219 0 0,1 0-32 0 0,-1 0-35 0 0,0 0-35 0 0,0 0-38 0 0,1 0-37 0 0,-1 0-41 0 0,0 0-41 0 0,1 0-42 0 0,-1 0-45 0 0,0 0-45 0 0,1 0-47 0 0,-1 0-48 0 0,1 0-49 0 0,-5 0-298 0 0,-1 1-85 0 0,0-1 572 0 0,-1 1-34 0 0,0 0-39 0 0,0 1-43 0 0,0 1-559 0 0,0 1-97 0 0,0 2-381 0 0,0 3-1010 0 0</inkml:trace>
  <inkml:trace contextRef="#ctx0" brushRef="#br0" timeOffset="361.3504">318 530 12203 0 0,'0'0'1534'0'0,"0"0"-557"0"0,0 0-213 0 0,0 0-64 0 0,0 0 71 0 0,0 0-107 0 0,0 0-87 0 0,0 0-70 0 0,0 0-53 0 0,0 0-43 0 0,0 0 319 0 0,0 0-73 0 0,0 0-68 0 0,1 0-74 0 0,3 0-70 0 0,2 0-185 0 0,12 0 598 0 0,-10-1-535 0 0,-4 0-189 0 0,-1 1-46 0 0,0-1-56 0 0,-1-1-67 0 0,6-8 224 0 0,15-6 103 0 0,31-16-49 0 0,-2-11-101 0 0,27-10-33 0 0,-57 32-98 0 0,-14 14 4 0 0,0 0 0 0 0,0-1-1 0 0,-1 0 1 0 0,0 0-1 0 0,0-1 1 0 0,1-3-15 0 0,-4 4 9 0 0,-4 7-7 0 0,1 0 0 0 0,-1 0 0 0 0,1 0 0 0 0,-1 0 0 0 0,1 0 0 0 0,-1 0 0 0 0,1 0 0 0 0,0 0-1 0 0,-1 0 1 0 0,1 0 0 0 0,0 0 0 0 0,0 0 0 0 0,0 1 0 0 0,0-1 0 0 0,0 0 0 0 0,0 1 0 0 0,0-1 0 0 0,0 1 0 0 0,0-1-1 0 0,0 1 1 0 0,0-1 0 0 0,1 1-2 0 0,6-4 8 0 0,-6 3-5 0 0,0-1 0 0 0,-1 1 0 0 0,1 0 0 0 0,0 0-1 0 0,-1-1 1 0 0,1 1 0 0 0,-1-1 0 0 0,1 0 0 0 0,-1 1 0 0 0,0-1 0 0 0,1 0 0 0 0,-1 0 0 0 0,0 0 0 0 0,0 1 0 0 0,0-1 0 0 0,-1 0 0 0 0,1-1 0 0 0,0 1 0 0 0,-1 0 0 0 0,1 0 0 0 0,-1 0 0 0 0,0 0-1 0 0,0 0 1 0 0,0-1-3 0 0,0-1 19 0 0,0 4 16 0 0,0 4-22 0 0,0 8-8 0 0,0-1 0 0 0,-1 0 1 0 0,0 0-1 0 0,-1-1 0 0 0,0 1 0 0 0,0 0 0 0 0,-2-1 0 0 0,0 3-5 0 0,2-8 6 0 0,0 1-1 0 0,0-1 0 0 0,1 1 1 0 0,0 0-1 0 0,0-1 0 0 0,0 1 1 0 0,1 5-6 0 0,0 104 206 0 0,0-62-76 0 0,0-22-99 0 0,0 45 166 0 0,0-42-176 0 0,0 10-50 0 0,0-42 219 0 0,0 1-74 0 0,0-1-70 0 0,0-1-64 0 0,0 1-58 0 0,1 0-52 0 0,-1-1-47 0 0,1 1-41 0 0,0-1-89 0 0,0 0-41 0 0,1 1-300 0 0,6 1-943 0 0,-4-3 1148 0 0,0 0 52 0 0,-4 0-231 0 0,1 0 44 0 0,-1 0 40 0 0,1 0 40 0 0,-1-1 37 0 0,1 1 37 0 0,-1-1-324 0 0,1 0 268 0 0,-1 0 62 0 0,0-1 56 0 0,0 1 51 0 0,1 0 43 0 0,-1-1 39 0 0,0 0-138 0 0,0 0 122 0 0,0-3-269 0 0,0 3 115 0 0,-1 1 111 0 0,1 1-67 0 0,0 0-78 0 0,0 0-96 0 0,0-2-920 0 0,0 1-113 0 0,0 0-419 0 0,0 1-1111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54 11066 0 0,'-18'2'3338'0'0,"14"-1"-2260"0"0,0 1-35 0 0,1 0-207 0 0,0 0-37 0 0,0 1-43 0 0,1-1-48 0 0,0 1-159 0 0,0-1-41 0 0,1 1-44 0 0,-1 0-48 0 0,1 0-51 0 0,-1 0-55 0 0,0 1-57 0 0,1-1-62 0 0,-1 1-70 0 0,1-1-60 0 0,-1 1-62 0 0,0 0-64 0 0,-5 9 587 0 0,-2 1-81 0 0,-2 5 5 0 0,0 0-115 0 0,3 1-105 0 0,5 0-96 0 0,0 7-18 0 0,-8 4-67 0 0,3-14-31 0 0,8-15-15 0 0,-1 0 0 0 0,1 1 1 0 0,-1-1-1 0 0,1 0 0 0 0,0 0 0 0 0,-1 0 1 0 0,1 0-1 0 0,0 0 0 0 0,1 0 0 0 0,-1 1 1 0 0,0-1-1 0 0,1 0 0 0 0,-1 0 1 0 0,1 0-1 0 0,-1 0 0 0 0,1 0 0 0 0,0 0 1 0 0,0 0-1 0 0,0 0 0 0 0,0-1 1 0 0,0 1-1 0 0,1 0 0 0 0,-1 0 1 0 0,1 0-8 0 0,0 1-1 0 0,-1-1 0 0 0,0 0 1 0 0,0 0-1 0 0,1 1 1 0 0,-1-1-1 0 0,-1 1 1 0 0,1-1-1 0 0,0 1 0 0 0,-1-1 1 0 0,1 1-1 0 0,-1-1 1 0 0,0 2 8 0 0,0-2-10 0 0,0 0-1 0 0,0-1 1 0 0,0 1 0 0 0,0 0 0 0 0,0-1 0 0 0,1 1 0 0 0,-1 0 0 0 0,0-1-1 0 0,1 1 1 0 0,-1 0 0 0 0,1-1 0 0 0,-1 1 0 0 0,1-1 0 0 0,0 1 0 0 0,0-1-1 0 0,0 1 1 0 0,0-1 0 0 0,0 1 0 0 0,0-1 0 0 0,0 0 0 0 0,0 0 0 0 0,0 1 0 0 0,1-1 10 0 0,10 5-128 0 0,-1 0-9 0 0,0 2-39 0 0,-4 3-21 0 0,-6-10 185 0 0,-1 0 0 0 0,1 0 1 0 0,-1-1-1 0 0,0 1 0 0 0,1 0 0 0 0,-1-1 0 0 0,1 1 0 0 0,0 0 0 0 0,-1-1 1 0 0,1 1-1 0 0,-1-1 0 0 0,1 1 0 0 0,0-1 0 0 0,0 1 0 0 0,-1-1 1 0 0,1 1-1 0 0,0-1 0 0 0,0 0 0 0 0,-1 0 0 0 0,1 1 0 0 0,0-1 0 0 0,0 0 1 0 0,0 0-1 0 0,-1 0 0 0 0,1 0 0 0 0,0 0 0 0 0,0 0 0 0 0,0 0 1 0 0,0 0-1 0 0,-1 0 0 0 0,1 0 0 0 0,1 0 12 0 0,19 0-189 0 0,9 1-14 0 0,3-7 70 0 0,-24 3 118 0 0,48-19-61 0 0,-22-1 67 0 0,-18 7 40 0 0,17-16 96 0 0,-31 29-107 0 0,-1-1 1 0 0,1 1-1 0 0,0 0 0 0 0,-1-1 1 0 0,0 1-1 0 0,0-1 1 0 0,0 0-1 0 0,0 1 0 0 0,-1-1 1 0 0,1 0-1 0 0,-1 0 1 0 0,0 0-1 0 0,0 0 0 0 0,0 0 1 0 0,-1-4-21 0 0,2-17 89 0 0,0-30 146 0 0,-4 29-70 0 0,-4 5 34 0 0,-5-1-31 0 0,9 19-128 0 0,0 0-1 0 0,0 0 1 0 0,0 0-1 0 0,-1 0 1 0 0,1 0-1 0 0,-1 1 1 0 0,1-1-1 0 0,-1 1 0 0 0,0-1 1 0 0,0 1-1 0 0,0 0 1 0 0,0 0-1 0 0,-1 0-39 0 0,-9-5 73 0 0,-8-4 5 0 0,5 6-99 0 0,2 5-72 0 0,-2 6-92 0 0,0 1-280 0 0,7-3 193 0 0,2-1 55 0 0,2 0-1 0 0,0 0-43 0 0,0 0 3 0 0,1-1-43 0 0,0 1-49 0 0,0 0-54 0 0,0 1-187 0 0,0 1-106 0 0,1-1-116 0 0,1-1 359 0 0,1-1-33 0 0,-1 1-36 0 0,1 0-35 0 0,0 0-38 0 0,0 0-39 0 0,1 0-41 0 0,-1 0-41 0 0,1 1-44 0 0,0 0-44 0 0,0 1-694 0 0,0 0-116 0 0,0 1-435 0 0,0 4-1151 0 0</inkml:trace>
  <inkml:trace contextRef="#ctx0" brushRef="#br0" timeOffset="573.0173">925 80 13307 0 0,'0'0'1742'0'0,"-1"0"-635"0"0,0 0-245 0 0,-1 0-75 0 0,-3 0-83 0 0,0-1-87 0 0,1 0-78 0 0,0-1-70 0 0,0 1-62 0 0,0-1-54 0 0,0-1-45 0 0,1 1-37 0 0,-5-2 164 0 0,-11-5 486 0 0,11 8-587 0 0,1 1 60 0 0,-11-1 250 0 0,-1 0-110 0 0,7 0-247 0 0,-1 0-35 0 0,-12 1 163 0 0,0 2-95 0 0,0 4-67 0 0,16-3-215 0 0,-48 19 146 0 0,22 2-130 0 0,25-15-53 0 0,5-5-3 0 0,0 1 0 0 0,1 0 0 0 0,0 0 0 0 0,-1 0 1 0 0,2 0-1 0 0,-1 0 0 0 0,1 1 0 0 0,0 0 0 0 0,0-1 0 0 0,0 1 0 0 0,1 0 0 0 0,-2 5 2 0 0,1-1-4 0 0,-12 40-61 0 0,11-8-67 0 0,7-13-17 0 0,-2-24 94 0 0,0 1-1 0 0,0-1 0 0 0,1 0 1 0 0,0 0-1 0 0,0 0 0 0 0,0-1 1 0 0,2 3 55 0 0,-3-5-35 0 0,1 1 1 0 0,0-1-1 0 0,0 1 1 0 0,0-1-1 0 0,0 0 1 0 0,0 1-1 0 0,1-1 1 0 0,-1 0-1 0 0,1-1 1 0 0,-1 1-1 0 0,1 0 1 0 0,2 0 34 0 0,26 5-192 0 0,-5-10 78 0 0,0-8 39 0 0,-22 9 68 0 0,0 0 0 0 0,0 1 0 0 0,0-1 0 0 0,0 1 0 0 0,0 0 0 0 0,0-1 0 0 0,1 2 0 0 0,-1-1 0 0 0,0 0 0 0 0,1 1 0 0 0,2 0 7 0 0,-1 0-2 0 0,-1-1 0 0 0,1 1 0 0 0,-1-1 0 0 0,1 0 0 0 0,-1-1 0 0 0,1 1 0 0 0,-1-1-1 0 0,0 0 1 0 0,4-3 2 0 0,8-2 2 0 0,-8 4 4 0 0,-1 0 1 0 0,0-1-1 0 0,-1 0 0 0 0,1-1 1 0 0,-1 1-1 0 0,5-5-6 0 0,6-6 59 0 0,0-2-1 0 0,-1 0 1 0 0,1-3-59 0 0,16-16 97 0 0,-30 31-84 0 0,0 0 1 0 0,0-1 0 0 0,0 0-1 0 0,0 0 1 0 0,-1 0-1 0 0,0 0 1 0 0,0-1 0 0 0,-1 1-1 0 0,0-1 1 0 0,0 1 0 0 0,0-5-14 0 0,18-44 79 0 0,-12 42-53 0 0,3-8 9 0 0,-8-2 55 0 0,-4 12-42 0 0,1 11-42 0 0,0-1 0 0 0,0 1 0 0 0,0-1 0 0 0,-1 1 0 0 0,1-1 0 0 0,0 1 1 0 0,0-1-1 0 0,0 1 0 0 0,-1-1 0 0 0,1 1 0 0 0,0-1 0 0 0,-1 1 0 0 0,1 0 0 0 0,0-1 1 0 0,-1 1-1 0 0,1-1 0 0 0,0 1 0 0 0,-1 0 0 0 0,1 0 0 0 0,-1-1 0 0 0,1 1 0 0 0,-1 0 0 0 0,1-1 1 0 0,-1 1-1 0 0,1 0 0 0 0,-1 0 0 0 0,1 0 0 0 0,-1 0-6 0 0,-4-1 17 0 0,-1 1-40 0 0,5 0 22 0 0,1 0 0 0 0,0 1 0 0 0,-1-1 0 0 0,1 0 0 0 0,0 1 0 0 0,-1-1 0 0 0,1 0 0 0 0,0 1 0 0 0,-1-1 0 0 0,1 1 0 0 0,0-1 0 0 0,0 1 0 0 0,-1-1 0 0 0,1 1 0 0 0,0-1-1 0 0,0 0 1 0 0,0 1 0 0 0,0-1 0 0 0,0 1 0 0 0,0-1 0 0 0,0 1 0 0 0,0-1 0 0 0,0 1 0 0 0,0-1 0 0 0,0 1 0 0 0,0-1 0 0 0,0 1 1 0 0,0 9-21 0 0,0 40-93 0 0,0-1 42 0 0,0 94-44 0 0,1-126 98 0 0,1 0 0 0 0,0 0-1 0 0,1 0 1 0 0,4 12 18 0 0,0 2-12 0 0,7 26 2 0 0,-9-40 14 0 0,-1-1 0 0 0,-1 1 0 0 0,-1 1 1 0 0,0-1-1 0 0,-1 9-4 0 0,-1 87 0 0 0,0 8-44 0 0,-8-63 39 0 0,-10-3 35 0 0,13-41-11 0 0,1-4 2 0 0,-2-2 0 0 0,0 1 0 0 0,0-1 0 0 0,0 1 0 0 0,-1-2 0 0 0,0 1 0 0 0,0-1 0 0 0,-1 0 0 0 0,-7 5-21 0 0,-14 14 53 0 0,26-24-51 0 0,0 1-1 0 0,0 0 1 0 0,0-1-1 0 0,-1 0 1 0 0,1 0-1 0 0,-1 0 1 0 0,1 0-1 0 0,-1 0 1 0 0,0-1-1 0 0,1 0 1 0 0,-1 0-1 0 0,0 0 1 0 0,0 0-1 0 0,0 0 1 0 0,0-1-1 0 0,0 1 1 0 0,0-1-1 0 0,0 0 0 0 0,-2-1-1 0 0,3 1-1 0 0,0 0 0 0 0,1 0 0 0 0,-1 0 0 0 0,0-1 0 0 0,0 1 0 0 0,0-1-1 0 0,1 0 1 0 0,-1 0 0 0 0,0 0 0 0 0,1 0 0 0 0,-1 0 0 0 0,1 0 0 0 0,-1-1-1 0 0,0 0 2 0 0,-18-8 8 0 0,1 4-3 0 0,-21-10 43 0 0,36 13-36 0 0,1 0 0 0 0,0 0-1 0 0,0-1 1 0 0,0 1-1 0 0,0-1 1 0 0,0 0 0 0 0,1 0-1 0 0,0-1 1 0 0,-2-2-12 0 0,0 0 15 0 0,1 0 0 0 0,1-1 0 0 0,-1 0 0 0 0,1 0 0 0 0,0 0 0 0 0,1 0 0 0 0,0 0 0 0 0,0 0 0 0 0,1-1 0 0 0,0 1-15 0 0,0-6 13 0 0,0-1 0 0 0,1 1-1 0 0,1 0 1 0 0,1 0 0 0 0,0 0 0 0 0,0 0-13 0 0,3-8 5 0 0,1 1 0 0 0,1 1 0 0 0,7-16-5 0 0,-4 15-11 0 0,0 0-1 0 0,2 0 1 0 0,2-1 11 0 0,-4 6-12 0 0,2 0-63 0 0,1-1-65 0 0,0 0-69 0 0,1 1-74 0 0,0 0-76 0 0,1 3-82 0 0,0 0-83 0 0,-6 6 70 0 0,1 1-78 0 0,0 0-82 0 0,0 1-87 0 0,0-1-92 0 0,0 1-96 0 0,0 0-103 0 0,0 1-106 0 0,-3 1 324 0 0,-1-1-49 0 0,1 1-49 0 0,0 0-52 0 0,-1 0-72 0 0,3-2-478 0 0,1 1-75 0 0,1-2-384 0 0,5-2-1048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11570 0 0,'0'0'1451'0'0,"-1"0"-531"0"0,0 0-205 0 0,-1 0-65 0 0,2 0-437 0 0,0 0-34 0 0,-1 0 97 0 0,-1 0-94 0 0,-5 0 162 0 0,4 0-196 0 0,1 0 40 0 0,-1 0 56 0 0,1 1 74 0 0,1 0-58 0 0,0 0 46 0 0,1-1 48 0 0,0 1 56 0 0,0 9 43 0 0,0-7-66 0 0,0-6-77 0 0,0-7-85 0 0,0 7-87 0 0,0 2-65 0 0,14 1-444 0 0,-7 0 173 0 0,-4 0 47 0 0,0 0-40 0 0,0 0-50 0 0,0 0-60 0 0,0 0-1 0 0,-1 0-54 0 0,1 0-57 0 0,-1 0-65 0 0,1 0-68 0 0,-1 0-75 0 0,0 0-79 0 0,1 0-86 0 0,-3 0 2 0 0,0 1-98 0 0,1-1 391 0 0,-1 1-41 0 0,1 0-45 0 0,1 0-52 0 0,0 1-108 0 0,0 1-57 0 0,1 0-47 0 0,0 0-40 0 0,2 1-382 0 0,2 4-688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56 9938 0 0,'0'-1'1771'0'0,"0"-3"-679"0"0,0 1-875 0 0,0 1 114 0 0,-1-1 101 0 0,1 1 85 0 0,-1 1 197 0 0,0-1 76 0 0,1 2-34 0 0,-3-1 1065 0 0,1 2-574 0 0,1 0-671 0 0,0 0-47 0 0,0 0 86 0 0,0 0-354 0 0,0-1-35 0 0,0 2 66 0 0,-1-1-122 0 0,1 0-134 0 0,1 0-36 0 0,-1-1-38 0 0,0 1-39 0 0,0 0-48 0 0,0 0-49 0 0,1 0-49 0 0,-1-1-52 0 0,-3 5 654 0 0,3 4-64 0 0,-2 19 2 0 0,-5 2-50 0 0,-4 1-44 0 0,-2 1-37 0 0,-4 12 20 0 0,-2 20 42 0 0,14-22-110 0 0,0-4 50 0 0,-1 0-1 0 0,-4 7-187 0 0,3-11 109 0 0,2 0 0 0 0,1 0 0 0 0,0 34-109 0 0,2 44 157 0 0,5-79-117 0 0,0-1-1 0 0,3 0 1 0 0,0 0-40 0 0,0-4 26 0 0,-1 0 1 0 0,0 26-27 0 0,-3-19-16 0 0,2-19 24 0 0,-1 0 0 0 0,2 0 0 0 0,0-1 0 0 0,5 13-8 0 0,6 8-15 0 0,4 1-63 0 0,1-3-93 0 0,-9-16 39 0 0,0-2-34 0 0,0 1-40 0 0,0-1-43 0 0,0 1-51 0 0,7 8-614 0 0,-10-15 486 0 0,2 1-121 0 0,-5-6 233 0 0,1 0-33 0 0,1 1-142 0 0,0-1-70 0 0,1 0-78 0 0,0-1-89 0 0,0-1-98 0 0,0 0-107 0 0,0-2-117 0 0,1 0-126 0 0,-4-1 589 0 0,5 1-203 0 0,2 0-68 0 0,-3-1 238 0 0,-2 0 41 0 0,1 0-81 0 0,-2-1 32 0 0,0 0-85 0 0,0-1-99 0 0,0-1-111 0 0,-1 0 78 0 0,1-1-69 0 0,0-1-250 0 0,3-4-657 0 0,-8 8 1740 0 0</inkml:trace>
  <inkml:trace contextRef="#ctx0" brushRef="#br0" timeOffset="245.4226">741 3 10602 0 0,'0'0'1052'0'0,"0"0"-383"0"0,0 0-149 0 0,0 0-45 0 0,0 0-54 0 0,0 0-46 0 0,0 0 29 0 0,0 0 148 0 0,0 0 180 0 0,0 0-36 0 0,0 1-49 0 0,0 2-67 0 0,0 108 1020 0 0,0-74-1129 0 0,0 1-85 0 0,0-6-151 0 0,0-1-99 0 0,0 1-118 0 0,0-16-59 0 0,0 0-36 0 0,0 11-138 0 0,0-1-118 0 0,0-12 119 0 0,0-1-33 0 0,0 1-35 0 0,0-1-36 0 0,0 1-38 0 0,0 0-38 0 0,0-1-41 0 0,0 1-41 0 0,0-1-42 0 0,0 1-45 0 0,0 0-45 0 0,0 0-47 0 0,1 3-493 0 0,1-7 348 0 0,0-1 78 0 0,1-1-73 0 0,0-1 60 0 0,0 1-81 0 0,1-1-93 0 0,0 2-106 0 0,-2-4 92 0 0,-1 0-74 0 0,0 1-271 0 0,-1 4-717 0 0,0-10 1964 0 0</inkml:trace>
  <inkml:trace contextRef="#ctx0" brushRef="#br0" timeOffset="412.3388">476 850 11963 0 0,'1'-6'386'0'0,"-1"2"65"0"0,1 0 55 0 0,0 1 45 0 0,2-1 626 0 0,7 0 1725 0 0,-6 3-2072 0 0,0 1-72 0 0,-1 0-276 0 0,1 0-58 0 0,-1 0-68 0 0,1 0-75 0 0,-1-1-86 0 0,1 0-95 0 0,0 0-102 0 0,0-1-113 0 0,14-6 553 0 0,0 1-95 0 0,4-1-28 0 0,11-2 34 0 0,4-1 17 0 0,3 6 4 0 0,-16 5-351 0 0,1 0 59 0 0,67 0 336 0 0,-50 0-289 0 0,-17 0-99 0 0,1 0-53 0 0,1 0-72 0 0,0 0-88 0 0,-1 0-102 0 0,-1 0-116 0 0,3 3-451 0 0,-25-2 609 0 0,1 1-66 0 0,0 1-136 0 0,-2-1 175 0 0,0 0-36 0 0,1 0-41 0 0,-1 0-44 0 0,1 1-47 0 0,-1-1-50 0 0,-1-1 177 0 0,0 0 69 0 0,0-1 58 0 0,0 0 51 0 0,0 1 25 0 0,0-1 43 0 0,2-1-37 0 0,-2 1 28 0 0,0 0-70 0 0,0-1-7 0 0,0 1-57 0 0,0 1-16 0 0,0-1-53 0 0,0 0-59 0 0,1 0-66 0 0,-1 1 14 0 0,0-1-53 0 0,0 1-57 0 0,0 0-60 0 0,0 0-64 0 0,0 0-67 0 0,0 0-70 0 0,1 0-75 0 0,11 12-1943 0 0,-9-8 1515 0 0,-1-3 353 0 0,-2-1-49 0 0,0 0-240 0 0,-1-1-656 0 0</inkml:trace>
  <inkml:trace contextRef="#ctx0" brushRef="#br0" timeOffset="730.4736">767 1141 10914 0 0,'-5'0'765'0'0,"0"1"-45"0"0,0 0-44 0 0,2 1-40 0 0,-1 0-37 0 0,1 0-35 0 0,-3 4 470 0 0,2-2-399 0 0,-1 0-41 0 0,-7 5 493 0 0,6-6-949 0 0,2 0 47 0 0,-2 5 299 0 0,2 0 38 0 0,0 12 760 0 0,3-12-882 0 0,0 0-74 0 0,-1 1-101 0 0,0-5-159 0 0,1 0-36 0 0,-8 15 155 0 0,3-1-37 0 0,3-4-42 0 0,1 1 1 0 0,0 0-1 0 0,1-1 1 0 0,1 1-1 0 0,1 4-106 0 0,-1-16 14 0 0,2 26 51 0 0,5 0-41 0 0,-5-21-26 0 0,1-1 0 0 0,0 0 0 0 0,0 0 0 0 0,1 0 0 0 0,0 0 0 0 0,0 0 0 0 0,1-1 0 0 0,0 0 0 0 0,0 0 0 0 0,1 0 2 0 0,20 11-31 0 0,25-5-92 0 0,6-11 4 0 0,-21-3 97 0 0,-16 1 47 0 0,-3 1 41 0 0,-12 0-44 0 0,0-1 1 0 0,0 1-1 0 0,0-1 0 0 0,0 0 0 0 0,0 0 1 0 0,0 0-1 0 0,0-1 0 0 0,0 1 0 0 0,-1-1 1 0 0,1-1-1 0 0,0 1 0 0 0,-1 0 0 0 0,0-1 1 0 0,3-2-23 0 0,28-27 173 0 0,-10 7-76 0 0,4 5-35 0 0,-17 15-27 0 0,-12 5-31 0 0,1 0 1 0 0,0-1-1 0 0,0 1 1 0 0,0 0-1 0 0,-1-1 1 0 0,1 1-1 0 0,0 0 1 0 0,0-1-1 0 0,-1 1 1 0 0,1-1-1 0 0,0 0 1 0 0,-1 1-1 0 0,1-1 1 0 0,0 1-1 0 0,-1-1 1 0 0,1 0-1 0 0,-1 1 1 0 0,1-1-1 0 0,-1 0 1 0 0,0 0-1 0 0,1 1 1 0 0,-1-1-1 0 0,0 0 1 0 0,1 0-1 0 0,-1 0 1 0 0,0 0-1 0 0,0 1 1 0 0,0-1-1 0 0,0 0 1 0 0,0 0-1 0 0,0 0 1 0 0,0 0-1 0 0,0 0 1 0 0,0 1-1 0 0,0-1 1 0 0,0 0-1 0 0,0 0 1 0 0,-1 0-5 0 0,2-3 29 0 0,-1 0 0 0 0,1-1 0 0 0,-1 1 0 0 0,1 0 0 0 0,1-1 0 0 0,-1 1 0 0 0,0 0 0 0 0,1 0 0 0 0,0 0 0 0 0,0 0-29 0 0,0 1 20 0 0,0 0 0 0 0,-1 0 0 0 0,0 0-1 0 0,1-1 1 0 0,-1 1 0 0 0,-1 0 0 0 0,1 0 0 0 0,0-1-1 0 0,-1 1 1 0 0,1 0 0 0 0,-1-1 0 0 0,0 1-1 0 0,0 0 1 0 0,-1-1 0 0 0,1 1 0 0 0,-1 0-1 0 0,0-2-19 0 0,-9-26 166 0 0,-16-25 162 0 0,8 30-176 0 0,-3 4-36 0 0,6 11-71 0 0,0 3-33 0 0,-37-6-81 0 0,7 2-106 0 0,30 7-8 0 0,3 3 69 0 0,-21 0-73 0 0,20 4 37 0 0,5-1 2 0 0,-1-1-60 0 0,-1 1-76 0 0,-1-1-87 0 0,-1 1-365 0 0,0 1 82 0 0,-18 9-1263 0 0,20-6 1023 0 0,4-2 82 0 0,3-1 281 0 0,1-1-32 0 0,0 0-35 0 0,1 0-40 0 0,-1 0-40 0 0,1-1-45 0 0,0 2-47 0 0,0-1-49 0 0,-1 1-118 0 0,-1 0-53 0 0,0 1-43 0 0,0 0-37 0 0,-1 2-450 0 0,-3 2-812 0 0</inkml:trace>
  <inkml:trace contextRef="#ctx0" brushRef="#br0" timeOffset="1133.2558">1297 29 8250 0 0,'0'0'1055'0'0,"0"0"-381"0"0,0 0-147 0 0,0 0-43 0 0,0 0-48 0 0,0 0-45 0 0,1-1 34 0 0,2-2 153 0 0,15-15 912 0 0,-17 17-1130 0 0,0 0-42 0 0,1 0-41 0 0,-1 0-36 0 0,2 0 139 0 0,0 0-117 0 0,1 1-69 0 0,-1 0-99 0 0,5 1-24 0 0,-5 0 24 0 0,-2-1-5 0 0,0 0 38 0 0,12 0 303 0 0,0 0-67 0 0,0 0-51 0 0,-4 0-38 0 0,0 4 211 0 0,14 24-103 0 0,-1 3-47 0 0,-3 4-42 0 0,-2 3-37 0 0,14 42 165 0 0,-4 0-92 0 0,-12-32-151 0 0,15 46 617 0 0,16 98-796 0 0,-34-125 293 0 0,-3 0-1 0 0,-3 1 0 0 0,-3 22-292 0 0,-9 4 289 0 0,-19 41 70 0 0,8-42-110 0 0,16-91-243 0 0,-12 66 159 0 0,2-25-99 0 0,-3-9-75 0 0,-5-1-88 0 0,16-28 27 0 0,-22 33-458 0 0,15-24 255 0 0,4-6 77 0 0,1-1-42 0 0,-1 1-54 0 0,0-1-63 0 0,1-1 5 0 0,0 0-57 0 0,0 0-60 0 0,0 1-68 0 0,-1-1-73 0 0,0 0-78 0 0,0 0-83 0 0,-1 1-90 0 0,-4 3-590 0 0,2-6-60 0 0,2-4-51 0 0,0-2-41 0 0,-12-1-1573 0 0,14 4 2135 0 0,0 1-39 0 0,-1 3-254 0 0,-4 4-707 0 0,10-9 1948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1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16636 0 0,'-7'0'247'0'0,"2"1"62"0"0,1-1 49 0 0,0 1 40 0 0,1 1 297 0 0,2 3 397 0 0,2-3-458 0 0,1 1-55 0 0,-1-1-238 0 0,1 1-47 0 0,0-2-91 0 0,0 1-44 0 0,0 0-50 0 0,0 0-54 0 0,-1-1-54 0 0,1 0-46 0 0,-1 1-47 0 0,0-1-52 0 0,4 14 443 0 0,-5 7-53 0 0,0-6-111 0 0,4 27 84 0 0,5 3-68 0 0,-5-28-93 0 0,0 0 0 0 0,-1 1 0 0 0,-1 13-58 0 0,1 49 139 0 0,14 23-31 0 0,-15-95-99 0 0,1 44 30 0 0,-3-40-28 0 0,0 0 0 0 0,1-1 0 0 0,0 1 0 0 0,3 11-11 0 0,4 4 17 0 0,-4-17-10 0 0,-1 1 0 0 0,-1-1-1 0 0,0 1 1 0 0,0-1-1 0 0,-1 6-6 0 0,1 7-66 0 0,10 10 33 0 0,-7-24-28 0 0,-1 0-67 0 0,-1 4-92 0 0,-2 4-119 0 0,0-7-44 0 0,2-4-124 0 0,-1-4 203 0 0,1-1-36 0 0,-1 0-37 0 0,1 0-39 0 0,-1 0 12 0 0,1 0-33 0 0,-1 0-35 0 0,-1 0-36 0 0,1 0-37 0 0,-1 2-38 0 0,0-1-38 0 0,-1 1-42 0 0,0-2-320 0 0,1-1 113 0 0,-1 0 105 0 0,1-1 99 0 0,-1 1 90 0 0,1-1 85 0 0,0 0 76 0 0,0 0 69 0 0,1 0 12 0 0,-1 0 77 0 0,1 0 65 0 0,0-1 51 0 0,0 1 23 0 0,2-2-96 0 0,-2 1 88 0 0,-1 0-42 0 0,0 1-82 0 0,-1 0-105 0 0,0 0 131 0 0,0 0-37 0 0,2-3-699 0 0,0-1-82 0 0,-2-1-286 0 0,1-5-752 0 0</inkml:trace>
  <inkml:trace contextRef="#ctx0" brushRef="#br0" timeOffset="294.6705">448 370 11114 0 0,'-15'-15'2150'0'0,"11"12"-1473"0"0,1-1-36 0 0,2 4-125 0 0,1-1-49 0 0,-1 0-48 0 0,1 0-45 0 0,-1 0-42 0 0,1 0-40 0 0,-1 0-36 0 0,1 0-35 0 0,0 0 2 0 0,-1-1-41 0 0,1-1 77 0 0,0 0-92 0 0,-1-1-79 0 0,1 1-30 0 0,0 1 35 0 0,0 1 49 0 0,-1 0 80 0 0,1 1 38 0 0,0 0 81 0 0,-1 0 92 0 0,0 1 106 0 0,-7 5-156 0 0,-4 0-54 0 0,-1 1-13 0 0,2 0-41 0 0,2 7-43 0 0,2 0-127 0 0,0 0-36 0 0,4-7-29 0 0,-3 12 26 0 0,5 9-30 0 0,-1 0-22 0 0,-3-14-8 0 0,4-12-5 0 0,0-1-1 0 0,1 1 1 0 0,-1-1-1 0 0,1 1 1 0 0,-1-1-1 0 0,1 1 0 0 0,0-1 1 0 0,-1 1-1 0 0,1-1 1 0 0,0 1-1 0 0,0 0 1 0 0,0-1-1 0 0,0 1 0 0 0,1-1 1 0 0,-1 1-1 0 0,0-1 1 0 0,1 1-1 0 0,-1 0 1 0 0,1-1-1 0 0,-1 0 0 0 0,1 1 1 0 0,0-1-1 0 0,-1 1 1 0 0,1-1-1 0 0,0 0 1 0 0,0 1-1 0 0,1-1 0 0 0,-2 0 0 0 0,9 52-55 0 0,11-28-27 0 0,4 3-64 0 0,-7-8-29 0 0,18-4 28 0 0,-3-3 37 0 0,-29-12 102 0 0,-1 0 0 0 0,1 0 0 0 0,1 0 0 0 0,-1 0 0 0 0,0 0 0 0 0,0 0 0 0 0,0-1 0 0 0,0 1 0 0 0,0-1 0 0 0,1 0-1 0 0,-1 0 1 0 0,2-1 8 0 0,1 0-6 0 0,0 0 0 0 0,1-1-1 0 0,-1 0 1 0 0,0-1 0 0 0,0 1-1 0 0,0-1 1 0 0,4-3 6 0 0,0 1-15 0 0,87-48 143 0 0,-76 41 28 0 0,-17 9-117 0 0,0-1-1 0 0,-1 1 1 0 0,1-1-1 0 0,-1 1 1 0 0,1-1-1 0 0,-1 0 1 0 0,0-1-1 0 0,2-3-38 0 0,4-23 289 0 0,-9 16-87 0 0,-5 1 54 0 0,-20-30 319 0 0,5 14-244 0 0,0 6-120 0 0,-2 2-83 0 0,7 10-100 0 0,-1 2-47 0 0,-1 1-52 0 0,0 3-57 0 0,-1 2-63 0 0,-1 3-68 0 0,-1 3-75 0 0,-1 3-78 0 0,10 0-103 0 0,2-1 84 0 0,1-1-21 0 0,1 1-111 0 0,1-1-10 0 0,1 0-112 0 0,3-2 297 0 0,0 1-34 0 0,1-1-35 0 0,0 0-37 0 0,-2 3-547 0 0,2-2 474 0 0,0 1-36 0 0,0-1-40 0 0,0 0-44 0 0,0 1-47 0 0,0-2-52 0 0,-2 2-582 0 0,-1-2-113 0 0,-2 0-406 0 0,-3-1-1067 0 0</inkml:trace>
  <inkml:trace contextRef="#ctx0" brushRef="#br0" timeOffset="863.0721">1163 503 8930 0 0,'0'-5'2854'0'0,"0"4"-2589"0"0,0-1 72 0 0,0-1 60 0 0,0 1 51 0 0,0-3 532 0 0,0-5 737 0 0,0 6-1010 0 0,0 0-46 0 0,0 1-89 0 0,0 1-323 0 0,0 0-36 0 0,0 1-38 0 0,0 0-43 0 0,0 0-46 0 0,0 0-51 0 0,0 0-53 0 0,0 0-59 0 0,-1-3 866 0 0,-3-1-99 0 0,2 3-525 0 0,-1-1 50 0 0,-4-4 323 0 0,-7-7 578 0 0,9 9-782 0 0,1 1-53 0 0,1 1-100 0 0,0 1-62 0 0,1 0-72 0 0,1 0-85 0 0,-2 0 300 0 0,1 0-46 0 0,0 1-42 0 0,0 0-37 0 0,0 0-15 0 0,0 1-39 0 0,0 0-23 0 0,-1 0-22 0 0,-2 1 12 0 0,3-2 5 0 0,1-1 40 0 0,-3-2 64 0 0,1-3 6 0 0,-4-1 108 0 0,-1 6-48 0 0,2 2-70 0 0,-2-1 37 0 0,-14 1 34 0 0,0 0-63 0 0,13 5-50 0 0,-22 15-26 0 0,24-17-79 0 0,1 1 0 0 0,-1 0 1 0 0,1 0-1 0 0,-1 0 0 0 0,-4 5-8 0 0,-10 11-11 0 0,17-17 6 0 0,-1 1-1 0 0,0-1 1 0 0,1 1-1 0 0,0 0 0 0 0,0 0 1 0 0,0 1-1 0 0,1-1 1 0 0,-1 1-1 0 0,1 0 1 0 0,0 0-1 0 0,0 0 0 0 0,1 0 1 0 0,-1 1-1 0 0,1-1 1 0 0,0 0-1 0 0,1 1 1 0 0,-1 2 5 0 0,1 19-27 0 0,0 23-33 0 0,7-21-17 0 0,2-13 46 0 0,16 27-53 0 0,-22-42 81 0 0,-1 1-1 0 0,1 0 0 0 0,0 0 1 0 0,-1-1-1 0 0,1 1 0 0 0,0-1 1 0 0,0 0-1 0 0,0 0 1 0 0,0 1-1 0 0,0-1 0 0 0,1 0 1 0 0,-1-1-1 0 0,0 1 1 0 0,0 0-1 0 0,1-1 0 0 0,-1 1 1 0 0,0-1-1 0 0,1 0 0 0 0,-1 0 1 0 0,0 0 3 0 0,131 0-74 0 0,-132 1 76 0 0,1-1-1 0 0,0 0 1 0 0,-1 0-1 0 0,1 0 1 0 0,0 0-1 0 0,-1-1 1 0 0,1 1-1 0 0,0 0 0 0 0,-1-1 1 0 0,1 1-1 0 0,0-1 1 0 0,-1 1-1 0 0,1-1 1 0 0,-1 0-1 0 0,1 0 0 0 0,-1 1 1 0 0,1-1-1 0 0,-1 0 1 0 0,0 0-1 0 0,1-1 1 0 0,-1 1-1 0 0,0 0 0 0 0,0 0 1 0 0,0-1-1 0 0,0 1 1 0 0,0 0-1 0 0,0-1 1 0 0,0 1-1 0 0,-1-1 0 0 0,1 1 1 0 0,0-2-2 0 0,13-19 26 0 0,5 11 0 0 0,-18 10-25 0 0,1 1 1 0 0,0-1 0 0 0,0 0 0 0 0,-1 0-1 0 0,1 0 1 0 0,0 0 0 0 0,-1 0 0 0 0,1 0-1 0 0,-1 0 1 0 0,1 0 0 0 0,-1-1 0 0 0,0 1-1 0 0,1-1 1 0 0,-1 1 0 0 0,0-1-1 0 0,0 0-1 0 0,52-104 103 0 0,-51 97-85 0 0,0 0 0 0 0,0-1 1 0 0,-1 1-1 0 0,-1-1 0 0 0,0 1 0 0 0,0-1 0 0 0,-1 0 0 0 0,0 0-18 0 0,0-10 17 0 0,-3-2-13 0 0,-7 16-38 0 0,10 6 29 0 0,1 0 0 0 0,-1 1 0 0 0,1-1 0 0 0,-1 0 0 0 0,1 0 0 0 0,-1 1 0 0 0,1-1 0 0 0,0 0 0 0 0,-1 1 0 0 0,1-1 0 0 0,-1 1 0 0 0,1-1 0 0 0,0 0 0 0 0,-1 1 0 0 0,1-1 0 0 0,0 1 0 0 0,0-1 0 0 0,-1 1 0 0 0,1-1 0 0 0,0 1 0 0 0,0-1 0 0 0,0 1 0 0 0,-1-1 0 0 0,1 1 0 0 0,0-1 0 0 0,0 1 0 0 0,0 0 5 0 0,-2 37-244 0 0,2-33 220 0 0,1 12-34 0 0,0 0 0 0 0,1 0 0 0 0,1 0 0 0 0,3 11 58 0 0,22 60-146 0 0,-20-65 115 0 0,22 82-61 0 0,-8-25 63 0 0,-20-74 28 0 0,0-1-1 0 0,0 1 1 0 0,-1-1 0 0 0,0 1 0 0 0,0 0 0 0 0,-1 0-1 0 0,1-1 1 0 0,-1 1 0 0 0,-1 0 0 0 0,1 0 0 0 0,-1 2 1 0 0,-2 36-1 0 0,3-34-5 0 0,0 14 30 0 0,-3-1 48 0 0,-5 0 43 0 0,-8-2 39 0 0,0 4 61 0 0,9-11-60 0 0,-5 0 37 0 0,3-7-123 0 0,-4 1 33 0 0,-43 17 323 0 0,33-16-269 0 0,12-7-108 0 0,1 1 1 0 0,-1-2 0 0 0,1 1 0 0 0,-1-2-1 0 0,-6 1-48 0 0,-64-4 161 0 0,29 1-83 0 0,13 2-23 0 0,-2 0-29 0 0,38 0-25 0 0,0 0 0 0 0,0 0 0 0 0,0 0 1 0 0,0-1-1 0 0,0 0 0 0 0,-1 1 1 0 0,1-1-1 0 0,0 0 0 0 0,-2-2-1 0 0,-13-11-23 0 0,17 13 20 0 0,-2-1-163 0 0,0 0 85 0 0,-1 0 74 0 0,-3 1 123 0 0,5 2-108 0 0,-1-1-76 0 0,0 1-113 0 0,2-1-45 0 0,-1 0-95 0 0,0 1-110 0 0,1-1-123 0 0,1 0 180 0 0,0-1 44 0 0,0 1 41 0 0,0 0 39 0 0,0-1-148 0 0,0 0 119 0 0,0-1 80 0 0,0 0 91 0 0,0-5-4 0 0,0 3-17 0 0,0 3-24 0 0,0-1-79 0 0,0 1-11 0 0,0 0-65 0 0,0 0-74 0 0,0 0-81 0 0,0 0-90 0 0,0 1-98 0 0,0-1-106 0 0,0 1-115 0 0,-1 0-128 0 0,1 0 101 0 0,0 0 96 0 0,0-1 90 0 0,0 0 84 0 0,0 1 79 0 0,0-1 72 0 0,0 0 67 0 0,0 0-2 0 0,0-1 78 0 0,1 1 68 0 0,-1 0 58 0 0,1-1 20 0 0,-1 0 51 0 0,2-2-138 0 0,-2 2 156 0 0,1 1-48 0 0,-1 0 16 0 0,0 1-39 0 0,0-1-4 0 0,0 1-37 0 0,0 0-42 0 0,0 0-46 0 0,3-2-789 0 0,1 1-78 0 0,2 0-313 0 0,3 1-834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25 10610 0 0,'0'0'1219'0'0,"0"-1"-440"0"0,0 0-166 0 0,0-1-47 0 0,-1-7-191 0 0,0 3 112 0 0,-2 2 209 0 0,-4 2 483 0 0,-2 5 26 0 0,3 0-461 0 0,0 0-199 0 0,0 1-95 0 0,2-2-231 0 0,1 0-52 0 0,-1 0-59 0 0,1 0-64 0 0,-8 4 373 0 0,2 2-59 0 0,1 1-54 0 0,2 1-47 0 0,1 1-42 0 0,1 0-35 0 0,-3 13 95 0 0,0 2-57 0 0,-11 10 135 0 0,0 36 76 0 0,9 5-109 0 0,6 1-109 0 0,2-2-112 0 0,1-71-96 0 0,0 1 3 0 0,0-1 1 0 0,1 1-1 0 0,0-1 0 0 0,0 1 1 0 0,0-1-1 0 0,0 0 1 0 0,1 0-1 0 0,0 0 0 0 0,0 1 1 0 0,2 2-7 0 0,3 10 16 0 0,-2-7-3 0 0,0-1 0 0 0,0 1 0 0 0,1-1 0 0 0,0 0 0 0 0,1 0 0 0 0,0-1 0 0 0,7 8-13 0 0,-10-13 1 0 0,-1 0 0 0 0,1 0 1 0 0,0 0-1 0 0,0 0 0 0 0,1-1 1 0 0,-1 1-1 0 0,1-1 0 0 0,-1 0 1 0 0,1-1-1 0 0,0 1 0 0 0,0-1 1 0 0,1 0-1 0 0,-1 0 0 0 0,0-1 1 0 0,0 1-1 0 0,4-1-1 0 0,-1-1 0 0 0,0-1 0 0 0,1 0 0 0 0,-1 0 0 0 0,0-1 0 0 0,-1 0 0 0 0,1-1 0 0 0,0 0-1 0 0,-1 0 1 0 0,1 0 0 0 0,-1-1 0 0 0,0 0 0 0 0,0-1 0 0 0,1-1 0 0 0,39-32 48 0 0,-3-5 43 0 0,-31 30-54 0 0,-8 8-19 0 0,0-1 0 0 0,-1 1 0 0 0,1-1-1 0 0,-1 0 1 0 0,0-1 0 0 0,-1 1 0 0 0,1-1 0 0 0,-1 1 0 0 0,-1-1 0 0 0,1 0 0 0 0,-1 0 0 0 0,1-6-18 0 0,0-8 103 0 0,-1 1 1 0 0,-1 0-1 0 0,-1-19-103 0 0,0 16 87 0 0,-1 14-51 0 0,1 0 0 0 0,-1 1-1 0 0,0-1 1 0 0,-1 0 0 0 0,0 1 0 0 0,-1 0 0 0 0,1-1-1 0 0,-2 1 1 0 0,-2-6-36 0 0,-7-8 147 0 0,0 1-1 0 0,-13-16-146 0 0,-6-9 108 0 0,24 35-223 0 0,2 1 103 0 0,-1 0 51 0 0,-17-20 209 0 0,12 19-207 0 0,5 4-68 0 0,-2 2-53 0 0,1 0-64 0 0,-2 1-75 0 0,0 1-87 0 0,-1 0-98 0 0,-1 2-108 0 0,-1 0-122 0 0,11 1 259 0 0,-2 0-55 0 0,0 0-160 0 0,-2-1-96 0 0,1 1-105 0 0,-1 1-114 0 0,1-1-125 0 0,2 1 465 0 0,1-1-35 0 0,0 1-35 0 0,0-1-38 0 0,0 1-39 0 0,1 0-39 0 0,0 1-14 0 0,0 0-35 0 0,0 2-887 0 0,0 1-456 0 0,1 4-1204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10394 0 0,'-3'0'436'0'0,"0"0"37"0"0,-1 0 563 0 0,-7 3 2643 0 0,10-3-2943 0 0,0 2-54 0 0,0-1 35 0 0,0 0-405 0 0,1-1-35 0 0,-1 1-40 0 0,1 0-43 0 0,0 0-45 0 0,0 0-51 0 0,0 0-52 0 0,0 0-57 0 0,-1 0-60 0 0,1 0-64 0 0,0 1-66 0 0,0-1-71 0 0,0 0-74 0 0,0 1-78 0 0,0-1 100 0 0,0 1-227 0 0,0-1-92 0 0,0 0-83 0 0,0-1-75 0 0,0 0-75 0 0,1 0-102 0 0,-1 0 439 0 0,1 0-38 0 0,0 0-44 0 0,1 0-48 0 0,1 0-504 0 0,1 0-107 0 0,1 0-360 0 0,5 0-935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30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316 132 6737 0 0,'0'-3'-66'0'0,"0"-1"112"0"0,0 1 103 0 0,0-1 95 0 0,0 0 87 0 0,0 0 77 0 0,0 0 71 0 0,0-1 60 0 0,0 0 176 0 0,0 0 61 0 0,0-4 624 0 0,0-5 985 0 0,0 9-1389 0 0,0 0-32 0 0,0 0-78 0 0,-4 1-286 0 0,-14-13-86 0 0,13 12-218 0 0,1 3-104 0 0,0 1-65 0 0,-1 2-69 0 0,0-1-29 0 0,2-2 63 0 0,-4-9 108 0 0,0 3-30 0 0,-10 5-36 0 0,-11 5 37 0 0,1 5-61 0 0,-3 4-38 0 0,-14 12-44 0 0,16-9-28 0 0,23-11-4 0 0,1 1 0 0 0,-1-1 0 0 0,0 1 1 0 0,1 0-1 0 0,0 1 0 0 0,0-1 0 0 0,1 1 1 0 0,-1 0-1 0 0,1 0 0 0 0,0 0 1 0 0,0 0-1 0 0,-1 4 4 0 0,-19 26-55 0 0,18-28-20 0 0,4 8 42 0 0,2-9-7 0 0,0 1-46 0 0,-1-7 83 0 0,-1 1-1 0 0,1 0 1 0 0,0-1-1 0 0,0 1 1 0 0,0 0-1 0 0,0 0 1 0 0,1-1-1 0 0,-1 1 1 0 0,0 0-1 0 0,0-1 1 0 0,0 1-1 0 0,0 0 1 0 0,1-1-1 0 0,-1 1 1 0 0,0 0-1 0 0,1-1 1 0 0,-1 1-1 0 0,1-1 1 0 0,-1 1-1 0 0,0-1 1 0 0,1 1-1 0 0,-1-1 1 0 0,1 1-1 0 0,-1-1 1 0 0,1 1-1 0 0,0-1 1 0 0,-1 1-1 0 0,1-1 1 0 0,-1 0-1 0 0,1 1 1 0 0,0-1 3 0 0,10 8-52 0 0,-2 2 12 0 0,13 6-41 0 0,78 32-38 0 0,-38 4 78 0 0,-46-41 40 0 0,55 40 18 0 0,-68-48-13 0 0,0 0 1 0 0,1 0-1 0 0,-1 0 1 0 0,0 0-1 0 0,-1 1 1 0 0,1-1 0 0 0,-1 1-1 0 0,1-1 1 0 0,-1 1-1 0 0,0 0 1 0 0,0 0-1 0 0,-1 0 1 0 0,1 0-1 0 0,-1 1 1 0 0,0-1 0 0 0,0 0-1 0 0,0 3-4 0 0,-1-4 10 0 0,1 0-1 0 0,-1 0 1 0 0,1 0 0 0 0,-1 0 0 0 0,1 0-1 0 0,0 0 1 0 0,0-1 0 0 0,1 1-1 0 0,-1 0 1 0 0,1 1-10 0 0,6 16 102 0 0,-11-7-9 0 0,-5 4 64 0 0,-25 31 462 0 0,14-27-290 0 0,11-12-153 0 0,1-1-1 0 0,-2 0 1 0 0,1-1-1 0 0,-8 6-175 0 0,13-11 45 0 0,1 0 0 0 0,-1-1 0 0 0,0 0 0 0 0,1 1 0 0 0,-1-1 0 0 0,0 0 0 0 0,0 0 0 0 0,0-1 0 0 0,0 1 0 0 0,0-1 0 0 0,0 1 0 0 0,-1-1-45 0 0,-20 1 333 0 0,-7-1-63 0 0,2-2-106 0 0,3-6-90 0 0,10-9-77 0 0,8-1-59 0 0,-1 1-78 0 0,-5-1-73 0 0,11 16 45 0 0,1-1 41 0 0,-3-2-24 0 0,2 0 98 0 0,-4-6 46 0 0,6 7-27 0 0,0 0-42 0 0,0 1-63 0 0,0-1-78 0 0,0-1-94 0 0,1 1-113 0 0,-1 0 43 0 0,1 1-72 0 0,0-1-78 0 0,0 0-84 0 0,0 0-91 0 0,0 0-96 0 0,0-1-103 0 0,0 0-110 0 0,0-1-321 0 0,1 2 349 0 0,0 0 70 0 0,1 1-113 0 0,1 1-128 0 0,1 0-109 0 0,2 2-359 0 0,3 0-931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5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14947 0 0,'1'0'1535'0'0,"1"0"-1066"0"0,2 0-35 0 0,1 0-42 0 0,1 0-38 0 0,2 0 34 0 0,3 0 142 0 0,-5 1 159 0 0,-5 6-59 0 0,1 8-171 0 0,2-1-90 0 0,2-2-70 0 0,1 0-53 0 0,-3-7-147 0 0,-1 1 0 0 0,0 0 0 0 0,0-1 0 0 0,0 1 0 0 0,-1 1 0 0 0,0-1 0 0 0,0 2-99 0 0,2 23 355 0 0,-5 11-78 0 0,-1 22 99 0 0,3-21-159 0 0,2-10-86 0 0,3-7-68 0 0,24 34 118 0 0,-27-38-135 0 0,0 1-1 0 0,-1-1 0 0 0,-2 1 0 0 0,0 0 0 0 0,-2 8-45 0 0,1 55 90 0 0,1-79-87 0 0,0 0 0 0 0,1 0 0 0 0,-1-1 0 0 0,2 1 1 0 0,-1 0-1 0 0,1 0 0 0 0,2 4-3 0 0,-4-9 1 0 0,1-1 0 0 0,0 0 0 0 0,0 0 0 0 0,0 1 0 0 0,0-1 0 0 0,0 0 0 0 0,0 0 0 0 0,0 0 0 0 0,1 0 1 0 0,-1 0-1 0 0,0-1 0 0 0,0 1 0 0 0,1 0 0 0 0,-1-1 0 0 0,2 1-1 0 0,7 6 8 0 0,-7 0-5 0 0,-1 1 0 0 0,0-1 1 0 0,-1 1-1 0 0,0 0 0 0 0,0 0 0 0 0,0 0 1 0 0,-1-1-1 0 0,-1 1 0 0 0,1 0 0 0 0,-2 5-3 0 0,-6 16-39 0 0,7-28 32 0 0,-1 0 1 0 0,0 0-1 0 0,1-1 0 0 0,-1 1 0 0 0,0 0 1 0 0,0-1-1 0 0,0 1 0 0 0,0-1 0 0 0,0 1 1 0 0,0-1-1 0 0,1 0 0 0 0,-1 0 0 0 0,0 0 1 0 0,0 0-1 0 0,0 0 7 0 0,-6 0-179 0 0,8 0-84 0 0,-2-18-36 0 0,-3 6 77 0 0,-2 4 61 0 0,-1 1 44 0 0,6 7 103 0 0,1-1-1 0 0,-1-1 1 0 0,1 1-1 0 0,-1 0 1 0 0,1 0-1 0 0,0 0 0 0 0,0-1 1 0 0,-1 1-1 0 0,1-1 1 0 0,0 1-1 0 0,0-1 1 0 0,0 1-1 0 0,1-1 0 0 0,-1 0 1 0 0,0 1-1 0 0,0-1 15 0 0,-1-19-124 0 0,-5-16-13 0 0,-7 10 54 0 0,11 22 77 0 0,0 1 0 0 0,0-1 0 0 0,1 0-1 0 0,-1 0 1 0 0,1 0 0 0 0,0 0 0 0 0,1-1 0 0 0,-1 1 0 0 0,1 0 0 0 0,0-1-1 0 0,1 1 1 0 0,-1-1 0 0 0,1-4 6 0 0,0-81-19 0 0,0-13 60 0 0,0 1 55 0 0,0 15 50 0 0,0 83-134 0 0,0 0 1 0 0,0 0-1 0 0,1 0 0 0 0,-1 1 1 0 0,1-1-1 0 0,0 0 0 0 0,1 1 0 0 0,-1-1 1 0 0,1 1-1 0 0,0-1 0 0 0,0 1 0 0 0,0 0 1 0 0,1 0-1 0 0,0-1-12 0 0,14-30 74 0 0,-9 0-21 0 0,-8 31-46 0 0,0-1 1 0 0,0 1-1 0 0,1 0 1 0 0,0-1-1 0 0,0 1 1 0 0,0 0-1 0 0,0 0 1 0 0,1 0-1 0 0,0 0 1 0 0,0 0-1 0 0,0 0 1 0 0,0 0-1 0 0,0 0 1 0 0,1 1-1 0 0,0-1 1 0 0,-1 1-1 0 0,1 0 1 0 0,1 0-1 0 0,-1 0 1 0 0,0 0-1 0 0,3-1-7 0 0,39-11 99 0 0,-1-15-15 0 0,-7 15-1 0 0,-27-1-30 0 0,-9 15-50 0 0,-1 0-1 0 0,0 0 1 0 0,0 0 0 0 0,1 0 0 0 0,-1 0 0 0 0,1 0 0 0 0,-1 0-1 0 0,1 0 1 0 0,-1 0 0 0 0,1 0 0 0 0,0 0 0 0 0,-1 1 0 0 0,1-1-1 0 0,0 0 1 0 0,0 0 0 0 0,0 1 0 0 0,-1-1 0 0 0,1 0 0 0 0,0 1-1 0 0,0-1 1 0 0,0 1 0 0 0,0-1 0 0 0,0 1 0 0 0,0 0 0 0 0,0-1-1 0 0,0 1 1 0 0,0 0 0 0 0,0 0 0 0 0,0-1 0 0 0,1 1 0 0 0,-1 0-1 0 0,0 0 1 0 0,0 0 0 0 0,0 0 0 0 0,0 1 0 0 0,0-1 0 0 0,0 0 0 0 0,0 0-1 0 0,0 1 1 0 0,0-1 0 0 0,0 1 0 0 0,0-1 0 0 0,0 1 0 0 0,0-1-1 0 0,0 1 1 0 0,0-1 0 0 0,0 1 0 0 0,-1 0 0 0 0,1 0-3 0 0,37 28 110 0 0,-38-28-105 0 0,0-1-1 0 0,1 1 1 0 0,-1 0-1 0 0,0-1 1 0 0,1 0-1 0 0,-1 1 1 0 0,1-1 0 0 0,-1 1-1 0 0,1-1 1 0 0,-1 1-1 0 0,1-1 1 0 0,0 0-1 0 0,-1 0 1 0 0,1 1-1 0 0,-1-1 1 0 0,1 0-1 0 0,0 0 1 0 0,-1 1-1 0 0,1-1 1 0 0,-1 0-1 0 0,1 0 1 0 0,0 0-1 0 0,-1 0 1 0 0,1 0-1 0 0,0 0 1 0 0,-1 0-5 0 0,2 0 6 0 0,0 0 0 0 0,-1 0 0 0 0,1 0 1 0 0,-1 0-1 0 0,1 0 0 0 0,0 0 0 0 0,-1 0 0 0 0,1 1 1 0 0,-1-1-1 0 0,1 1 0 0 0,-1-1 0 0 0,1 1 0 0 0,-1 0 1 0 0,0-1-1 0 0,1 1 0 0 0,-1 0 0 0 0,0 0 1 0 0,1 0-7 0 0,-1 1 7 0 0,0 0 0 0 0,0 0 0 0 0,0 0 1 0 0,0 0-1 0 0,0 0 0 0 0,0 1 1 0 0,-1-1-1 0 0,1 0 0 0 0,-1 0 1 0 0,1 0-1 0 0,-1 1 0 0 0,0-1 1 0 0,0 0-1 0 0,0 1 0 0 0,0 0-7 0 0,-1 0 9 0 0,1-1-1 0 0,0 1 1 0 0,0-1-1 0 0,0 0 1 0 0,0 1-1 0 0,1-1 0 0 0,-1 1 1 0 0,1-1-1 0 0,-1 0 1 0 0,1 1-1 0 0,0-1 1 0 0,0 0-1 0 0,0 0 1 0 0,1 3-9 0 0,10 1 46 0 0,-2 2 11 0 0,-32 29 43 0 0,7 8-14 0 0,-15 0-19 0 0,17-16-29 0 0,10-23-35 0 0,1 1 1 0 0,-2-1 0 0 0,1 1 0 0 0,-1-1 0 0 0,0 0-1 0 0,0-1 1 0 0,0 1 0 0 0,-1-1 0 0 0,-1 1-4 0 0,-26 29-101 0 0,9-9 48 0 0,7-10-17 0 0,2-3-27 0 0,0-1-48 0 0,-4 1-120 0 0,-2-3-117 0 0,10-7 140 0 0,0 0-38 0 0,0-1-40 0 0,-1-2-44 0 0,-1 1-86 0 0,2 1-62 0 0,2 0-64 0 0,2 2-66 0 0,2 2-70 0 0,1 0-71 0 0,2 2-74 0 0,1 1-76 0 0,0-5-84 0 0,-1-2-111 0 0,0-1 512 0 0,0-1-41 0 0,-1 0-44 0 0,-1 0-48 0 0,-2 0-554 0 0,-2 0-109 0 0,-2 0-386 0 0,-7 0-1016 0 0</inkml:trace>
  <inkml:trace contextRef="#ctx0" brushRef="#br0" timeOffset="280.2106">535 270 12227 0 0,'2'0'1679'0'0,"4"0"-660"0"0,2 0-511 0 0,-1-2-55 0 0,1 0-49 0 0,-1-1-45 0 0,1 0-39 0 0,-1-1-33 0 0,7-4 210 0 0,27-11 689 0 0,-22 16-591 0 0,-12 4-158 0 0,0 5-58 0 0,39 21 306 0 0,-3-3-224 0 0,-25-10-287 0 0,-6 3-54 0 0,3 27 148 0 0,15 1-64 0 0,-15-8-40 0 0,3-24-69 0 0,-17-13-90 0 0,1 1-1 0 0,-1 0 1 0 0,0-1 0 0 0,0 1 0 0 0,0 0 0 0 0,1 0 0 0 0,-1 0-1 0 0,0 0 1 0 0,0 0 0 0 0,0 0 0 0 0,-1 0 0 0 0,1 0 0 0 0,0 0-1 0 0,0 0 1 0 0,-1 1 0 0 0,1-1 0 0 0,0 0 0 0 0,-1 1 0 0 0,1-1-1 0 0,-1 0 1 0 0,0 1 0 0 0,1-1 0 0 0,-1 0 0 0 0,0 1 0 0 0,0-1-1 0 0,0 1 1 0 0,0-1 0 0 0,0 0 0 0 0,0 1 0 0 0,0-1 0 0 0,-1 1-1 0 0,1 0-3 0 0,0 18 50 0 0,0 26 159 0 0,0-30-154 0 0,0-16-54 0 0,0 0-1 0 0,0 1 1 0 0,0-1 0 0 0,0 0 0 0 0,0 0 0 0 0,0 0-1 0 0,0 1 1 0 0,0-1 0 0 0,0 0 0 0 0,0 0-1 0 0,0 1 1 0 0,0-1 0 0 0,0 0 0 0 0,0 0 0 0 0,0 1-1 0 0,0-1 1 0 0,0 0 0 0 0,0 0 0 0 0,0 0-1 0 0,0 1 1 0 0,0-1 0 0 0,0 0 0 0 0,0 0 0 0 0,0 1-1 0 0,-1-1 1 0 0,1 0 0 0 0,0 0 0 0 0,0 0 0 0 0,0 0-1 0 0,0 1 1 0 0,-1-1 0 0 0,1 0 0 0 0,0 0-1 0 0,0 0 1 0 0,0 0 0 0 0,-1 0 0 0 0,1 1 0 0 0,0-1-1 0 0,0 0 1 0 0,0 0 0 0 0,-1 0 0 0 0,1 0-1 0 0,0 0 1 0 0,0 0 0 0 0,-1 0 0 0 0,1 0 0 0 0,0 0-1 0 0,0 0 1 0 0,-1 0 0 0 0,1 0 0 0 0,0 0-1 0 0,0 0 1 0 0,-1 0 0 0 0,1 0 0 0 0,0 0 0 0 0,0 0-1 0 0,-1-1-1 0 0,-57 1 210 0 0,42 0-185 0 0,-7 0 38 0 0,2 0-23 0 0,20 0-39 0 0,1 1 0 0 0,0-1 0 0 0,0 0 0 0 0,-1 0 0 0 0,1 0 0 0 0,0 0 1 0 0,0 0-1 0 0,-1 0 0 0 0,1 0 0 0 0,0 0 0 0 0,0 0 0 0 0,0 0 0 0 0,-1 0 0 0 0,1 0 1 0 0,0 0-1 0 0,0 0 0 0 0,-1 0 0 0 0,1 0 0 0 0,0 0 0 0 0,0 0 0 0 0,-1-1 0 0 0,1 1 1 0 0,0 0-1 0 0,0 0 0 0 0,0 0 0 0 0,-1 0 0 0 0,1 0 0 0 0,0-1 0 0 0,0 1 0 0 0,0 0 0 0 0,0 0 1 0 0,-1 0-1 0 0,1 0 0 0 0,0-1 0 0 0,0 1 0 0 0,0 0 0 0 0,0 0 0 0 0,0-1 0 0 0,0 1 1 0 0,0 0-1 0 0,0 0 0 0 0,0 0 0 0 0,-1-1 0 0 0,1 1 0 0 0,0 0 0 0 0,0 0 0 0 0,0-1 1 0 0,0 1-1 0 0,0 0 0 0 0,0 0 0 0 0,1-1 0 0 0,-1 1 0 0 0,0 0 0 0 0,0 0 0 0 0,0 0 1 0 0,0-1-1 0 0,0 1-1 0 0,0-126 188 0 0,0 121-180 0 0,1 1-1 0 0,-1-1 1 0 0,1 1 0 0 0,0-1 0 0 0,0 1 0 0 0,0 0-1 0 0,0-1 1 0 0,1 1 0 0 0,0 0 0 0 0,0 0 0 0 0,0 0-1 0 0,1 0 1 0 0,-1 0-8 0 0,16-33 57 0 0,-3-37 41 0 0,9 33-50 0 0,-11 22-32 0 0,7-13 12 0 0,-10 15-18 0 0,2 0 1 0 0,-1 0 0 0 0,2 1-1 0 0,10-11-10 0 0,-3 7-4 0 0,15-16-47 0 0,-15 21-9 0 0,2 4-34 0 0,-12 9-6 0 0,23-4-63 0 0,-17 5 65 0 0,-1 1-47 0 0,1-1-80 0 0,-8 1 56 0 0,1 0-37 0 0,0 0-42 0 0,0 1-45 0 0,-1-1-50 0 0,1 0-55 0 0,0 0-58 0 0,0 1-63 0 0,-2-1 21 0 0,0 0-52 0 0,0 0-56 0 0,0 1-56 0 0,0-1-62 0 0,0 0-62 0 0,0 0-66 0 0,-1 0-69 0 0,-1 0 213 0 0,-1 0-47 0 0,1 0-42 0 0,-1 0-36 0 0,1 0-207 0 0,1 0-37 0 0,10 0-2279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12179 0 0,'-2'0'479'0'0,"-1"0"64"0"0,0 0 56 0 0,0 0 46 0 0,-1 0 122 0 0,0 0 35 0 0,-9 0 1913 0 0,7 0-1584 0 0,-1 0 125 0 0,4 0-742 0 0,0 0-35 0 0,0 0-41 0 0,0 0-46 0 0,0 0-28 0 0,0 0-65 0 0,1 0-71 0 0,-1 0-77 0 0,1 0-83 0 0,0 0-90 0 0,1 0-96 0 0,-1 0-102 0 0,-2 0 508 0 0,4 0-74 0 0,0 0-72 0 0,0 0-71 0 0,0 0-78 0 0,0 0-97 0 0,0 0 8 0 0,0 0-38 0 0,0 0-46 0 0,0 0-54 0 0,0 0-62 0 0,0 0-73 0 0,0 0-84 0 0,0 0-97 0 0,0 0-107 0 0,0 0-108 0 0,2 0-109 0 0,0 0-111 0 0,2 0-116 0 0,-1 0 499 0 0,0 0-39 0 0,0 0-43 0 0,0 0-48 0 0,0 0-50 0 0,0 0-56 0 0,0 0 127 0 0,0 0-34 0 0,2 0-831 0 0,1 0-433 0 0,4 0-1133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13027 0 0,'1'0'1092'0'0,"-1"0"-399"0"0,2 0-153 0 0,0 0-47 0 0,9 0 352 0 0,-2-2-103 0 0,1 0-96 0 0,-1 0-87 0 0,0-1-80 0 0,-1-1-70 0 0,1 0-62 0 0,1-1-55 0 0,-4 2-60 0 0,0 2-35 0 0,6-2 109 0 0,3 3-57 0 0,6 1-12 0 0,-6 1-39 0 0,6-2 75 0 0,-4 0-99 0 0,-4 0-75 0 0,15 0 66 0 0,0-5-12 0 0,-10-5-61 0 0,-2 2-55 0 0,6 4-36 0 0,-19 4 172 0 0,0 0-36 0 0,0 0-36 0 0,0 0-35 0 0,0 0-35 0 0,1-1-33 0 0,3 1-98 0 0,-1 0-123 0 0,2-1-115 0 0,-1 1-108 0 0,0 0-101 0 0,-1 0-93 0 0,1 0-87 0 0,-1 1-80 0 0,0-1-71 0 0,-1 1 129 0 0,-1 0-39 0 0,3 3-885 0 0,0 1-473 0 0,-4 0 467 0 0,-2 2-37 0 0,-1-5 663 0 0,0 0-77 0 0,0-2-300 0 0,0 1-798 0 0</inkml:trace>
  <inkml:trace contextRef="#ctx0" brushRef="#br0" timeOffset="1">53 268 9722 0 0,'0'0'2146'0'0,"0"0"-799"0"0,0 0-565 0 0,1 0-48 0 0,0 0-50 0 0,2 0-48 0 0,1 0 170 0 0,1 0-70 0 0,-1 0-67 0 0,1 0-65 0 0,0 1-60 0 0,0-1-56 0 0,0 0-55 0 0,0 1-50 0 0,4-1 127 0 0,0 1-103 0 0,0-1-92 0 0,0 1-79 0 0,-1-1-73 0 0,1 0-47 0 0,5 0 7 0 0,20-4 64 0 0,-24 2-83 0 0,-1-1 55 0 0,1 0-204 0 0,10-4 75 0 0,-11 5-52 0 0,1-1-80 0 0,-4 2 8 0 0,0-1-35 0 0,3 1-180 0 0,-4 0 104 0 0,0 0-36 0 0,1 1-42 0 0,-1-1-42 0 0,0 1-47 0 0,1 0-50 0 0,1 0-446 0 0,0-1 84 0 0,-1 0 73 0 0,0 0 62 0 0,1-1-65 0 0,0 0 52 0 0,10-6-1218 0 0,-8 5 761 0 0,-5 1 501 0 0,1 0-55 0 0,2 0-679 0 0,0 1-101 0 0,0 0-388 0 0,3 1-1029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32 15115 0 0,'-2'-3'528'0'0,"0"1"-100"0"0,0 1-128 0 0,1 0-40 0 0,-3-4 475 0 0,2 4-389 0 0,0-1 81 0 0,1 1-173 0 0,0 0 34 0 0,0 0 1 0 0,0 0 35 0 0,0-1 37 0 0,0 1 42 0 0,-1 0 44 0 0,1 0 49 0 0,0-1 51 0 0,-1 1 56 0 0,0-1-163 0 0,-1 0-65 0 0,1 2-59 0 0,0 0-53 0 0,-1 0-48 0 0,1 2-42 0 0,-1 1 68 0 0,-1 3-82 0 0,-2 4-15 0 0,5-5-56 0 0,-1-3 21 0 0,1 1 50 0 0,-13 18 229 0 0,-3 0-64 0 0,5-6-137 0 0,1 0-34 0 0,1 1-34 0 0,4 1-36 0 0,-6 38 164 0 0,-7 23-10 0 0,11-56-173 0 0,-18 58 131 0 0,3 0-42 0 0,7-1-42 0 0,10-1-43 0 0,4-5-16 0 0,0-40-50 0 0,2 0 0 0 0,1 0 0 0 0,2-1 0 0 0,1 2-2 0 0,23 99-111 0 0,-14-91 34 0 0,7-1-100 0 0,5-2-113 0 0,-13-20 97 0 0,1-2-34 0 0,5 10-244 0 0,-12-19 281 0 0,2 0-107 0 0,0-2-102 0 0,1 0-97 0 0,0 0-93 0 0,0-2-87 0 0,-1 1-83 0 0,1-2-78 0 0,-2 1 40 0 0,-1-1-53 0 0,-2-2 94 0 0,0 0 62 0 0,0 0 57 0 0,0 0 53 0 0,0-2 48 0 0,0 1 43 0 0,0-1 40 0 0,0 0 33 0 0,0 0-44 0 0,1-1 34 0 0,2-1-236 0 0,9-6-806 0 0,-12 6 989 0 0,-1 0-39 0 0,1 1-269 0 0,4-4-444 0 0,-2 1-84 0 0,1-1-346 0 0,3-4-924 0 0</inkml:trace>
  <inkml:trace contextRef="#ctx0" brushRef="#br0" timeOffset="249.9766">745 5 14867 0 0,'0'0'1194'0'0,"0"1"-439"0"0,0 0-170 0 0,0 1-57 0 0,0 10 409 0 0,0 0-115 0 0,0 0-107 0 0,0 1-100 0 0,0-1-92 0 0,0 1-83 0 0,0 0-77 0 0,0 0-68 0 0,0-1-81 0 0,0-1-44 0 0,0 13 62 0 0,0 3-94 0 0,0 37 27 0 0,0-41-42 0 0,1-5-128 0 0,2-1-54 0 0,1 0-59 0 0,1 0-64 0 0,0-2-47 0 0,-1-1-62 0 0,-1 1-67 0 0,-2 0-70 0 0,-1-7-63 0 0,1 1 33 0 0,1 4-374 0 0,1-2 151 0 0,6 9-820 0 0,-5-11 766 0 0,-1 0-72 0 0,-1-2-22 0 0,-1-1 55 0 0,-1-1 50 0 0,-1 0 44 0 0,0 0-85 0 0,-1 0 44 0 0,-1 0-97 0 0,-3 3-349 0 0,-2 3-729 0 0,6-5 903 0 0,1-1-70 0 0,0 1-281 0 0,1 4-747 0 0</inkml:trace>
  <inkml:trace contextRef="#ctx0" brushRef="#br0" timeOffset="408.8162">480 799 14819 0 0,'0'7'1061'0'0,"-1"-1"-88"0"0,-1-1-92 0 0,0-2-98 0 0,-1 0-103 0 0,-1-2-108 0 0,-1 0-113 0 0,0-1-119 0 0,4 0-43 0 0,0 1-40 0 0,1-1-36 0 0,-1 1-34 0 0,0 1 99 0 0,1 0-101 0 0,-1 1-56 0 0,1 1-86 0 0,0 3-2 0 0,1-3 72 0 0,0-3-13 0 0,0 0 42 0 0,0-1 50 0 0,0 1 57 0 0,11-2-19 0 0,0 0-34 0 0,12-4 101 0 0,-1-2-101 0 0,-3 1-78 0 0,-14 4-92 0 0,21-5 145 0 0,-1 5-45 0 0,25 4 29 0 0,-40 0-133 0 0,0-2 0 0 0,0 1-1 0 0,0-1 1 0 0,0-1 0 0 0,0 0 0 0 0,9-2-22 0 0,7-5 17 0 0,10-2-44 0 0,-17 7-24 0 0,1 2-35 0 0,-10 1 202 0 0,1 0-122 0 0,0 0-115 0 0,2 0-111 0 0,0 0-104 0 0,0 0-99 0 0,1 0-93 0 0,0 0-87 0 0,-1 0-82 0 0,1 0-75 0 0,-1 0-70 0 0,-1 0-65 0 0,0 0-58 0 0,-1 0-53 0 0,-2 0-46 0 0,0 0-42 0 0,2 0-469 0 0,-5 1 456 0 0,-3 0 113 0 0,-1 1-87 0 0,-1 1-103 0 0,0 1-88 0 0,-2 2-340 0 0,0 3-907 0 0</inkml:trace>
  <inkml:trace contextRef="#ctx0" brushRef="#br0" timeOffset="695.9929">877 1063 13387 0 0,'0'6'1042'0'0,"-1"-1"-97"0"0,-1-1-90 0 0,1 0-84 0 0,-2-1-77 0 0,1 1-71 0 0,-1-1-63 0 0,0-1-59 0 0,-1 3 96 0 0,0 0-76 0 0,0 0-61 0 0,0 2-45 0 0,-3 7 176 0 0,-1-1-50 0 0,2-1-100 0 0,0-1-41 0 0,0 1-41 0 0,1 1-40 0 0,1 0-41 0 0,0 2-42 0 0,2 1-42 0 0,1 2-41 0 0,1-11-117 0 0,-1-1 0 0 0,1 1 0 0 0,-2 0 1 0 0,1-1-1 0 0,-1 1 0 0 0,0-1 1 0 0,0 0-1 0 0,-1 1 0 0 0,0-1 0 0 0,-3 4-36 0 0,0 14 84 0 0,7 12-50 0 0,0-21-22 0 0,-1-11-8 0 0,0 1 1 0 0,1-1 0 0 0,-1 0-1 0 0,1 1 1 0 0,0-1-1 0 0,0 0 1 0 0,1 1 0 0 0,1 2-5 0 0,9 16-7 0 0,-2-4-30 0 0,-9-18 31 0 0,0 1 1 0 0,0-1-1 0 0,0 1 0 0 0,0-1 0 0 0,1 1 1 0 0,-1-1-1 0 0,1 0 0 0 0,-1 1 1 0 0,1-1-1 0 0,-1 0 0 0 0,1 0 0 0 0,0 0 1 0 0,-1-1-1 0 0,1 1 0 0 0,0 0 0 0 0,0 0 7 0 0,17 10-130 0 0,-11-1 33 0 0,-7-9 85 0 0,0 1 0 0 0,0-1 0 0 0,0 0 0 0 0,0 0-1 0 0,0 0 1 0 0,0 0 0 0 0,1 0 0 0 0,-1 0 0 0 0,0 0 0 0 0,1 0-1 0 0,-1-1 1 0 0,1 1 0 0 0,-1 0 0 0 0,1-1 0 0 0,-1 1-1 0 0,1-1 1 0 0,-1 1 0 0 0,1-1 0 0 0,0 0 11 0 0,14 6-57 0 0,23 8-123 0 0,-35-13 155 0 0,1 0 1 0 0,-1-1 0 0 0,0 1 0 0 0,0-1 0 0 0,0 0 0 0 0,0-1 0 0 0,1 1 0 0 0,-1-1-1 0 0,0 0 1 0 0,0 0 0 0 0,1 0 24 0 0,13-5-57 0 0,0-1 0 0 0,0-1-1 0 0,0 0 1 0 0,-2-1-1 0 0,2-2 58 0 0,2-1-19 0 0,25-18 34 0 0,-41 27-6 0 0,-1 1 1 0 0,0-1-1 0 0,0 0 0 0 0,-1 0 1 0 0,1 0-1 0 0,-1 0 1 0 0,1-1-1 0 0,-1 1 0 0 0,0-1 1 0 0,0 0-1 0 0,1-3-9 0 0,3-35 95 0 0,-12 9 53 0 0,-9 1 2 0 0,13 27-123 0 0,0-1 0 0 0,-1 0-1 0 0,1 1 1 0 0,-1-1 0 0 0,-1 1 0 0 0,1 0 0 0 0,-1 0 0 0 0,0 0 0 0 0,0 1 0 0 0,0-1 0 0 0,0 1 0 0 0,-1 0 0 0 0,0 0 0 0 0,-2 0-27 0 0,-38-31 205 0 0,9 7-28 0 0,11 16-131 0 0,4 4-90 0 0,3 1-84 0 0,1 0-98 0 0,2 2-84 0 0,-1 2-78 0 0,-2 2-71 0 0,16 1 468 0 0,0 0-41 0 0,0 0-37 0 0,0 0-37 0 0,-1 0-207 0 0,-1 0-121 0 0,1 0-13 0 0,1 0-67 0 0,-1 0-55 0 0,0 0-47 0 0,-2 0-694 0 0,-5 0-1918 0 0,7 0 2293 0 0,1 0 71 0 0,0 0 81 0 0,1 0 437 0 0,0 0 34 0 0,0 0 40 0 0,0 0 41 0 0,0 0 44 0 0,1 0 50 0 0,-2 0-1264 0 0,0 0-97 0 0,2 0-395 0 0,-1 0-1050 0 0</inkml:trace>
  <inkml:trace contextRef="#ctx0" brushRef="#br0" timeOffset="996.8878">1380 164 12131 0 0,'3'0'702'0'0,"0"-1"-49"0"0,0 0-50 0 0,0 0-45 0 0,0-1-44 0 0,-1 0-42 0 0,1 0-40 0 0,0 0-36 0 0,2-3 292 0 0,0-1-121 0 0,-1-1-104 0 0,1 0-86 0 0,0 1-76 0 0,0-1-47 0 0,13-12 446 0 0,-9 13-359 0 0,1 2 101 0 0,-4 3-171 0 0,0 0 42 0 0,-1 2 81 0 0,3 3-49 0 0,0-1-229 0 0,2 0 35 0 0,10 4 119 0 0,-14-5-171 0 0,0 1 0 0 0,0-1 0 0 0,0 1 0 0 0,-1 1-1 0 0,1-1 1 0 0,-1 1 0 0 0,2 1-99 0 0,5 9 214 0 0,45 87 531 0 0,-6-23-320 0 0,-42-62-342 0 0,-2 1 0 0 0,1 0 0 0 0,-2 1 0 0 0,-1 0 0 0 0,0 0 0 0 0,2 12-83 0 0,3 40 187 0 0,-1-2-47 0 0,-2 10 134 0 0,-3 50-274 0 0,-5-95 36 0 0,-1 0 0 0 0,-2 1 0 0 0,-2-2 0 0 0,-3 10-36 0 0,1 0 34 0 0,5-32-156 0 0,0 1 44 0 0,-4 12 30 0 0,-1-2 101 0 0,-20 40 275 0 0,13-35-252 0 0,6-10-93 0 0,-1 0-70 0 0,0-1-87 0 0,0 0-102 0 0,2-5 6 0 0,1 0-67 0 0,0-1-73 0 0,0 0-80 0 0,0-1-84 0 0,0 0-92 0 0,0-1-97 0 0,1 0-103 0 0,6-7 587 0 0,0 0 46 0 0,0 0 40 0 0,-1 0 36 0 0,1 0-62 0 0,-1 1 97 0 0,-1-1 63 0 0,-2 2-14 0 0,3-1 20 0 0,-1-1-37 0 0,1 0-67 0 0,-1 1-76 0 0,1-1-94 0 0,-1 0-109 0 0,1 0-24 0 0,0 0-97 0 0,0 0-107 0 0,0-1-118 0 0,1 1 344 0 0,0-1-32 0 0,-1 1-35 0 0,1-1-35 0 0,0 1-36 0 0,0-1-38 0 0,0 1-39 0 0,0-1-41 0 0,0-2-649 0 0,0-1-93 0 0,0-2-378 0 0,0-3-1006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0 768 12115 0 0,'0'0'1617'0'0,"0"0"-592"0"0,0 0-233 0 0,0 0-75 0 0,0 0-314 0 0,0 0-35 0 0,0 0 280 0 0,0 0-102 0 0,0 0-77 0 0,0 0-56 0 0,0 0-46 0 0,0 0 272 0 0,0 0-83 0 0,0 0-78 0 0,0 0-86 0 0,0 0-72 0 0,1-1-55 0 0,3-2-40 0 0,3-4 18 0 0,1 0-48 0 0,0-1-40 0 0,0 1-34 0 0,7-6 32 0 0,24-28 81 0 0,-27 22-62 0 0,-4 2-41 0 0,-7 13-103 0 0,1 0 0 0 0,0 0 0 0 0,0 1 0 0 0,0-1 0 0 0,0 0 0 0 0,1 1 1 0 0,0 0-1 0 0,-1 0 0 0 0,2-1-28 0 0,17-22 185 0 0,-5-3-45 0 0,-1-8-19 0 0,1-22-1 0 0,-1 3-22 0 0,-5 31-48 0 0,-8 19-39 0 0,0 1 0 0 0,0-1-1 0 0,0 0 1 0 0,-1 0 0 0 0,0 1 0 0 0,0-1-1 0 0,0 0 1 0 0,-1 0 0 0 0,0-1-11 0 0,1-42 42 0 0,0 15 2 0 0,-1 1 0 0 0,-4-19-44 0 0,3 42 19 0 0,-1 1-1 0 0,0 0 1 0 0,0-1-1 0 0,-1 1 1 0 0,-1 0-1 0 0,-2-5-18 0 0,-2-39 119 0 0,-5 38-73 0 0,10 14-26 0 0,0-1 1 0 0,0 1-1 0 0,0-1 1 0 0,0 1-1 0 0,0 0 0 0 0,-1 0 1 0 0,1 0-1 0 0,0 1 1 0 0,0-1-1 0 0,-1 1 0 0 0,1 0 1 0 0,-1 0-21 0 0,-10 0 6 0 0,12 0-17 0 0,2 0 11 0 0,-1 0-1 0 0,1 0 1 0 0,-1 0-1 0 0,1 0 0 0 0,0 0 1 0 0,-1 0-1 0 0,1 0 1 0 0,0 0-1 0 0,-1 0 0 0 0,1 1 1 0 0,0-1-1 0 0,-1 0 1 0 0,1 0-1 0 0,0 0 0 0 0,-1 1 1 0 0,1-1-1 0 0,0 0 0 0 0,0 0 1 0 0,-1 1-1 0 0,1-1 1 0 0,0 0-1 0 0,0 1 0 0 0,-1-1 1 0 0,1 0-1 0 0,0 1 1 0 0,0-1-1 0 0,0 0 0 0 0,0 1 1 0 0,0-1-1 0 0,-1 0 1 0 0,1 1-1 0 0,0-1 0 0 0,0 0 1 0 0,0 1-1 0 0,0 0 1 0 0,-4 6-5 0 0,1-2 4 0 0,1 0 0 0 0,0-1 0 0 0,0 1 1 0 0,0 0-1 0 0,0 0 0 0 0,1 0 0 0 0,0 0 0 0 0,0 1 0 0 0,0-1 0 0 0,0 0 0 0 0,1 0 0 0 0,0 2 1 0 0,-1 6 10 0 0,0 0 0 0 0,-1-1 0 0 0,-1 0 0 0 0,-2 11-10 0 0,1-10 20 0 0,1 1-1 0 0,0-1 1 0 0,1 1 0 0 0,0 14-20 0 0,1-2 26 0 0,1-11-10 0 0,0 0 1 0 0,0 1-1 0 0,2-1 1 0 0,1 8-17 0 0,4 8 13 0 0,-2-14-1 0 0,-2-1 1 0 0,0 1-1 0 0,-1 0 0 0 0,0 13-12 0 0,0-14 29 0 0,0 1-1 0 0,1-1 1 0 0,1 0-1 0 0,0 0 0 0 0,1 0 1 0 0,1 1-29 0 0,-1-3 18 0 0,21 33 33 0 0,-8-15-13 0 0,-3-5-15 0 0,3-15-40 0 0,2 2-41 0 0,-14-10-125 0 0,-1-2 72 0 0,11-3-27 0 0,-12 1 42 0 0,3 0-56 0 0,1 0 0 0 0,-1-1 0 0 0,1 0 0 0 0,-1 0 0 0 0,1 0 0 0 0,-1-1 0 0 0,0 0 0 0 0,0-1 1 0 0,0 1-1 0 0,0-1 0 0 0,0-1 0 0 0,0 0 152 0 0,11-8-503 0 0,0-3-61 0 0,0-3-83 0 0,2-2-104 0 0,-10 10 328 0 0,1-2-34 0 0,-6 8 357 0 0,5-6-128 0 0,1-1-35 0 0,26-30-680 0 0,-23 22 583 0 0,-2-1 75 0 0,-7 11 187 0 0,-1 0 34 0 0,1-7-80 0 0,-1 2 52 0 0,-1 3 42 0 0,1 1 34 0 0,10-19 42 0 0,-8 21 129 0 0,-1 0-68 0 0,-1 0-43 0 0,3-9-1 0 0,-5 11 8 0 0,-2 2 19 0 0,1-1 35 0 0,0 1 43 0 0,-1-1 51 0 0,1 1-21 0 0,-1 1 33 0 0,0-1 35 0 0,0 0 39 0 0,0 0 41 0 0,0-1 44 0 0,0 1 47 0 0,0-1 51 0 0,0-1 145 0 0,0 0 78 0 0,-1 7-214 0 0,-3 3-41 0 0,-4 4-45 0 0,-1 1-47 0 0,6-6-77 0 0,2 0-63 0 0,-1 0-54 0 0,2 0-47 0 0,-1 0-27 0 0,1 0-39 0 0,2 6-9 0 0,-2-7 11 0 0,0 0 48 0 0,-1 10 72 0 0,-2-1-34 0 0,-6 6 48 0 0,7-15-157 0 0,1 1 0 0 0,-1-1 0 0 0,1 1-1 0 0,0 0 1 0 0,0 0 0 0 0,0 0 0 0 0,0-1 0 0 0,0 1 0 0 0,0 0 0 0 0,1 0 0 0 0,-1 0 0 0 0,1 0 0 0 0,0 1-16 0 0,0 9 33 0 0,1 1-1 0 0,0-1 1 0 0,1 1 0 0 0,0-1-1 0 0,1 0 1 0 0,4 9-33 0 0,-5-16 8 0 0,0-1 0 0 0,0 1 1 0 0,1-1-1 0 0,-1 0 1 0 0,1 0-1 0 0,1 0 0 0 0,-1 0 1 0 0,1-1-1 0 0,-1 1 0 0 0,1-1 1 0 0,0 0-1 0 0,1 0 0 0 0,-1-1 1 0 0,1 1-1 0 0,0-1 1 0 0,3 2-9 0 0,11 4 10 0 0,11 9-12 0 0,-30-18 1 0 0,0 0 0 0 0,0 0 1 0 0,0 1-1 0 0,0-1 1 0 0,0 0-1 0 0,0 0 0 0 0,1 0 1 0 0,-1 0-1 0 0,0 1 1 0 0,0-1-1 0 0,0 0 1 0 0,0 0-1 0 0,0 0 0 0 0,0 0 1 0 0,1 0-1 0 0,-1 0 1 0 0,0 0-1 0 0,0 1 0 0 0,0-1 1 0 0,1 0-1 0 0,-1 0 1 0 0,0 0-1 0 0,0 0 0 0 0,0 0 1 0 0,1 0-1 0 0,-1 0 1 0 0,0 0-1 0 0,0 0 1 0 0,0 0-1 0 0,1 0 0 0 0,-1 0 1 0 0,0 0-1 0 0,0 0 1 0 0,0 0-1 0 0,0 0 0 0 0,1 0 1 0 0,-1 0-1 0 0,0 0 1 0 0,0 0-1 0 0,0-1 1 0 0,1 1-1 0 0,-1 0 0 0 0,0 0 1 0 0,0 0-1 0 0,0 0 1 0 0,0 0-1 0 0,1 0 0 0 0,-1-1 1 0 0,0 1-1 0 0,0 0 1 0 0,0 0-1 0 0,0 0 0 0 0,0 0 1 0 0,0 0-1 0 0,0-1 1 0 0,0 1-1 0 0,1 0 1 0 0,2-3-1 0 0,1 1 0 0 0,-1-1 0 0 0,1 1 0 0 0,0 0 0 0 0,0 0 0 0 0,0 0 0 0 0,0 1 0 0 0,0 0-1 0 0,0-1 1 0 0,0 1 0 0 0,0 1 0 0 0,1-1 0 0 0,-1 1 0 0 0,0-1 0 0 0,1 1 0 0 0,1 1 1 0 0,-2-2 1 0 0,0 1 1 0 0,1-1 0 0 0,-1 0-1 0 0,0 0 1 0 0,0 0-1 0 0,0-1 1 0 0,-1 0 0 0 0,1 1-1 0 0,0-1 1 0 0,-1 0-1 0 0,1-1 1 0 0,-1 1-1 0 0,1-1 1 0 0,-1 0 0 0 0,0 1-1 0 0,0-1 1 0 0,-1 0-1 0 0,1-1 1 0 0,0 1-1 0 0,-1 0 1 0 0,0-1 0 0 0,0 0-1 0 0,0 1 1 0 0,0-1-1 0 0,-1 0 1 0 0,1-2-2 0 0,20-28 58 0 0,-16 23 29 0 0,-7-4-55 0 0,0 10-10 0 0,1-2 2 0 0,0-1 0 0 0,-1 0-1 0 0,0 0 1 0 0,-1 0 0 0 0,1 1 0 0 0,-2-2-24 0 0,-6-15 19 0 0,-4 2-48 0 0,-9-7-104 0 0,9 15 20 0 0,-1 0-35 0 0,11 10-147 0 0,-1 1 84 0 0,1 1 73 0 0,-1-1 61 0 0,0 0 50 0 0,1 1 45 0 0,-10-3 168 0 0,7 3-149 0 0,3 1-54 0 0,0 1-41 0 0,0-1-36 0 0,0 1-47 0 0,0 0-53 0 0,0-1-61 0 0,-1 1-92 0 0,1 0-85 0 0,-1 0-93 0 0,1 0-101 0 0,-1 0-109 0 0,1 0-119 0 0,-1 0-125 0 0,2 0 440 0 0,0 0-35 0 0,-1 0-610 0 0,1 0 543 0 0,0 0-35 0 0,0 0-35 0 0,0 0-37 0 0,1 0-36 0 0,-1 0-38 0 0,-1 0-677 0 0,2 0-109 0 0,0 0-428 0 0,1 0-1135 0 0</inkml:trace>
  <inkml:trace contextRef="#ctx0" brushRef="#br0" timeOffset="522.0204">1297 318 15971 0 0,'-1'-5'764'0'0,"0"0"-60"0"0,0 1-57 0 0,-1 1-53 0 0,-1 0-51 0 0,0 0-45 0 0,0 2-45 0 0,-1-1-39 0 0,0 1-38 0 0,-1 0-34 0 0,-5 1 255 0 0,0 0-96 0 0,-1 1-70 0 0,-11 0 304 0 0,13-1-476 0 0,0 2-41 0 0,-8 5 113 0 0,0 3-112 0 0,1 0-78 0 0,-17 9 74 0 0,7-8-41 0 0,0 3-81 0 0,21-11-88 0 0,1 0 0 0 0,-1 1 0 0 0,1-1 0 0 0,0 1 0 0 0,0 0 0 0 0,0 0 0 0 0,0 0 0 0 0,1 1 1 0 0,0-1-1 0 0,0 1 0 0 0,0 0 0 0 0,0-1 0 0 0,1 1 0 0 0,-1 1-5 0 0,-23 69 21 0 0,19-52-6 0 0,8 3-44 0 0,0-21 10 0 0,0 0-1 0 0,0 1 1 0 0,1-1 0 0 0,0 0 0 0 0,0 0 0 0 0,0 0-1 0 0,0 0 1 0 0,4 4 19 0 0,-5-7-13 0 0,1 1 0 0 0,-1-1-1 0 0,1 0 1 0 0,0 1 0 0 0,0-1 0 0 0,0 0 0 0 0,0 0-1 0 0,0 0 1 0 0,0 0 0 0 0,0 0 0 0 0,1-1-1 0 0,-1 1 1 0 0,1-1 0 0 0,-1 0 0 0 0,1 1 0 0 0,0-1-1 0 0,0 0 1 0 0,-1 0 0 0 0,1-1 0 0 0,0 1 0 0 0,0-1-1 0 0,0 1 1 0 0,0-1 0 0 0,0 0 0 0 0,-1 0-1 0 0,1 0 1 0 0,0-1 0 0 0,0 1 0 0 0,0-1 0 0 0,0 1-1 0 0,0-1 1 0 0,-1 0 0 0 0,1 0 0 0 0,1-1 13 0 0,52-19-84 0 0,8-5-9 0 0,-25-2 68 0 0,17-28 81 0 0,-6 7 16 0 0,-47 45-64 0 0,-1 1 0 0 0,1 0-1 0 0,0-1 1 0 0,-1 1-1 0 0,0-1 1 0 0,0 0 0 0 0,0 0-1 0 0,0 1 1 0 0,-1-1 0 0 0,0 0-1 0 0,1-1 1 0 0,-1 1 0 0 0,-1 0-1 0 0,1 0 1 0 0,-1 0-1 0 0,1-1 1 0 0,-1 1 0 0 0,0 0-1 0 0,-1 0 1 0 0,0-4-8 0 0,1-8 37 0 0,5 7 33 0 0,-3 7-62 0 0,0 0 0 0 0,0 0 0 0 0,0-1-1 0 0,0 1 1 0 0,-1-1 0 0 0,1 1-1 0 0,-1-1 1 0 0,1 0 0 0 0,-1 0 0 0 0,0 0-1 0 0,0 1 1 0 0,0-1 0 0 0,-1 0 0 0 0,1 0-1 0 0,0-2-7 0 0,-1 1 52 0 0,0 4-26 0 0,-9 2-31 0 0,8-3 5 0 0,1 1-1 0 0,-1 0 0 0 0,0 0 0 0 0,1 0 0 0 0,-1 0 0 0 0,0 0 1 0 0,1 0-1 0 0,-1 0 0 0 0,1 0 0 0 0,-1 0 0 0 0,0 1 0 0 0,1-1 1 0 0,-1 0-1 0 0,1 0 0 0 0,-1 0 0 0 0,0 1 0 0 0,1-1 0 0 0,-1 0 0 0 0,1 1 1 0 0,-1-1-1 0 0,1 0 0 0 0,-1 1 0 0 0,1-1 0 0 0,-1 1 0 0 0,1-1 1 0 0,0 1-1 0 0,-1-1 0 0 0,1 1 0 0 0,0-1 0 0 0,-1 1 0 0 0,1-1 1 0 0,0 1-1 0 0,0-1 0 0 0,-1 1 0 0 0,1 0 0 0 0,0-1 0 0 0,0 1 0 0 0,0-1 1 0 0,0 1-1 0 0,0 0 0 0 0,0-1 0 0 0,0 1 0 0 0,0 0 0 0 0,0-1 1 0 0,0 1-1 0 0,0-1 0 0 0,0 1 0 0 0,0 0 0 0 0,1-1 0 0 0,-1 1 1 0 0,0-1-1 0 0,0 1 0 0 0,1 0 0 0 0,-1-1 0 0 0,0 1 0 0 0,1-1 1 0 0,-1 1-1 0 0,0-1 0 0 0,1 1 0 0 0,0-1 1 0 0,17 47-14 0 0,-14 21-52 0 0,-1-28 30 0 0,2-1 1 0 0,7 27 35 0 0,-2-8-12 0 0,10 35-5 0 0,5 25 48 0 0,-15-60-5 0 0,-2-21 32 0 0,-2 0 0 0 0,0 39-58 0 0,-5-66 11 0 0,0 1 0 0 0,0 0-1 0 0,1 0 1 0 0,0-1-1 0 0,1 1-10 0 0,5 35 54 0 0,-11-24-19 0 0,-1 1 0 0 0,0-1 1 0 0,-2 0-1 0 0,-1-1 0 0 0,-3 6-35 0 0,4-10 28 0 0,5-12-9 0 0,0 0 1 0 0,-1-1-1 0 0,1 1 0 0 0,-1-1 0 0 0,0 0 1 0 0,0 1-1 0 0,-1-1 0 0 0,0 0 0 0 0,1 0 0 0 0,-1-1 1 0 0,0 1-1 0 0,-1-1 0 0 0,1 1 0 0 0,-1-1 1 0 0,0 0-1 0 0,1 0 0 0 0,-4 2-19 0 0,-2-2 30 0 0,0-1 1 0 0,1 0-1 0 0,-1 0 1 0 0,0 0-1 0 0,0-1 0 0 0,0-1 1 0 0,0 1-1 0 0,0-1 0 0 0,-2-1-30 0 0,-17 2 53 0 0,-39-2 92 0 0,62 0-132 0 0,1 1-1 0 0,0-1 0 0 0,0 0 0 0 0,-1-1 0 0 0,1 1 0 0 0,0-1 0 0 0,0 1 0 0 0,0-1 1 0 0,0 0-1 0 0,1-1 0 0 0,-1 1 0 0 0,1-1 0 0 0,-1 0 0 0 0,1 1-12 0 0,-72-73 220 0 0,72 72-209 0 0,0 0 0 0 0,1 0 0 0 0,-1 0 1 0 0,1 0-1 0 0,-1 0 0 0 0,1 0 0 0 0,0-1 0 0 0,0 1 0 0 0,1-1 0 0 0,-1 0 0 0 0,1 1 0 0 0,-1-1 0 0 0,1 0 0 0 0,1 0 0 0 0,-1 0 0 0 0,0-3-11 0 0,-3-15 39 0 0,-3-3-6 0 0,3 11-21 0 0,1 0-1 0 0,0 0 1 0 0,1 0-1 0 0,-1-11-11 0 0,9-16-27 0 0,14-2-43 0 0,-17 37 60 0 0,0 0 1 0 0,0 0-1 0 0,-1 0 1 0 0,1 0-1 0 0,-1 0 1 0 0,-1-1-1 0 0,1 0 10 0 0,4-18-61 0 0,4-1-46 0 0,12-9-119 0 0,-3 8-7 0 0,-1 6-58 0 0,-10 11 103 0 0,0 1-34 0 0,2 1-52 0 0,1 0-51 0 0,1-1-115 0 0,-1-1-88 0 0,-2 0-27 0 0,-1-1-87 0 0,1-1-195 0 0,-4 6 369 0 0,0 1-34 0 0,9-8-1051 0 0,1 0 35 0 0,34-23-2957 0 0,-26 19 1994 0 0,-12 9 1181 0 0,-1 2-81 0 0,3-2-355 0 0,6-1-955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29 154 8210 0 0,'0'-6'384'0'0,"-1"-41"3548"0"0,-1 39-3124 0 0,0-1-41 0 0,0 0 21 0 0,-2 1-84 0 0,-1 0-102 0 0,-1 1-120 0 0,5 6-46 0 0,0 0-54 0 0,0-1-51 0 0,0 1-47 0 0,0 0-43 0 0,1 0-40 0 0,-1-1 98 0 0,0 0-127 0 0,1 0-68 0 0,0 0-47 0 0,1-2 20 0 0,-1 1 22 0 0,1 0 85 0 0,-1 1-42 0 0,0 1 40 0 0,0-1 46 0 0,1 0 51 0 0,-1 1 58 0 0,0-1 64 0 0,0-3 73 0 0,0 2-45 0 0,0 0-45 0 0,0 0-42 0 0,-1 2-39 0 0,1 0-38 0 0,0 1 164 0 0,0 2-120 0 0,0 2-102 0 0,0 1-83 0 0,0 2-65 0 0,0 2-45 0 0,1 13-56 0 0,0-10 97 0 0,0-5 81 0 0,0-4-25 0 0,0-1 33 0 0,10 23 68 0 0,-5-1-64 0 0,-1 56 120 0 0,-5-76-259 0 0,2 56 95 0 0,0-32-70 0 0,1-2 0 0 0,2 1 0 0 0,5 17-34 0 0,-1 115 75 0 0,35-5-59 0 0,-40-142-105 0 0,-2-2 52 0 0,0 17 42 0 0,-2-16-58 0 0,0-5-12 0 0,1-1-37 0 0,1 2-103 0 0,1 1-95 0 0,1-2-35 0 0,0 1-88 0 0,2 1-99 0 0,1-1-108 0 0,-2-2 61 0 0,1 1-96 0 0,-2-2 153 0 0,-1-1-54 0 0,-2-2-284 0 0,1 0 83 0 0,-1 0 79 0 0,0 0 72 0 0,0 0 69 0 0,1-1 63 0 0,-1 1 59 0 0,0-1 54 0 0,1 0-67 0 0,-1 1 82 0 0,1-1 70 0 0,0 0 57 0 0,0 0-50 0 0,2-1-244 0 0,-2 0 285 0 0,-1 1-100 0 0,-1 0 126 0 0,0 0-36 0 0,0 0-79 0 0,1 0-57 0 0,1 0-889 0 0,-1 0-87 0 0,0 0-357 0 0,-1 0-952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11234 0 0,'0'-8'633'0'0,"0"3"105"0"0,0 1 83 0 0,0 2 59 0 0,0 5 1699 0 0,0 1-1515 0 0,0 1-238 0 0,0-1-82 0 0,0 1-103 0 0,0-2-367 0 0,0 0-35 0 0,0-1-37 0 0,0 1-41 0 0,0 0-44 0 0,0-1-46 0 0,0 1-49 0 0,0-1-53 0 0,0 0-54 0 0,0 0-59 0 0,-1 10 458 0 0,0 3-65 0 0,0 1-41 0 0,0 1-58 0 0,3 8-9 0 0,4-4-70 0 0,-3-16-75 0 0,8 18-17 0 0,-9-15-42 0 0,1 0-60 0 0,-2 0-37 0 0,0 0-66 0 0,0 1-74 0 0,-1 1-87 0 0,6 16-1703 0 0,-4-21 1543 0 0,1 1-83 0 0,0-1-64 0 0,0-1 125 0 0,-1 0-52 0 0,0-1-61 0 0,0 1-67 0 0,-1 0-75 0 0,0 1-83 0 0,0-1-90 0 0,-1 1-98 0 0,0-3-102 0 0,0-1-94 0 0,0 0-350 0 0,0-1-923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12291 0 0,'0'-4'394'0'0,"0"0"78"0"0,0 1 41 0 0,0-5 740 0 0,0 3-553 0 0,0 2-391 0 0,0 1-46 0 0,0-1-54 0 0,0 1-65 0 0,0-1-72 0 0,0 1-103 0 0,0-1-118 0 0,0 2 26 0 0,0 0-34 0 0,0 0-35 0 0,0-1-39 0 0,0 1-38 0 0,0 0-42 0 0,0 0-42 0 0,0 0-44 0 0,0 0-45 0 0,0 0-48 0 0,0 1-236 0 0,0-1-96 0 0,1 1 361 0 0,0-1-39 0 0,0 0-45 0 0,0-1-50 0 0,2-1-464 0 0,1-1-113 0 0,2-2-342 0 0,3-3-878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29 213 13787 0 0,'0'1'1468'0'0,"0"2"-593"0"0,0 3-400 0 0,-1-1-64 0 0,-1 0-58 0 0,0 0-49 0 0,-1 0 4 0 0,0 1-47 0 0,-2-1 6 0 0,-1 2 88 0 0,3-3 45 0 0,1-1-113 0 0,1 0-93 0 0,0 1-76 0 0,1-1-50 0 0,2 5-41 0 0,-2-6 37 0 0,1-2 21 0 0,-1 4 284 0 0,0-3-181 0 0,0-1-56 0 0,0 1-47 0 0,0 0-40 0 0,0 2-39 0 0,0 6-98 0 0,0-7 126 0 0,0 0 70 0 0,0 0 98 0 0,0-1-58 0 0,0-1 34 0 0,0 1 36 0 0,0-1 40 0 0,0 0 42 0 0,0-1 45 0 0,-1-14-113 0 0,0-41 473 0 0,3 39-541 0 0,2 4-99 0 0,17-43-100 0 0,-18 46 27 0 0,0 0 0 0 0,1-1-1 0 0,0 2 1 0 0,1-1 0 0 0,0 1 0 0 0,0-1 0 0 0,1 1 0 0 0,0 1 0 0 0,7-9 12 0 0,2-1-4 0 0,-13 15 3 0 0,0 1 0 0 0,0-1 0 0 0,0 1 0 0 0,0 0 0 0 0,0 0 0 0 0,0 0 0 0 0,0 0 0 0 0,1 0 0 0 0,-1 0 0 0 0,1 1 0 0 0,0-1 1 0 0,3 0-1 0 0,0 0 0 0 0,0 0 0 0 0,1 1 0 0 0,-1 0 0 0 0,0 0 0 0 0,1 0 0 0 0,-1 1 0 0 0,1 0 0 0 0,0 0 1 0 0,-4 0 2 0 0,-1 0 1 0 0,1 1-1 0 0,0-1 0 0 0,0 1 1 0 0,-1-1-1 0 0,1 1 0 0 0,0 0 1 0 0,-1 0-1 0 0,1 0 0 0 0,0 0 1 0 0,-1 0-1 0 0,0 1 0 0 0,1-1 1 0 0,-1 1-1 0 0,0-1 0 0 0,0 1 0 0 0,0 0 1 0 0,1 0-3 0 0,26 42 57 0 0,0-2-20 0 0,-27-39-37 0 0,1 0 0 0 0,0 0 1 0 0,-1 1-1 0 0,1-1 0 0 0,-1 1 0 0 0,0-1 1 0 0,0 1-1 0 0,-1 0 0 0 0,1 0 0 0 0,-1 0 0 0 0,0 0 1 0 0,1 0-1 0 0,-2 0 0 0 0,1 0 0 0 0,-1 0 0 0 0,1 0 1 0 0,-1 0-1 0 0,0 0 0 0 0,0 1 0 0 0,-1-1 1 0 0,0 2-1 0 0,1 14 2 0 0,0-17 0 0 0,0 0 0 0 0,1 0 0 0 0,-1 0-1 0 0,1 0 1 0 0,0 0 0 0 0,-1 0 0 0 0,2 0 0 0 0,-1-1 0 0 0,0 1 0 0 0,0 0 0 0 0,1-1 0 0 0,-1 1 0 0 0,1 0-2 0 0,0-1 2 0 0,0 1 0 0 0,-1-1 0 0 0,0 1 1 0 0,1 0-1 0 0,-1 0 0 0 0,0-1 0 0 0,0 1 0 0 0,0 0 0 0 0,-1 0 1 0 0,1 0-1 0 0,-1 0 0 0 0,0 0 0 0 0,0 0-2 0 0,0 46-1 0 0,0-45-27 0 0,0-4-26 0 0,0 0-18 0 0,0-4-10 0 0,0-7 30 0 0,0-36-198 0 0,5 30 208 0 0,10-10-13 0 0,14-30-8 0 0,-24 35 65 0 0,-4 18 1 0 0,0 1-1 0 0,-1-1 0 0 0,2 0 1 0 0,-1 0-1 0 0,0 0 0 0 0,1 1 1 0 0,-1-1-1 0 0,1 1 0 0 0,0-1 1 0 0,0 1-1 0 0,1 0 0 0 0,-1-1 1 0 0,1 1-1 0 0,0 0-2 0 0,9-9 26 0 0,22-22 78 0 0,-5 5 65 0 0,-24 25-2 0 0,1 2-73 0 0,1 2-45 0 0,1 1-20 0 0,-3 0 30 0 0,12-2 93 0 0,-13 0-105 0 0,1 1 0 0 0,0-1 0 0 0,0 1 0 0 0,-1 0-1 0 0,1 1 1 0 0,0-1 0 0 0,0 1 0 0 0,-1 0 0 0 0,1 0-1 0 0,-1 0 1 0 0,3 1-47 0 0,5 19 237 0 0,7 7-19 0 0,-14-22-146 0 0,1 1 0 0 0,-1 0 0 0 0,0 1 0 0 0,0-1 0 0 0,2 6-72 0 0,3 9 102 0 0,-5-13-83 0 0,-3-5-11 0 0,-1 0 0 0 0,0-1 0 0 0,0 1 0 0 0,0 0-1 0 0,0 0 1 0 0,-1 0 0 0 0,0 0 0 0 0,0 0 0 0 0,0 0 0 0 0,0 4-8 0 0,2 20 21 0 0,9-6-42 0 0,-4-7-59 0 0,-3 5-99 0 0,-4-9-71 0 0,0-1 45 0 0,2 16-337 0 0,-1-16 274 0 0,0-5 72 0 0,1 0-39 0 0,-1 0 4 0 0,0-1-37 0 0,1 0-44 0 0,0 1-48 0 0,0 0-54 0 0,0 0-58 0 0,1 0-63 0 0,0 1-70 0 0,-2-3 89 0 0,0 1-44 0 0,0-1-46 0 0,0 0-50 0 0,-1 1-54 0 0,0-1-57 0 0,0 0-60 0 0,0 1-63 0 0,0-2 132 0 0,0 1-39 0 0,0 2-896 0 0,0 2-470 0 0,0 2-1229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3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17876 0 0,'0'0'1229'0'0,"0"0"-508"0"0,0 0-132 0 0,0 0-216 0 0,0 0-38 0 0,0 1 178 0 0,-4 3-55 0 0,-5 8-5 0 0,0 3-48 0 0,1 3-58 0 0,1 1-67 0 0,-1 1-66 0 0,0-3-98 0 0,-6 12 116 0 0,2-2-44 0 0,-19 51 275 0 0,9-22-120 0 0,-6 17-4 0 0,2 5-64 0 0,8 3-63 0 0,11 0-55 0 0,6-47-106 0 0,0-16-23 0 0,0-1-1 0 0,2 1 1 0 0,0-1-1 0 0,4 16-27 0 0,4 2 22 0 0,4 8-72 0 0,9 33-157 0 0,-19-55 111 0 0,0-5-3 0 0,2 0-40 0 0,4-3-58 0 0,6-4-73 0 0,6-3-75 0 0,-8-2 61 0 0,1 1-105 0 0,-7-3 141 0 0,-1 1-44 0 0,1 0-50 0 0,0 0-55 0 0,-2-1-103 0 0,0 0-39 0 0,6 0-632 0 0,1-1-60 0 0,17-2-1717 0 0,-21 1 2089 0 0,0-1 48 0 0,-1 0 50 0 0,-2-1 84 0 0,0 1 100 0 0,-3 0 118 0 0,8-10-1888 0 0,-7 6 1395 0 0,2-1-68 0 0,1 1 11 0 0,2 0-65 0 0,3-2-278 0 0,8-2-746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3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15859 0 0,'1'0'1745'0'0,"0"0"-1207"0"0,1 0-36 0 0,2 0-329 0 0,0-1 62 0 0,-1 0 53 0 0,0-1 46 0 0,0-2 350 0 0,2-3 1073 0 0,-5 5-1211 0 0,1 2-58 0 0,-1 2-81 0 0,0 1-107 0 0,0-1-199 0 0,0 1-33 0 0,0 0-37 0 0,0 1-38 0 0,1 19 284 0 0,3-4-80 0 0,2-3-66 0 0,2 0-51 0 0,-5-11-65 0 0,4 19 57 0 0,-10 5-33 0 0,2-26-37 0 0,0 0 0 0 0,1 0-1 0 0,-1 0 1 0 0,1 0 0 0 0,0 0-1 0 0,0 0 1 0 0,0 0 0 0 0,0 0 0 0 0,0 0-1 0 0,1 0 1 0 0,-1 0 0 0 0,1 0-1 0 0,0 0 1 0 0,0 0 0 0 0,0-1 0 0 0,0 1-1 0 0,0 0-1 0 0,9 17-25 0 0,-3-3-48 0 0,-3 2-59 0 0,-3 5-67 0 0,0-5-55 0 0,0-7 43 0 0,1-2-25 0 0,1-1-77 0 0,0-2-24 0 0,2 0-83 0 0,0 1-96 0 0,2-1-110 0 0,8 13-1441 0 0,-10-8 644 0 0,-2-1 185 0 0,-1-1-64 0 0,1 1-87 0 0,0 0-98 0 0,0-4 81 0 0,1 0-108 0 0,2 0-408 0 0,3 3-1076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5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8514 0 0,'0'-5'216'0'0,"0"1"81"0"0,0-1 70 0 0,0-1 58 0 0,0 1 38 0 0,0 0 36 0 0,0-18 1977 0 0,0 16-1777 0 0,0 2-82 0 0,0 2-343 0 0,0 0-33 0 0,0 1-39 0 0,0 0-40 0 0,0 0-46 0 0,0 0-50 0 0,0 1-54 0 0,0-1-57 0 0,0-4 1088 0 0,0 5-69 0 0,0 1-83 0 0,0 0-93 0 0,0 0-97 0 0,0 0-101 0 0,0 0-98 0 0,0 0-89 0 0,0 0-73 0 0,0 0-62 0 0,0 1-48 0 0,0 5-35 0 0,0 17 167 0 0,0 1-72 0 0,0 2-64 0 0,0 1-54 0 0,0 7-23 0 0,0-1-49 0 0,0 53 68 0 0,0-81-161 0 0,0 0 0 0 0,1 0-1 0 0,-1 0 1 0 0,1 0 0 0 0,0 1-1 0 0,0-1 1 0 0,1-1 0 0 0,-1 1-1 0 0,1 0 1 0 0,0 0 0 0 0,0-1 0 0 0,1 1-1 0 0,0-1 1 0 0,1 2-7 0 0,-1-2 6 0 0,-1 1 0 0 0,1-1 1 0 0,-1 1-1 0 0,0-1 0 0 0,0 1 0 0 0,0 0 0 0 0,0 0 0 0 0,-1 0 0 0 0,0 0 1 0 0,0 0-1 0 0,-1 0 0 0 0,1 0 0 0 0,-1 0 0 0 0,0 2-6 0 0,-1 1 5 0 0,1-1 1 0 0,1 0-1 0 0,-1 1 0 0 0,1-1 0 0 0,0 0 1 0 0,1 0-1 0 0,-1 0 0 0 0,2 0 0 0 0,-1 0 1 0 0,1 0-1 0 0,0 0 0 0 0,0-1 0 0 0,0 0 1 0 0,1 1-1 0 0,0-1 0 0 0,3 2-5 0 0,-6-7 1 0 0,-1-1 1 0 0,1 0-1 0 0,-1 1 0 0 0,1-1 0 0 0,-1 1 1 0 0,1-1-1 0 0,-1 1 0 0 0,0-1 0 0 0,1 1 0 0 0,-1-1 1 0 0,1 1-1 0 0,-1-1 0 0 0,0 1 0 0 0,0-1 1 0 0,1 1-1 0 0,-1 0 0 0 0,0-1 0 0 0,0 1 1 0 0,0-1-1 0 0,0 1 0 0 0,1 0 0 0 0,-1-1 0 0 0,0 1 1 0 0,0 0-1 0 0,0-1 0 0 0,-1 1-1 0 0,1 9 6 0 0,-1-5-4 0 0,1 0 0 0 0,0 0 0 0 0,0 0 0 0 0,0 1 0 0 0,0-1 0 0 0,1 0 0 0 0,0 0 0 0 0,0 0 0 0 0,0 0 0 0 0,1 0 0 0 0,1 3-2 0 0,27 7 16 0 0,-29-13-15 0 0,0 0 0 0 0,0-1-1 0 0,-1 1 1 0 0,1 0 0 0 0,0 0-1 0 0,-1 0 1 0 0,1-1 0 0 0,-1 1 0 0 0,1 0-1 0 0,-1 0 1 0 0,0 0 0 0 0,0 0-1 0 0,0 0 1 0 0,0 0 0 0 0,0 0-1 0 0,0 5-15 0 0,0-7-26 0 0,0 0-40 0 0,0 0-73 0 0,7 0-57 0 0,-5 1 195 0 0,0-1 0 0 0,-1 0 0 0 0,1-1 0 0 0,0 1-1 0 0,-1 0 1 0 0,1 0 0 0 0,0-1 0 0 0,-1 1 0 0 0,1-1-1 0 0,-1 1 1 0 0,1-1 0 0 0,-1 0 0 0 0,1 1 0 0 0,-1-1-1 0 0,1 0 1 0 0,-1 0 0 0 0,1-1 16 0 0,-1 1-20 0 0,0 0 0 0 0,0-1 0 0 0,0 1 0 0 0,-1 0 0 0 0,1-1 0 0 0,0 1 0 0 0,-1-1 0 0 0,1 0 0 0 0,-1 1 0 0 0,1-1 0 0 0,-1 1 0 0 0,0-1-1 0 0,1 0 1 0 0,-1 1 0 0 0,0-1 0 0 0,0 0 0 0 0,0 0 20 0 0,0 2-14 0 0,0-1 0 0 0,0 0 0 0 0,0 1 0 0 0,0-1 0 0 0,0 0 0 0 0,-1 1 0 0 0,1-1 0 0 0,0 1 0 0 0,0-1 0 0 0,0 0 0 0 0,0 1 0 0 0,-1-1 0 0 0,1 1 0 0 0,0-1-1 0 0,-1 0 1 0 0,1 1 0 0 0,0-1 0 0 0,-1 1 0 0 0,1-1 0 0 0,-1 1 0 0 0,1-1 0 0 0,-1 1 0 0 0,1 0 0 0 0,-1-1 0 0 0,1 1 0 0 0,-1-1 14 0 0,-29-28-374 0 0,30 28 360 0 0,-1 1 0 0 0,1 0-1 0 0,-1-1 1 0 0,1 1-1 0 0,-1-1 1 0 0,1 1-1 0 0,-1-1 1 0 0,1 1-1 0 0,0-1 1 0 0,-1 1-1 0 0,1-1 1 0 0,0 1-1 0 0,-1-1 1 0 0,1 1 0 0 0,0-1-1 0 0,0 0 1 0 0,-1 1-1 0 0,1-1 1 0 0,0 1-1 0 0,0-1 1 0 0,0 0-1 0 0,0 1 1 0 0,0-1-1 0 0,0 0 1 0 0,0 1-1 0 0,0-1 15 0 0,0-10-123 0 0,1-24-100 0 0,-9-1 45 0 0,-22-16 33 0 0,27 37 127 0 0,0 0 0 0 0,1 0 0 0 0,1 0 0 0 0,0 0 0 0 0,1-5 18 0 0,2-52-31 0 0,-2 31 32 0 0,0-22 39 0 0,0-52 133 0 0,6 63-47 0 0,13 0-27 0 0,-6 22-45 0 0,4-14 39 0 0,-2 14-33 0 0,-3 8-25 0 0,1-6 11 0 0,-11 23-36 0 0,0 0 0 0 0,0 0 0 0 0,1 0 0 0 0,-1 0 0 0 0,1 1 0 0 0,0-1 0 0 0,1 1 0 0 0,2-3-10 0 0,-4 5 8 0 0,1 0 0 0 0,0 0 1 0 0,0 0-1 0 0,1 1 1 0 0,-1-1-1 0 0,0 1 0 0 0,0 0 1 0 0,1 0-1 0 0,-1 0 1 0 0,1 0-1 0 0,-1 1 0 0 0,1 0 1 0 0,-1-1-1 0 0,1 1 1 0 0,-1 0-1 0 0,2 1-8 0 0,-1-1 17 0 0,1-1 0 0 0,-1 1 0 0 0,1-1 1 0 0,-1 0-1 0 0,1 0 0 0 0,-1 0 0 0 0,0 0 0 0 0,3-2-17 0 0,-2 1 24 0 0,0-1-1 0 0,-1 0 1 0 0,1 0-1 0 0,-1 0 1 0 0,1-1-1 0 0,-1 1 1 0 0,3-5-25 0 0,-6 8 5 0 0,-1 0-1 0 0,0 0 0 0 0,0-1 1 0 0,0 1-1 0 0,0 0 0 0 0,0-1 0 0 0,1 1 1 0 0,-1 0-1 0 0,0 0 0 0 0,0-1 0 0 0,0 1 1 0 0,1 0-1 0 0,-1 0 0 0 0,0-1 0 0 0,1 1 1 0 0,-1 0-1 0 0,0 0 0 0 0,0 0 0 0 0,1 0 1 0 0,-1-1-1 0 0,0 1 0 0 0,1 0 0 0 0,-1 0 1 0 0,0 0-1 0 0,1 0 0 0 0,-1 0 0 0 0,0 0 1 0 0,1 0-1 0 0,-1 0 0 0 0,0 0 0 0 0,1 0 1 0 0,-1 0-1 0 0,0 0 0 0 0,1 0 0 0 0,-1 0 1 0 0,0 0-1 0 0,1 0 0 0 0,-1 1 0 0 0,0-1 1 0 0,1 0-1 0 0,-1 0 0 0 0,0 0 0 0 0,0 0 1 0 0,1 1-1 0 0,-1-1 0 0 0,0 0 0 0 0,0 0 1 0 0,1 1-1 0 0,-1-1 0 0 0,0 0 0 0 0,0 0 1 0 0,0 1-1 0 0,1-1 0 0 0,-1 0 0 0 0,0 1 1 0 0,0-1-1 0 0,0 0-3 0 0,5 6 51 0 0,1-1-26 0 0,0 1 8 0 0,1 1 34 0 0,2 2 38 0 0,3 3 58 0 0,18 18 72 0 0,-30-30-226 0 0,1 0-1 0 0,-1 1 1 0 0,1-1 0 0 0,-1 1 0 0 0,1-1 0 0 0,-1 1 0 0 0,1-1 0 0 0,-1 1 0 0 0,0-1-1 0 0,1 1 1 0 0,-1-1 0 0 0,0 1 0 0 0,1-1 0 0 0,-1 1 0 0 0,0-1 0 0 0,0 1 0 0 0,1 0-1 0 0,-1-1 1 0 0,0 1 0 0 0,0 0 0 0 0,0-1 0 0 0,0 1 0 0 0,0 0 0 0 0,0-1 0 0 0,0 1-1 0 0,0 0-8 0 0,1 21 147 0 0,1 31 82 0 0,-2-47-207 0 0,-1-1 1 0 0,1 1-1 0 0,-1-1 1 0 0,0 1 0 0 0,0-1-1 0 0,-1 1 1 0 0,0-1 0 0 0,0 2-23 0 0,-3 0 23 0 0,-1 1 0 0 0,1-1 0 0 0,-1 0 0 0 0,0-1 0 0 0,-5 5-23 0 0,5-5 13 0 0,0-1 1 0 0,1 2-1 0 0,-1-1 1 0 0,1 1-1 0 0,-3 5-13 0 0,-5 19 12 0 0,0-2-73 0 0,11-27 46 0 0,0 1 0 0 0,1-1-1 0 0,-1 0 1 0 0,0 0 0 0 0,0-1 0 0 0,0 1 0 0 0,-1 0 0 0 0,1-1-1 0 0,0 1 1 0 0,0-1 0 0 0,-2 1 15 0 0,-11 5-178 0 0,1-1-37 0 0,-2 1-129 0 0,2 1-83 0 0,0 2-93 0 0,-2 4-103 0 0,5-3-9 0 0,1 0-109 0 0,1 0-114 0 0,2 0-118 0 0,3-1 16 0 0,1-1-113 0 0,2-3 318 0 0,-1-1-58 0 0,0-1-63 0 0,-1-1-66 0 0,-2 1-516 0 0,-2-2-116 0 0,-2-1-426 0 0,-7 0-1123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3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19 138 11803 0 0,'0'0'2005'0'0,"-1"0"-727"0"0,0 0-278 0 0,-1 0-82 0 0,-2 0 224 0 0,0 0-112 0 0,1-1-107 0 0,1 1-101 0 0,1-1-96 0 0,0 0-90 0 0,1-1-84 0 0,0 1-80 0 0,1-1-73 0 0,1 1-68 0 0,-1-1-63 0 0,1 0-56 0 0,1 0-52 0 0,-1 0-46 0 0,2 0-40 0 0,-1 0-34 0 0,2-1-33 0 0,0 1-39 0 0,12-7-182 0 0,-9 5 154 0 0,-4 2 56 0 0,0 1 33 0 0,1-1 48 0 0,-1 0 57 0 0,-1 1 66 0 0,0 0 75 0 0,41-11 4 0 0,2 2-84 0 0,19-3-18 0 0,-17 1-98 0 0,-3 1-41 0 0,47-11 4 0 0,-65 17-74 0 0,39 1 27 0 0,-42 4-34 0 0,2 1-59 0 0,0 1-82 0 0,-8-2-6 0 0,-1 1-58 0 0,0 0-67 0 0,0-1-74 0 0,-7 0 20 0 0,1-1-101 0 0,0 1-161 0 0,-6 0 265 0 0,0 0-34 0 0,0 0-34 0 0,0 0-36 0 0,0 1-35 0 0,-1 0-37 0 0,0 0-37 0 0,0 0-38 0 0,-1 1-38 0 0,-1 1-40 0 0,1-1-41 0 0,-2 2-40 0 0,0 0-42 0 0,-1 0-43 0 0,-1 0-1565 0 0,-6-4 895 0 0,-20 0-954 0 0,20 0 1913 0 0,1 0-35 0 0,-2 0-269 0 0,2 0-64 0 0,-1 0-251 0 0,-3 0-663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3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13371 0 0,'0'0'1268'0'0,"0"1"-453"0"0,0 0-170 0 0,0 1-43 0 0,1 9 776 0 0,1-3-60 0 0,1-2-490 0 0,1-1-54 0 0,0 0-177 0 0,1 1-52 0 0,0-1-57 0 0,2 2-64 0 0,9 9 137 0 0,0 2-55 0 0,2 1-58 0 0,-1 0-60 0 0,0 2-63 0 0,-1-1-65 0 0,-1-1-67 0 0,-2-1-71 0 0,10 12 152 0 0,4 1-76 0 0,2-4-62 0 0,-2-9-52 0 0,-19-14-70 0 0,4 3 1 0 0,-5 5-47 0 0,-3-4 6 0 0,-2-4 202 0 0,0-1-69 0 0,1 0-66 0 0,0 0-60 0 0,0-1-55 0 0,1 0-51 0 0,-1 0-46 0 0,1 0-41 0 0,3 0-257 0 0,0-1-90 0 0,1 0-138 0 0,10 0-1007 0 0,-12-1 1141 0 0,-2 0-444 0 0,-3 0 454 0 0,-1 0-34 0 0,0 0-685 0 0,4-4-99 0 0,14-14-1474 0 0,-17 17 2186 0 0,0 0 79 0 0,0-1 72 0 0,0 1 69 0 0,0-1 62 0 0,-1 1 59 0 0,1-1 53 0 0,-1 1 48 0 0,0-1 14 0 0,0 0 53 0 0,0 1 46 0 0,0-1 36 0 0,0-1 10 0 0,-1-2-5 0 0,0 3 1 0 0,1 1-44 0 0,0 0-55 0 0,0 0-70 0 0,0-9-257 0 0,1 1 86 0 0,0 1 77 0 0,0 1 69 0 0,2-3-12 0 0,1 0 115 0 0,0 0 88 0 0,2 0 63 0 0,-4 5 15 0 0,0 0 168 0 0,0-1-47 0 0,1-14 175 0 0,-2 11-136 0 0,-1 3-32 0 0,0 1 40 0 0,-1-2 69 0 0,1 1 68 0 0,0 0 79 0 0,-1 0 92 0 0,1 1-97 0 0,0 1 51 0 0,-1 0 55 0 0,1 0 58 0 0,0-1 63 0 0,0 1 65 0 0,0 0 70 0 0,0 0 73 0 0,-1 1-608 0 0,0 0 102 0 0,0 0 86 0 0,-1 0 73 0 0,0 0 46 0 0,-1 1 42 0 0,-8-4 1413 0 0,6 4-1158 0 0,0 2-55 0 0,2 0-423 0 0,0 0-34 0 0,0 1 10 0 0,0 1-63 0 0,0 0-70 0 0,0 0-80 0 0,-2 4 229 0 0,2-2-37 0 0,-4 3 230 0 0,-9 3-112 0 0,-5 5-22 0 0,1 5-59 0 0,0 1-79 0 0,-3-2-56 0 0,-18 14 3 0 0,7 9-83 0 0,7-10-44 0 0,1-3-40 0 0,2 7-59 0 0,15-24-24 0 0,-1 1-39 0 0,2-3-24 0 0,-1 1-43 0 0,0-1-49 0 0,-1 0-57 0 0,1 0-77 0 0,3-3 66 0 0,2-2-10 0 0,1 1-69 0 0,1-1-7 0 0,1 0-70 0 0,0 0-81 0 0,1 0-92 0 0,0-2-79 0 0,-1-1-83 0 0,0-1-85 0 0,-2 2-90 0 0,-2 3-319 0 0,1-2 378 0 0,2-1 99 0 0,1-1-57 0 0,1 1-312 0 0,1-2 521 0 0,0 0-39 0 0,0 0-42 0 0,2 0-46 0 0,0-1-50 0 0,0 0-53 0 0,-1 0-332 0 0,0 0-79 0 0,-2 0-329 0 0,1 0-881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3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17116 0 0,'17'-13'1163'0'0,"-1"6"-109"0"0,-7 5-576 0 0,0 0-37 0 0,-1 1-41 0 0,1 1-43 0 0,0-1-58 0 0,1 0-46 0 0,-1-1-50 0 0,1 0-53 0 0,9-3 238 0 0,-17 4-331 0 0,1 0 0 0 0,-1 0 0 0 0,1 0 1 0 0,-1 1-1 0 0,1-1 0 0 0,-1 1 1 0 0,1-1-1 0 0,-1 1 0 0 0,1 0 1 0 0,-1 0-1 0 0,1 0 0 0 0,-1 1 1 0 0,1-1-1 0 0,-1 1 0 0 0,1-1 1 0 0,-1 1-1 0 0,1 0 0 0 0,-1 0 1 0 0,1 0-1 0 0,-1 0 0 0 0,0 0 0 0 0,0 0 1 0 0,0 1-1 0 0,0-1 0 0 0,0 1 1 0 0,1 0-58 0 0,21 14 305 0 0,10 7 57 0 0,-1 0-86 0 0,-1 0-68 0 0,-1 2-50 0 0,-14-9-75 0 0,0 0 1 0 0,-1 1 0 0 0,-1 1 0 0 0,-1 1-84 0 0,17 27 169 0 0,-8-4-61 0 0,-2 1 0 0 0,-2 1 0 0 0,1 9-108 0 0,25 78 154 0 0,-30-76-77 0 0,-2 1 0 0 0,-3 0 0 0 0,-1 8-77 0 0,-7-52 10 0 0,-1 7 8 0 0,-1 1 1 0 0,0-1-1 0 0,-2 1 0 0 0,0-1 0 0 0,-1 1 0 0 0,-3 7-18 0 0,0 10 30 0 0,1-7-4 0 0,3-12-4 0 0,-1-1 0 0 0,-1 1 1 0 0,0-1-1 0 0,-2 0 0 0 0,-1 2-22 0 0,-14 47 45 0 0,16-49-25 0 0,0 1 0 0 0,-1-1-1 0 0,-1 0 1 0 0,-1 0 0 0 0,0-1 0 0 0,-1 0 0 0 0,-6 8-20 0 0,-14 14 35 0 0,-43 60 109 0 0,41-53-100 0 0,11-28-22 0 0,16-15-17 0 0,1 1 1 0 0,0 0 0 0 0,0 0 0 0 0,0 0 0 0 0,0 0-1 0 0,1 1 1 0 0,-1-1 0 0 0,1 1 0 0 0,-1-1 0 0 0,1 1-1 0 0,0 1-5 0 0,1-3 2 0 0,0 0 0 0 0,0-1 0 0 0,-1 1-1 0 0,1 0 1 0 0,0-1 0 0 0,-1 1 0 0 0,0 0 0 0 0,1-1-1 0 0,-1 0 1 0 0,0 1 0 0 0,0-1 0 0 0,1 0-1 0 0,-1 0 1 0 0,0 0 0 0 0,0 0 0 0 0,0 0-1 0 0,0-1 1 0 0,0 1 0 0 0,-1-1 0 0 0,1 1-1 0 0,0-1 1 0 0,0 0 0 0 0,0 0 0 0 0,0 0-1 0 0,-2 0-1 0 0,2 0-1 0 0,1 0-1 0 0,0 0 1 0 0,0 0-1 0 0,-1 0 0 0 0,1 1 1 0 0,0-1-1 0 0,0 0 1 0 0,-1 0-1 0 0,1 1 1 0 0,0-1-1 0 0,0 1 0 0 0,0-1 1 0 0,0 1-1 0 0,0 0 1 0 0,0-1-1 0 0,0 1 0 0 0,0 0 1 0 0,0 0-1 0 0,0-1 1 0 0,0 1-1 0 0,0 0 0 0 0,0 0 1 0 0,0 0-1 0 0,1 0 1 0 0,-1 1 1 0 0,0-1-3 0 0,1-1 0 0 0,-1 1 0 0 0,1 0 0 0 0,-1 0 0 0 0,1-1 0 0 0,-1 1 0 0 0,0 0 0 0 0,0 0 0 0 0,1-1 0 0 0,-1 1 0 0 0,0-1 0 0 0,0 1 0 0 0,0-1 0 0 0,0 1 0 0 0,1-1 0 0 0,-1 0-1 0 0,0 1 1 0 0,0-1 0 0 0,0 0 0 0 0,0 0 0 0 0,0 1 0 0 0,0-1 0 0 0,0 0 0 0 0,-1 0 3 0 0,-2 0-105 0 0,4 0-11 0 0,0 0-11 0 0,0 0-1 0 0,5-23-207 0 0,0 20 210 0 0,5 2 99 0 0,-8 1 32 0 0,2 0-103 0 0,-4 0-23 0 0,0 0-42 0 0,0-15-620 0 0,0 5 475 0 0,0 1-70 0 0,0 2-11 0 0,0 1-82 0 0,0 2-101 0 0,0 2-114 0 0,0 2 389 0 0,1 0-34 0 0,0 0-37 0 0,2 0-42 0 0,1 0-45 0 0,0 0-49 0 0,1 0-50 0 0,-1 0-53 0 0,-1 0-56 0 0,-2 0-53 0 0,0 0-51 0 0,-1 0-48 0 0,0 0-218 0 0,4 0-1462 0 0,2 0 1231 0 0,-1 0 382 0 0,-1 0 90 0 0,-1 0-78 0 0,-1 0-92 0 0,-1 0-80 0 0,0 0-287 0 0,-1 0-749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3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15283 0 0,'1'-5'672'0'0,"0"0"-50"0"0,1 1-48 0 0,1 1-46 0 0,0 0-43 0 0,2 1-39 0 0,-1 0-39 0 0,1 1-34 0 0,7-1 277 0 0,1 1-110 0 0,1 1-89 0 0,0 0-68 0 0,3 1 37 0 0,17-5 494 0 0,-21 0-656 0 0,-2 0-48 0 0,4-1 64 0 0,30-3 257 0 0,-31 8-389 0 0,3-1 32 0 0,13 1 27 0 0,17-2 39 0 0,-16 3-119 0 0,-8 1-66 0 0,-4 2-58 0 0,3 7 14 0 0,-7-4-44 0 0,5-3-92 0 0,-8-4-302 0 0,-7 1 49 0 0,-1 0-38 0 0,-3 0 164 0 0,0 0-35 0 0,0 1-126 0 0,0-1-68 0 0,0 2-75 0 0,-1-1-81 0 0,0 1-90 0 0,0 0-96 0 0,0 0-105 0 0,1 1-111 0 0,-1-3 668 0 0,-1 0-1111 0 0,-3 3-862 0 0,0-1 1626 0 0,0 0 62 0 0,0 0 55 0 0,-1-1 51 0 0,-1 1-55 0 0,0-1 53 0 0,-1 0-59 0 0,-5 0-235 0 0,-2 2-140 0 0,6-2 296 0 0,0 1-84 0 0,1 1-63 0 0,0 2-227 0 0,-2 3-601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3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8738 0 0,'-1'1'243'0'0,"0"0"-42"0"0,-1 1 96 0 0,1 0-135 0 0,-1-1-57 0 0,-2 3 111 0 0,2-2-49 0 0,2-1-36 0 0,-1 0 43 0 0,0 0 48 0 0,0 0 59 0 0,0 0 25 0 0,0 0 57 0 0,-1 0 65 0 0,1 0 68 0 0,0 0 75 0 0,0 1 80 0 0,-1-1 87 0 0,1 0 91 0 0,1 0-290 0 0,0-1-53 0 0,0 0-48 0 0,-1 1-47 0 0,1-1-43 0 0,0 1-42 0 0,0-1-38 0 0,0 1-36 0 0,0 0 84 0 0,0 0-80 0 0,0 1-70 0 0,0-1-55 0 0,0 1-30 0 0,1 4-9 0 0,-1-3 1 0 0,1-1 71 0 0,-1-1 110 0 0,0 0-71 0 0,1 0 42 0 0,-1-1 48 0 0,1 1 50 0 0,-1-1 57 0 0,0 1 60 0 0,1-1 66 0 0,-1 0 69 0 0,11-1-251 0 0,-1 0-56 0 0,-1-1-51 0 0,0 0-45 0 0,0-2-40 0 0,0 1-33 0 0,9-6 20 0 0,4 3 9 0 0,4 4-106 0 0,2 2-93 0 0,-1 2-83 0 0,-2-1-151 0 0,-10 0-88 0 0,0-1-57 0 0,0 1-60 0 0,0 0-59 0 0,2-1-174 0 0,0 1-86 0 0,0 0-91 0 0,-1-2-92 0 0,0 1-97 0 0,-1-2-97 0 0,-1 0-102 0 0,-1-2-104 0 0,8-7-1134 0 0,-14 7 1635 0 0,1 1-68 0 0,0 1-83 0 0,1 1-72 0 0,3 0-297 0 0,7 1-792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3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80 10266 0 0,'7'-9'1429'0'0,"0"0"-85"0"0,-2-1-85 0 0,0 1-86 0 0,0 0-219 0 0,-1 2-66 0 0,1-1-65 0 0,0 2-65 0 0,1 1-65 0 0,1 1-65 0 0,2 1-65 0 0,1 3-66 0 0,-6 0 214 0 0,-4 0-90 0 0,0 0-79 0 0,0 0-75 0 0,0 0-68 0 0,0 0-58 0 0,0 0-51 0 0,0 0-40 0 0,0 4 159 0 0,-3 12-145 0 0,-7 9-13 0 0,-8 13 3 0 0,-30 46-48 0 0,-20 67-97 0 0,47-97-106 0 0,8-7-40 0 0,2 4-23 0 0,5-24 19 0 0,1-1 1 0 0,1 1 0 0 0,-1 27 40 0 0,4-6 0 0 0,2 43 65 0 0,-1-84-63 0 0,2 1-1 0 0,-1 0 1 0 0,1-1-1 0 0,0 1 1 0 0,0-1 0 0 0,1 0-1 0 0,0 1 1 0 0,1-1-1 0 0,-1-1 1 0 0,2 2-2 0 0,7 11 0 0 0,17 25-74 0 0,-26-40 54 0 0,1 0 0 0 0,-1 0 1 0 0,1 0-1 0 0,0-1 0 0 0,-1 1 0 0 0,2-1 1 0 0,-1 0-1 0 0,4 2 20 0 0,45 19-134 0 0,22 5 85 0 0,-71-27 47 0 0,0-1 0 0 0,0 0-1 0 0,0 0 1 0 0,0 0 0 0 0,0 0 0 0 0,0-1-1 0 0,1 1 1 0 0,-1-1 0 0 0,0 0-1 0 0,0-1 1 0 0,0 1 0 0 0,1-1 0 0 0,-1 0-1 0 0,0 0 1 0 0,0 0 0 0 0,0 0-1 0 0,0 0 1 0 0,-1-1 0 0 0,1 0 0 0 0,1-1 2 0 0,24-9 7 0 0,-8 7 4 0 0,-17 5-8 0 0,0-1 0 0 0,0 0 1 0 0,0 0-1 0 0,0 0 0 0 0,0-1 0 0 0,-1 1 0 0 0,1-1 0 0 0,-1 0 0 0 0,1 0 0 0 0,-1 0 0 0 0,0 0 0 0 0,0-1 0 0 0,0 1 0 0 0,1-1-3 0 0,58-66 38 0 0,-12-6 56 0 0,-42 61-71 0 0,-2-1-1 0 0,1 0 1 0 0,-2 0-1 0 0,0 0 1 0 0,-1 0-1 0 0,0-1 1 0 0,-1 0 0 0 0,-1 1-1 0 0,0-1 1 0 0,-1-10-23 0 0,-1-29 42 0 0,1 4-12 0 0,-2-1 1 0 0,-2 1 0 0 0,-5-16-31 0 0,5 51 3 0 0,0 1-1 0 0,-1 0 1 0 0,0 0 0 0 0,-1 1 0 0 0,-1-1 0 0 0,-1 1-1 0 0,0 0 1 0 0,0 1 0 0 0,-1-1 0 0 0,-1 2 0 0 0,-1-1-1 0 0,1 1 1 0 0,-4-2-3 0 0,-1 1-169 0 0,1 1 86 0 0,1 2 67 0 0,0 1 35 0 0,-28-18 148 0 0,22 18-120 0 0,-1 1-62 0 0,0 1-98 0 0,8 4 3 0 0,1 1-40 0 0,0 0-46 0 0,0 1-51 0 0,-1 0-55 0 0,1 0-60 0 0,-1 1-66 0 0,0 1-70 0 0,1 0-75 0 0,-1 0-79 0 0,0 2-86 0 0,0-1-88 0 0,0 2-96 0 0,0 0-98 0 0,0 0-105 0 0,0 2-109 0 0,6-4 419 0 0,0 1-48 0 0,-1-1-43 0 0,1 1-37 0 0,-1 0-232 0 0,-1 0-36 0 0,-12 7-2552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3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0 688 12883 0 0,'1'0'1726'0'0,"2"0"-669"0"0,2 0-466 0 0,0 0-36 0 0,8 0 462 0 0,-1 0-99 0 0,-2 0-69 0 0,-6-1-96 0 0,0-2-91 0 0,28-17 717 0 0,-21 14-1016 0 0,0-1-51 0 0,0 0-68 0 0,-1-2-84 0 0,12-12 172 0 0,9-8-26 0 0,-9 0-102 0 0,-12 10-96 0 0,1 1-36 0 0,-5 7-46 0 0,0 1-1 0 0,0-1 0 0 0,-1 0 0 0 0,-1 0 0 0 0,1-4-25 0 0,22-87 116 0 0,-19 61-49 0 0,-10-16-8 0 0,0 19-23 0 0,3 17-24 0 0,0 15-9 0 0,-1 0 0 0 0,1 0 1 0 0,-1 0-1 0 0,-1-1 1 0 0,1 1-1 0 0,-1 0 0 0 0,0 0 1 0 0,-1 1-1 0 0,0-4-3 0 0,-42-92 0 0 0,37 85-19 0 0,1 7-21 0 0,-17 7-55 0 0,22 2 93 0 0,0 0 0 0 0,0 0 1 0 0,0 1-1 0 0,0-1 0 0 0,0 0 1 0 0,-1 0-1 0 0,1 1 0 0 0,0-1 1 0 0,0 1-1 0 0,0-1 0 0 0,0 1 1 0 0,0-1-1 0 0,0 1 1 0 0,1 0-1 0 0,-1-1 0 0 0,0 1 1 0 0,0 0 1 0 0,-13 20 14 0 0,-2 37 92 0 0,11-39-60 0 0,-9 34 100 0 0,1-3 264 0 0,-6 42-410 0 0,16-73 77 0 0,2 1 0 0 0,0-1-1 0 0,1 1 1 0 0,0-1 0 0 0,2 1 0 0 0,3 16-77 0 0,1-9 49 0 0,-1-3 2 0 0,0-1 0 0 0,-2 2 0 0 0,-1-1 0 0 0,-1 12-51 0 0,0-23-131 0 0,1 1 94 0 0,1 0 61 0 0,9 19 100 0 0,-2-12-129 0 0,-3-10-71 0 0,0 1-78 0 0,0-3-46 0 0,0 0-77 0 0,0-1-88 0 0,1 0-98 0 0,0-1-108 0 0,1 0-119 0 0,-5-4 296 0 0,1-1-33 0 0,0 1-35 0 0,-1-1-36 0 0,15 1-1280 0 0,4-16-820 0 0,-12 6 1088 0 0,-5 4 700 0 0,-1 1 81 0 0,1 0 76 0 0,-1 0 69 0 0,0 0 63 0 0,-1 0 58 0 0,1 1 50 0 0,-1 0 45 0 0,4-2-180 0 0,-1 1 83 0 0,15-9-865 0 0,-17 8 1010 0 0,-1-1-38 0 0,1-1-55 0 0,0 0-62 0 0,0-2-73 0 0,0 0-84 0 0,0-1-73 0 0,1-2-64 0 0,0-2-217 0 0,3-6-563 0 0</inkml:trace>
  <inkml:trace contextRef="#ctx0" brushRef="#br0" timeOffset="245.6821">662 397 9226 0 0,'-3'0'261'0'0,"0"0"95"0"0,0 0 85 0 0,0 0 71 0 0,0 0 166 0 0,0 0 61 0 0,-8 0 1842 0 0,6 0-1526 0 0,3 0-478 0 0,-1 0-52 0 0,1 1-136 0 0,0-1-52 0 0,0 0-58 0 0,0 1-67 0 0,1-1-72 0 0,-1 1-80 0 0,0 0-87 0 0,1-1-94 0 0,-25 14 1824 0 0,12-4-642 0 0,9-5-659 0 0,1 1-34 0 0,-1 1-39 0 0,1 0-45 0 0,-2 3-32 0 0,-2 0-40 0 0,-11 8 111 0 0,-5 6-62 0 0,22-22-245 0 0,0 0-1 0 0,1 0 1 0 0,-1 1 0 0 0,0-1 0 0 0,1 1 0 0 0,0-1 0 0 0,0 1 0 0 0,0 0 0 0 0,0-1 0 0 0,0 1 0 0 0,0 0 0 0 0,0 0 0 0 0,1 0 0 0 0,0 0 0 0 0,-1 2-16 0 0,1 19 87 0 0,-1 7-30 0 0,3-1-43 0 0,6-4-42 0 0,10-9-42 0 0,-6-11 19 0 0,-7-3 25 0 0,1 1-1 0 0,-1-1 1 0 0,1 0 0 0 0,0-1 0 0 0,0 0 0 0 0,0 0-1 0 0,0 0 1 0 0,0 0 0 0 0,1-1 0 0 0,-1 0 0 0 0,0-1-1 0 0,1 1 1 0 0,-1-1 0 0 0,0 0 0 0 0,1-1 0 0 0,-1 1-1 0 0,0-1 1 0 0,0-1 0 0 0,3 0 26 0 0,19-8-37 0 0,6-2 36 0 0,28-10 71 0 0,-24 5 73 0 0,-22-7 13 0 0,-8 8-80 0 0,-1 3-9 0 0,-5 11-54 0 0,-1-1 0 0 0,1 1-1 0 0,-1 0 1 0 0,1-1 0 0 0,-1 1 0 0 0,0-1 0 0 0,0 1 0 0 0,0-1 0 0 0,0 1 0 0 0,0-1 0 0 0,-1 0 0 0 0,1 0 0 0 0,-1 1 0 0 0,0-1 0 0 0,0 0 0 0 0,0 0 0 0 0,0 1 0 0 0,0-1-1 0 0,0 0 1 0 0,-1 0 0 0 0,0 1 0 0 0,1-1 0 0 0,-1 0 0 0 0,-1-1-13 0 0,-1-1 5 0 0,0 0 1 0 0,0 0-1 0 0,-1 0 0 0 0,0 0 0 0 0,0 1 1 0 0,0-1-1 0 0,-1 1-5 0 0,-8-8-29 0 0,-2 2-55 0 0,6 3-5 0 0,0 1-34 0 0,0 1-39 0 0,0-1-44 0 0,0 2-49 0 0,0-1-53 0 0,1 1-59 0 0,0 0-63 0 0,5 2 203 0 0,0 1-38 0 0,0 0-36 0 0,-1 0-35 0 0,-3 0-438 0 0,-1 1-124 0 0,0 0-114 0 0,0 0-105 0 0,0 0-93 0 0,1 1-83 0 0,-4-1-626 0 0,2 0-112 0 0,4 0 791 0 0,-1 0-91 0 0,0 0-353 0 0,-3 0-938 0 0</inkml:trace>
  <inkml:trace contextRef="#ctx0" brushRef="#br0" timeOffset="726.5409">1323 423 12275 0 0,'-3'0'746'0'0,"0"0"-38"0"0,-1 0-39 0 0,1 0-37 0 0,0 0-36 0 0,0 0-35 0 0,-4 0 462 0 0,0 0-125 0 0,0 0-116 0 0,0 0-107 0 0,1 0-97 0 0,-3 0 1 0 0,1 0-111 0 0,0 0-94 0 0,0 0-78 0 0,1 0-84 0 0,0 0-38 0 0,-21 0 473 0 0,19 1-434 0 0,1-1-36 0 0,-6 3 85 0 0,0 1-72 0 0,-3 3-47 0 0,0 1 4 0 0,-3-1 10 0 0,1 3-44 0 0,-13 14 7 0 0,-1 12-116 0 0,-4 23-123 0 0,36-57 115 0 0,0-1-1 0 0,0 1-1 0 0,0-1 0 0 0,0 0 1 0 0,0 1-1 0 0,0-1 0 0 0,1 1 0 0 0,-1-1 1 0 0,0 1-1 0 0,1-1 0 0 0,-1 1 1 0 0,1-1-1 0 0,0 1 0 0 0,0 0 0 0 0,-1-1 1 0 0,1 1-1 0 0,0 0 0 0 0,1-1 1 0 0,-1 1-1 0 0,0-1 0 0 0,0 1 0 0 0,1 0 1 0 0,-1-1-1 0 0,0 1 0 0 0,1-1 1 0 0,0 1-1 0 0,-1-1 0 0 0,1 1 1 0 0,0-1-1 0 0,0 0 0 0 0,0 1 0 0 0,1 0 6 0 0,-1 0-5 0 0,3 24-80 0 0,-5-24 78 0 0,1-1 1 0 0,0 1 0 0 0,0-1 0 0 0,0 0 0 0 0,1 1-1 0 0,-1-1 1 0 0,0 1 0 0 0,0-1 0 0 0,1 0 0 0 0,-1 1 0 0 0,1-1-1 0 0,-1 0 1 0 0,1 1 0 0 0,-1-1 0 0 0,1 1 6 0 0,24 12-86 0 0,-5-2 50 0 0,-9-6 10 0 0,4-7 36 0 0,-11 1-7 0 0,102 0 118 0 0,-102-1-105 0 0,1 1-1 0 0,-1-1 1 0 0,0 0-1 0 0,0 1 1 0 0,0-2-1 0 0,0 1 0 0 0,0 0 1 0 0,0-1-1 0 0,3-1-15 0 0,11-7 86 0 0,0 1 38 0 0,-11 5-68 0 0,-1-1 0 0 0,1 1 0 0 0,-1-1 0 0 0,0 0 0 0 0,0-1 0 0 0,0 0 1 0 0,-1 0-1 0 0,0 0 0 0 0,0 0 0 0 0,4-7-56 0 0,16-30 237 0 0,-5 0-62 0 0,-6 14-100 0 0,-12 25-63 0 0,-1 1-1 0 0,-1 0 1 0 0,1-1 0 0 0,-1 1 0 0 0,1-1 0 0 0,-1 0-1 0 0,0 1 1 0 0,0-1 0 0 0,0 1 0 0 0,-1-1-12 0 0,1 1 6 0 0,-1 1-1 0 0,1 0 1 0 0,0 0 0 0 0,0 0 0 0 0,0 0 0 0 0,0-1 0 0 0,0 1 0 0 0,0 0 0 0 0,1 0 0 0 0,-1 0-1 0 0,1 0 1 0 0,0 0 0 0 0,-1 0 0 0 0,1 0 0 0 0,0 0 0 0 0,0 0-6 0 0,11-6 28 0 0,-6 4 0 0 0,-4 1-50 0 0,0-2-40 0 0,-2-2-54 0 0,0 14 90 0 0,0-3 14 0 0,-1 0 0 0 0,1 0 0 0 0,1 0 0 0 0,-1 0 0 0 0,0 0-1 0 0,1 0 1 0 0,0 0 0 0 0,0-1 0 0 0,1 4 12 0 0,19 43-87 0 0,-15-33 66 0 0,0-1 1 0 0,-2 1 0 0 0,0 0-1 0 0,-1 0 1 0 0,-1 1 0 0 0,0 15 20 0 0,-1-10-29 0 0,1 0 0 0 0,1 0 1 0 0,5 19 28 0 0,-4-22-16 0 0,0 0 1 0 0,-2 1 0 0 0,1 14 15 0 0,-2-15 4 0 0,0 0 0 0 0,2 0 1 0 0,1-1-1 0 0,1 6-4 0 0,-1-9 11 0 0,-1 0 0 0 0,-1 0 0 0 0,0 0 0 0 0,-1 2-11 0 0,-4 56 47 0 0,-8-3 65 0 0,8-58-68 0 0,-1-1-1 0 0,0 1 1 0 0,-1-1 0 0 0,-3 5-44 0 0,3-9 40 0 0,0 1-1 0 0,0-1 0 0 0,-1 0 1 0 0,0 0-1 0 0,0-1 1 0 0,-2 2-40 0 0,5-7 14 0 0,0 1 0 0 0,0-1 1 0 0,0 1-1 0 0,-1-1 0 0 0,1 0 1 0 0,-1 0-1 0 0,1-1 0 0 0,-1 1 1 0 0,0-1-1 0 0,1 1 0 0 0,-1-1 1 0 0,0 0-1 0 0,0-1 0 0 0,0 1-14 0 0,-18 4 64 0 0,-4 5 12 0 0,21-8-62 0 0,-1 0 1 0 0,1 0-1 0 0,-1 0 0 0 0,0-1 1 0 0,0 0-1 0 0,0 0 1 0 0,1 0-1 0 0,-1-1 0 0 0,-1 1-14 0 0,-24-1 56 0 0,-32 0 20 0 0,29-5-70 0 0,-1-13-34 0 0,14 14 5 0 0,18 4 18 0 0,0 0 0 0 0,1-1 0 0 0,-1 1-1 0 0,0-1 1 0 0,0 0 0 0 0,0 0 0 0 0,0 0 0 0 0,1 0 0 0 0,-1 0-1 0 0,0-1 1 0 0,1 1 0 0 0,-1-1 0 0 0,1 1 0 0 0,0-1 0 0 0,0 0 0 0 0,-1 0-1 0 0,1 0 1 0 0,0 0 0 0 0,1-1 0 0 0,-1 1 0 0 0,0-1 5 0 0,-17-25-68 0 0,-2-6-51 0 0,-18-27-204 0 0,31 49 188 0 0,2 1 35 0 0,-5-18-143 0 0,9 17 97 0 0,2-2-82 0 0,0 6 73 0 0,0 0-35 0 0,0-9-220 0 0,1 8-119 0 0,4-13-553 0 0,-2 16 707 0 0,0 0-57 0 0,-1 1 76 0 0,1 1-49 0 0,-1-1-55 0 0,0 1-65 0 0,1 0-51 0 0,-1-1-75 0 0,1 1-81 0 0,-1-1-89 0 0,2-2-249 0 0,1 1-108 0 0,-2 3 539 0 0,0-1-39 0 0,1 1-43 0 0,-1 0-47 0 0,1-2-314 0 0,1 1-73 0 0,-1 0-59 0 0,0-1-45 0 0,5-4-1458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12531 0 0,'0'-1'1447'0'0,"1"1"-538"0"0,0-2-213 0 0,2 0-78 0 0,0-1-91 0 0,0-1-82 0 0,3-2 103 0 0,-1 2-101 0 0,-3 2-113 0 0,0 1-33 0 0,2-1 211 0 0,0 1-110 0 0,1 0-93 0 0,0 1-90 0 0,0 0-54 0 0,3 0 24 0 0,8 4 139 0 0,-12-3-169 0 0,-1 1 65 0 0,19 16 398 0 0,-6-3-265 0 0,3-4-41 0 0,25 2 161 0 0,-9 27-67 0 0,-3-16-142 0 0,16 13 106 0 0,32 43 20 0 0,-41-41-271 0 0,-7-7-101 0 0,-3-2-112 0 0,-24-25-116 0 0,-1 0 112 0 0,0 1 82 0 0,1 3 84 0 0,-2-3-46 0 0,-1-2-52 0 0,0-1-38 0 0,0-1-47 0 0,0 0-27 0 0,0 0-46 0 0,0 0-51 0 0,0 0-59 0 0,0-1 1 0 0,1 0-48 0 0,-1 0-51 0 0,1 0-54 0 0,0-1-58 0 0,0 1-60 0 0,0-1-65 0 0,1 0-68 0 0,0 1-203 0 0,1 1-37 0 0,-1 1-47 0 0,0 0-56 0 0,-1 0-66 0 0,-1 0-77 0 0,-2-1-86 0 0,0-1-95 0 0,0-2 129 0 0,0-2-90 0 0,0-2-352 0 0,0-4-937 0 0</inkml:trace>
  <inkml:trace contextRef="#ctx0" brushRef="#br0" timeOffset="259.5852">529 3 12307 0 0,'-5'0'846'0'0,"0"1"-57"0"0,-1 0-54 0 0,1 1-52 0 0,0 0-51 0 0,0 1-48 0 0,0-1-45 0 0,0 2-45 0 0,0-1-40 0 0,0 1-40 0 0,0 0-36 0 0,0 0-36 0 0,-4 5 248 0 0,0 1-113 0 0,-1 3-28 0 0,1 0-107 0 0,0 0-92 0 0,-10 19 309 0 0,13-20-284 0 0,-11 18 42 0 0,-1 0-59 0 0,-6 7-47 0 0,13-19-154 0 0,2 0-38 0 0,-4 8 7 0 0,-7 14-55 0 0,10-21-36 0 0,0-3-44 0 0,2-3-140 0 0,-6 14-248 0 0,11-18 271 0 0,-1 0-89 0 0,1 1-104 0 0,1-5 132 0 0,1 0-46 0 0,-1 0-51 0 0,0 0-56 0 0,0 1-60 0 0,0-1-67 0 0,-1 1-71 0 0,0-1-77 0 0,1 2-358 0 0,1-3 493 0 0,0-1-34 0 0,1 1-38 0 0,0 0-40 0 0,0 1-46 0 0,0-1-48 0 0,0 5-575 0 0,0 0-107 0 0,0 3-397 0 0,0 7-1047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14091 0 0,'6'-6'933'0'0,"2"0"-78"0"0,-1 2-75 0 0,1 0-71 0 0,0 1-68 0 0,1 0-63 0 0,-1 1-60 0 0,1 1-57 0 0,0 0-52 0 0,0 1-49 0 0,0 0-45 0 0,1 0-41 0 0,-1 0-38 0 0,0 1-34 0 0,10 1 115 0 0,-3-1-130 0 0,-1 0-43 0 0,32-3 209 0 0,-29-2-161 0 0,3-3-101 0 0,11-3 18 0 0,26 5-27 0 0,-46 5-36 0 0,6 0-53 0 0,-9 0-48 0 0,0 0-43 0 0,0 0-52 0 0,-1 0-57 0 0,1 0-66 0 0,-1 0-73 0 0,-2 0 72 0 0,0 0-38 0 0,-1 0-40 0 0,1 0-41 0 0,0 0-44 0 0,-1 0-47 0 0,1 0-48 0 0,-1 0-50 0 0,-2 0-90 0 0,-2 0-60 0 0,0 0-57 0 0,-1 0-56 0 0,0 0-231 0 0,0 0-1503 0 0,0 0 441 0 0,0 0 1364 0 0,0 0-71 0 0,0 0-89 0 0,0 0-76 0 0,0 0-276 0 0,0 0-726 0 0</inkml:trace>
  <inkml:trace contextRef="#ctx0" brushRef="#br0" timeOffset="164.3824">318 265 13915 0 0,'5'-1'492'0'0,"-1"1"-48"0"0,-1-1-42 0 0,0 0-39 0 0,0 0 30 0 0,0-1-40 0 0,-1-1 30 0 0,1-1 137 0 0,2-3 400 0 0,-2 5-581 0 0,1 0 35 0 0,-1 1-29 0 0,2 0 37 0 0,0 0 44 0 0,1 1 49 0 0,7 1 45 0 0,0 1-73 0 0,0 1-67 0 0,1 1-59 0 0,-1 1-53 0 0,1 0-45 0 0,13 6 112 0 0,-9-3-163 0 0,7 2 36 0 0,14 8 208 0 0,-12 7-52 0 0,-19-15-210 0 0,-1 0 1 0 0,0 1-1 0 0,-1 0 1 0 0,3 7-155 0 0,-6-11 59 0 0,-1-4-25 0 0,-1 0 1 0 0,0 0-1 0 0,0 1 0 0 0,0-1 0 0 0,0 0 0 0 0,-1 0 0 0 0,1 1 1 0 0,-1-1-1 0 0,0 1 0 0 0,0-1 0 0 0,0 3-34 0 0,-7 21 207 0 0,-3-7-87 0 0,-3-3-68 0 0,-5 6 15 0 0,9-6-67 0 0,-2 3-83 0 0,4-10-3 0 0,-1-1-36 0 0,-2 1-70 0 0,-1 1-73 0 0,1-1-96 0 0,1 0-118 0 0,4-6 159 0 0,2 0-46 0 0,2-4-273 0 0,0 1 71 0 0,0-1 68 0 0,0 1 63 0 0,1-1 58 0 0,-1 1 54 0 0,0-1 49 0 0,0 1 45 0 0,0-1 20 0 0,-1 0 43 0 0,0 1-60 0 0,0-1 101 0 0,-4 0-68 0 0,5 0 93 0 0,-1 0-50 0 0,0 0-120 0 0,2 0 91 0 0,-1 0-36 0 0,0 0-191 0 0,0 0-104 0 0,0-1-118 0 0,1 1 267 0 0,-1 0-35 0 0,1 0-36 0 0,0 0-37 0 0,-1 0-40 0 0,1 0-40 0 0,0 0-44 0 0,0 0-43 0 0,0 0-47 0 0,0 0-47 0 0,0 0-598 0 0,0 0-89 0 0,0 0-372 0 0,0 0-993 0 0</inkml:trace>
  <inkml:trace contextRef="#ctx0" brushRef="#br0" timeOffset="379.1202">953 212 13315 0 0,'0'0'1637'0'0,"1"0"-609"0"0,0 0-243 0 0,1 0-89 0 0,3 0 16 0 0,3 0 195 0 0,-1 0-122 0 0,1 0-113 0 0,-1 0-105 0 0,1 0-94 0 0,-1 0-88 0 0,1 1-76 0 0,0-1-69 0 0,-1 1-74 0 0,-1 0-42 0 0,8 1 26 0 0,28 10 12 0 0,-34-8-71 0 0,-1 1 59 0 0,12 7-35 0 0,13 11 57 0 0,-29-21-162 0 0,0 0 1 0 0,-1 1 0 0 0,1-1 0 0 0,-1 1-1 0 0,1 0 1 0 0,-1 0 0 0 0,0 0-1 0 0,0 0 1 0 0,-1 0 0 0 0,1 0-1 0 0,-1 1 1 0 0,2 2-11 0 0,11 34 152 0 0,-11-34-125 0 0,0 1 0 0 0,-1-1 0 0 0,1 1 1 0 0,-2 0-1 0 0,1 0 0 0 0,-1 0 0 0 0,0 0 0 0 0,0 5-27 0 0,-1-8 18 0 0,-1 0-1 0 0,1 0 0 0 0,0 0 0 0 0,-1 0 0 0 0,0 0 0 0 0,0 0 0 0 0,0 0 0 0 0,0 0 0 0 0,-1-1 1 0 0,0 1-1 0 0,0 0 0 0 0,-1 2-17 0 0,-13 29 128 0 0,13-28-112 0 0,1 0 1 0 0,-1-1-1 0 0,-1 1 0 0 0,1-1 0 0 0,-1 0 1 0 0,0 0-1 0 0,0 0 0 0 0,-1 0 1 0 0,0-1-1 0 0,0 0 0 0 0,0 0 1 0 0,0 0-1 0 0,-3 1-16 0 0,-38 17 47 0 0,28-16-39 0 0,13-4-7 0 0,0-1-1 0 0,0 0 1 0 0,0 0 0 0 0,0 0-1 0 0,0-1 1 0 0,-1 0-1 0 0,1 0 1 0 0,0 0 0 0 0,-1-1-1 0 0,-3 0 0 0 0,-10 0 14 0 0,8 1-6 0 0,0-1-1 0 0,0 0 1 0 0,0-1 0 0 0,0-1 0 0 0,-3 0-8 0 0,10 1 6 0 0,1 0-1 0 0,-1-1 1 0 0,1 1 0 0 0,-1-1 0 0 0,1 1 0 0 0,0-1 0 0 0,0 0 0 0 0,-1 0 0 0 0,1 0 0 0 0,1-1 0 0 0,-2 0-6 0 0,-8-9 54 0 0,1 0-1 0 0,1-1 1 0 0,0 0 0 0 0,-6-11-54 0 0,-1-17 44 0 0,15 20-60 0 0,5 2-33 0 0,14-16-83 0 0,-12 14 35 0 0,-1-2-56 0 0,5 5-61 0 0,0 1-98 0 0,-6 7 151 0 0,-1-1-56 0 0,1 0-87 0 0,0 0-102 0 0,-1 5 157 0 0,1 1-33 0 0,-1-1-37 0 0,1 1-39 0 0,0 0-42 0 0,1 0-46 0 0,0 0-46 0 0,1 1-51 0 0,0 0-52 0 0,1 1-57 0 0,0-1-57 0 0,2 2-62 0 0,2-1-364 0 0,2 1-106 0 0,-7 1 571 0 0,1 0-38 0 0,-1 0-41 0 0,1 0-45 0 0,1-2-572 0 0,0-1-100 0 0,0-2-390 0 0,3-3-1035 0 0</inkml:trace>
  <inkml:trace contextRef="#ctx0" brushRef="#br0" timeOffset="584.0789">1271 159 17092 0 0,'0'0'909'0'0,"0"0"-331"0"0,2 0-129 0 0,0 0-39 0 0,9-1 289 0 0,-1 0-87 0 0,-1-1-82 0 0,0 0-74 0 0,0-2-67 0 0,-1 1-60 0 0,1-2-54 0 0,1 1-45 0 0,5-1 157 0 0,2 3-119 0 0,-4 1-131 0 0,1 1-43 0 0,11 2 5 0 0,-8-1-54 0 0,-1-1-45 0 0,4 0-3 0 0,-6 0-45 0 0,-3 0-44 0 0,-1 0-66 0 0,-1 0-35 0 0,0 0-66 0 0,0 0-77 0 0,-1 0-86 0 0,-1 0-2 0 0,0 0-72 0 0,0 0-78 0 0,-1 0-82 0 0,1 0-89 0 0,-1 0-95 0 0,1 0-99 0 0,-1 0-106 0 0,-6 0-25 0 0,0 0 120 0 0,-1-1 113 0 0,1 1 105 0 0,-1-1 97 0 0,1 0 90 0 0,-1 0 81 0 0,0 0 75 0 0,0 0 41 0 0,0 0 70 0 0,0-1 59 0 0,0 1 49 0 0,-2-2-56 0 0,-1-3-125 0 0,3 5 183 0 0,0 0-75 0 0,1 1 51 0 0,-1-1-43 0 0,1 1-47 0 0,0 0-54 0 0,-2-2-691 0 0,1 1-55 0 0,0 0-271 0 0,1 1-736 0 0</inkml:trace>
  <inkml:trace contextRef="#ctx0" brushRef="#br0" timeOffset="835.1437">1482 0 12307 0 0,'-1'1'355'0'0,"0"0"-61"0"0,0 0-55 0 0,0 0-47 0 0,0 1 42 0 0,-1-1-85 0 0,-2 3 133 0 0,3-3-190 0 0,0 0 35 0 0,0 0 50 0 0,0 0 59 0 0,0 0 71 0 0,0 0 82 0 0,0 0 37 0 0,0 0 83 0 0,0 0 90 0 0,0 0 100 0 0,0 0 107 0 0,0 1 115 0 0,-1-1 123 0 0,1 0-472 0 0,1 0 33 0 0,-2 1 16 0 0,1 1-110 0 0,1 1-101 0 0,0 0-89 0 0,2-1-78 0 0,0 1-67 0 0,0 0-55 0 0,0 0-45 0 0,1 1-30 0 0,8 7 35 0 0,-9-10-2 0 0,-1-1 62 0 0,-1-1-115 0 0,2 3 142 0 0,0 0-41 0 0,0 2 25 0 0,-2 2-96 0 0,-1 2-66 0 0,0-5 69 0 0,1 6-111 0 0,0 0 37 0 0,0 6 48 0 0,0 24 131 0 0,0-28-149 0 0,0 0-42 0 0,0-1-44 0 0,0 0-55 0 0,0-1-66 0 0,0 1-75 0 0,0 1-133 0 0,0 0-120 0 0,0-7 211 0 0,0 1-37 0 0,0 0-36 0 0,0 0-40 0 0,0-1-40 0 0,0 1-43 0 0,0-1-45 0 0,0 1-46 0 0,0-1-47 0 0,0 1-50 0 0,0-1-52 0 0,0 1-53 0 0,0-6 81 0 0,0 1 53 0 0,0-1 51 0 0,-1 1 48 0 0,1-1 47 0 0,0 0 43 0 0,-1 1 43 0 0,1-1 39 0 0,-1 0-126 0 0,-1 1 78 0 0,1-1 70 0 0,0 0 63 0 0,0 0 57 0 0,-1 0 47 0 0,1 1 42 0 0,0-1 35 0 0,-2 0-49 0 0,-2-1-137 0 0,4 1 140 0 0,0 0-30 0 0,1 0-72 0 0,0 0-90 0 0,0 0-107 0 0,-2 0-575 0 0,1 0-60 0 0,0 0-277 0 0,1 0-756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2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14787 0 0,'0'4'1247'0'0,"1"0"-114"0"0,-1-1-106 0 0,1 1-102 0 0,0 1-95 0 0,0-1-90 0 0,1 0-85 0 0,-1 0-79 0 0,1 0-74 0 0,0 0-67 0 0,0 0-62 0 0,0 0-56 0 0,0 0-51 0 0,0 0-46 0 0,0 0-39 0 0,0 1-35 0 0,2 2 53 0 0,0 0-61 0 0,5 8 282 0 0,3-1-65 0 0,2-1-58 0 0,1 1-52 0 0,-2-2-61 0 0,1 1-34 0 0,10 16 69 0 0,-12-10-159 0 0,-6-8-38 0 0,1-1 0 0 0,0 0 0 0 0,0-1 0 0 0,7 7-22 0 0,17 25 3 0 0,-4-7-46 0 0,-7-16-2 0 0,-1 0-46 0 0,-5 4-73 0 0,-11-17 206 0 0,1 1-70 0 0,1 1-63 0 0,2-1-55 0 0,0 3-92 0 0,2-1-56 0 0,1 2-116 0 0,3 3-274 0 0,-1-2-177 0 0,-9-9 496 0 0,-2-1-39 0 0,-1 0-44 0 0,1-1-49 0 0,-1 0-52 0 0,0 0-56 0 0,0 0-60 0 0,0 0-63 0 0,0 0-64 0 0,0 0-58 0 0,0 0-52 0 0,0 0-43 0 0,0-4-2987 0 0,0-8 1672 0 0,0 7 1452 0 0,0 0-67 0 0,0-1-83 0 0,0 1-73 0 0,0-1-276 0 0,0-4-732 0 0</inkml:trace>
  <inkml:trace contextRef="#ctx0" brushRef="#br0" timeOffset="250.2994">397 133 8938 0 0,'0'0'3193'0'0,"-1"0"-1304"0"0,-2 0-708 0 0,-5 1-299 0 0,3 1-78 0 0,2 1-74 0 0,0 2-69 0 0,0 0-27 0 0,-2 1-70 0 0,0-1-95 0 0,0-2-47 0 0,2 0-20 0 0,-1 1-41 0 0,-5 12 260 0 0,-1-2-211 0 0,-3-1-53 0 0,0 1-69 0 0,0 2-45 0 0,-15 29 155 0 0,11-16-211 0 0,-2 0-57 0 0,-1-2-74 0 0,-2-2-88 0 0,10-13-107 0 0,-13 18-61 0 0,19-20 95 0 0,-1-1-53 0 0,1 2-105 0 0,-1 0-118 0 0,4-6 138 0 0,0 1-39 0 0,0 0-42 0 0,0-1-47 0 0,1 1-51 0 0,-1-2-36 0 0,1-1-41 0 0,0 0-47 0 0,0-1-51 0 0,0 0-56 0 0,1-1-61 0 0,-1 1-66 0 0,0-1-22 0 0,-1 1-67 0 0,1 0-73 0 0,-1 1-75 0 0,2-1 326 0 0,0-1-33 0 0,-1 3-809 0 0,2 2-423 0 0,-1 3-1106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11170 0 0,'0'0'1273'0'0,"0"-2"-461"0"0,0 0-175 0 0,0-1-51 0 0,1-6 55 0 0,0 1-68 0 0,2 1-59 0 0,1 2-48 0 0,6 0 201 0 0,16 1 234 0 0,-8 3-447 0 0,-7-3-42 0 0,-5-2-39 0 0,-2-1-38 0 0,1-2-47 0 0,3-1-34 0 0,10 2 127 0 0,1 1-134 0 0,-9 2-131 0 0,5-6 21 0 0,-8 3-28 0 0,2-1 33 0 0,2-2 67 0 0,26-19-29 0 0,-23 23-143 0 0,-12 7-30 0 0,0-1 0 0 0,0 0 0 0 0,-1 1 0 0 0,1-1 0 0 0,0 0 0 0 0,0 0 0 0 0,-1 0 0 0 0,1-1 0 0 0,-1 1 0 0 0,1 0 0 0 0,-1-1 0 0 0,0 1 0 0 0,1 0 0 0 0,-1-1 0 0 0,0 0 0 0 0,0 1 0 0 0,0-1 0 0 0,0 0 0 0 0,0 1 0 0 0,0-1 1 0 0,-1 0-1 0 0,1-1-7 0 0,6-11 22 0 0,23-23 62 0 0,-30 37-80 0 0,1-1-1 0 0,-1 1 1 0 0,1 0-1 0 0,-1-1 1 0 0,1 1-1 0 0,-1-1 1 0 0,1 1-1 0 0,-1-1 1 0 0,1 1-1 0 0,-1-1 1 0 0,0 1-1 0 0,1-1 1 0 0,-1 0-1 0 0,0 1 1 0 0,0-1-1 0 0,1 1 1 0 0,-1-1-1 0 0,0 0 1 0 0,0 1-1 0 0,0-1 1 0 0,0 1-1 0 0,0-1 1 0 0,0 0-1 0 0,0 1 1 0 0,0-1-1 0 0,0 0-3 0 0,4-23 54 0 0,11-5-20 0 0,5-12 4 0 0,-14 1 32 0 0,-6 23-35 0 0,0-23-78 0 0,0 29-28 0 0,0 50 19 0 0,-1-34 50 0 0,0 1 0 0 0,0-1 0 0 0,0 0-1 0 0,-1 1 1 0 0,0-1 0 0 0,0 0-1 0 0,0 0 1 0 0,-1 0 0 0 0,0 0-1 0 0,-1 1 3 0 0,1-2-1 0 0,0 0-1 0 0,1 0 1 0 0,-1 0-1 0 0,1 1 1 0 0,0-1-1 0 0,0 0 1 0 0,1 1-1 0 0,-1-1 0 0 0,1 1 1 0 0,0 0-1 0 0,0-1 1 0 0,0 1-1 0 0,1 0 1 0 0,0 0-1 0 0,0-1 1 0 0,0 1-1 0 0,0 0 1 0 0,1 0-1 0 0,0-1 0 0 0,0 1 1 0 0,0 0-1 0 0,0-1 1 0 0,3 5 1 0 0,9 13-4 0 0,-10-18 2 0 0,0 0 0 0 0,-1 0-1 0 0,1 0 1 0 0,-1 0 0 0 0,0 1 0 0 0,0-1 0 0 0,-1 1-1 0 0,1-1 1 0 0,-1 1 0 0 0,0-1 0 0 0,0 1 0 0 0,-1 0-1 0 0,1-1 1 0 0,-1 2 2 0 0,0 6 59 0 0,0 1-59 0 0,0 1-52 0 0,0 0-48 0 0,0 3-75 0 0,0 0-50 0 0,0 7-186 0 0,0-2-59 0 0,0-17 332 0 0,0 0-1 0 0,1 0 0 0 0,0-1 0 0 0,-1 1 1 0 0,2 0-1 0 0,-1-1 0 0 0,0 1 0 0 0,1-1 1 0 0,0 0-1 0 0,0 1 0 0 0,0-1 0 0 0,1 0 0 0 0,0 0 1 0 0,-1 0-1 0 0,1-1 0 0 0,0 1 0 0 0,1-1 1 0 0,1 2 138 0 0,1 2-837 0 0,-5 1-80 0 0,-1 3 134 0 0,0 8-435 0 0,0-19 1183 0 0,1 0 0 0 0,-1 0-1 0 0,0 1 1 0 0,0-1 0 0 0,0 0-1 0 0,0 0 1 0 0,0 0 0 0 0,0 1-1 0 0,0-1 1 0 0,0 0 0 0 0,0 0-1 0 0,0 1 1 0 0,0-1 0 0 0,0 0-1 0 0,0 0 1 0 0,0 1-1 0 0,0-1 1 0 0,0 0 0 0 0,0 0-1 0 0,0 0 1 0 0,-1 1 0 0 0,1-1-1 0 0,0 0 1 0 0,0 0 0 0 0,0 0-1 0 0,0 1 1 0 0,0-1 0 0 0,0 0-1 0 0,-1 0 1 0 0,1 0 0 0 0,0 1-1 0 0,0-1 1 0 0,0 0-1 0 0,-1 0 1 0 0,1 0 0 0 0,0 0-1 0 0,0 0 1 0 0,0 0 0 0 0,-1 0-1 0 0,1 1 1 0 0,0-1 0 0 0,0 0-1 0 0,-1 0 1 0 0,1 0 0 0 0,0 0-1 0 0,0 0 1 0 0,-1 0 0 0 0,1 0-1 0 0,0 0 1 0 0,0 0-1 0 0,0 0 1 0 0,-1 0 0 0 0,1 0-1 0 0,0-1 1 0 0,0 1 0 0 0,-1 0-1 0 0,1 0 36 0 0,-17 2-956 0 0,6 5 60 0 0,4 5 82 0 0,5 4 102 0 0,1-9 118 0 0,-6-6 112 0 0,-3-2 191 0 0,-1 1 89 0 0,0 0 39 0 0,0 1 49 0 0,-1-1 64 0 0,5 1 58 0 0,0 1 39 0 0,0 0 40 0 0,2 0 47 0 0,-17 13 188 0 0,7 0 117 0 0,15-15-439 0 0,-8 6 557 0 0,1-5 111 0 0,6-1-718 0 0,-1 0 47 0 0,1 0 42 0 0,-1 0 40 0 0,0 0 36 0 0,-1 0 33 0 0,-2 0 233 0 0,-1 0 83 0 0,-1 0 66 0 0,-16 0 1352 0 0,15 0-1153 0 0,3 0-409 0 0,2 0-46 0 0,-1 0-55 0 0,1 0-64 0 0,-3 0 720 0 0,5 0-53 0 0,1 1-70 0 0,0 6-69 0 0,0-5-530 0 0,0 0-43 0 0,0 1 4 0 0,0 5 69 0 0,0-5-77 0 0,0 0 56 0 0,0 0 44 0 0,0 1 71 0 0,0 0 85 0 0,0 1 98 0 0,1-5-50 0 0,5 0-37 0 0,57 0 660 0 0,-31 0-641 0 0,-13 0-215 0 0,-2 0-42 0 0,-1 0-49 0 0,-2 0-59 0 0,-11 0-30 0 0,28 0 115 0 0,0 0-41 0 0,-1 0-38 0 0,-1 0-36 0 0,25 0-100 0 0,-6 0-111 0 0,-26-2-88 0 0,15-10-326 0 0,-28 7 391 0 0,0 0-51 0 0,-3 1 23 0 0,1 0-47 0 0,-1 1-54 0 0,2 0-61 0 0,-1 0-69 0 0,2 1-77 0 0,1 1-83 0 0,1 0-92 0 0,0 1-240 0 0,-6 0 445 0 0,0 0-38 0 0,0 0-43 0 0,-1 0-45 0 0,0 0-49 0 0,-1 0-54 0 0,-1 0 115 0 0,0 0-33 0 0,0 0-775 0 0,-1 0-406 0 0,-1 0-1062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4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27 424 8434 0 0,'0'0'2479'0'0,"-1"-1"-1320"0"0,0 0-618 0 0,-1-2-34 0 0,0 2-625 0 0,1 0 72 0 0,0-1 68 0 0,0 1 60 0 0,-1-1 60 0 0,1 1 52 0 0,0-1 45 0 0,-1 1 41 0 0,1 0 98 0 0,0 0 37 0 0,-3-1 945 0 0,2 4-551 0 0,1 0-311 0 0,0 0-125 0 0,1 1-49 0 0,-1 0-99 0 0,1 0-48 0 0,0 1-54 0 0,0 1-60 0 0,3 10 175 0 0,4-1-52 0 0,5 10 39 0 0,-4 73 420 0 0,2-72-435 0 0,-1 2-5 0 0,-5 5-54 0 0,-4-6-75 0 0,0 3 37 0 0,0 71 350 0 0,0-59-303 0 0,0-6-77 0 0,0-5-106 0 0,0-18-39 0 0,0-2-39 0 0,0-2-43 0 0,0-4-49 0 0,0-19-141 0 0,0 1 117 0 0,0-2 74 0 0,0-5 76 0 0,0 8 50 0 0,0 10 13 0 0,0 0 0 0 0,-1 0 0 0 0,1 1 1 0 0,0-1-1 0 0,-1 0 0 0 0,0 0 0 0 0,1 0 1 0 0,-1 1-1 0 0,0-1 0 0 0,0 1 0 0 0,-1-1 1 0 0,1 0-1 0 0,0 1 0 0 0,-1-1 4 0 0,-9-18 11 0 0,9 12-1 0 0,0-1 0 0 0,1 0 0 0 0,0 0 0 0 0,0 0 0 0 0,1-3-10 0 0,2-61 139 0 0,-1 34 18 0 0,-1 14 70 0 0,0-28 148 0 0,0 36-164 0 0,0 2 42 0 0,0 1 97 0 0,0 6-131 0 0,0 1 33 0 0,0 0 35 0 0,0-1 39 0 0,1 8-115 0 0,2 1-86 0 0,3 1-55 0 0,2 2-47 0 0,-4-2 0 0 0,-4-1 27 0 0,1 1-38 0 0,0 1-1 0 0,-1-1 1 0 0,1 0 0 0 0,-1 0 0 0 0,1 1 0 0 0,-1-1 0 0 0,0 1 0 0 0,1-1 0 0 0,-1 0 0 0 0,0 1 0 0 0,0-1 0 0 0,0 1 0 0 0,0-1 0 0 0,0 1-1 0 0,0-1-11 0 0,4 26 111 0 0,18 0-46 0 0,4 3-41 0 0,27 76-2 0 0,-30-75-29 0 0,0-1 0 0 0,2 0 1 0 0,10 7 6 0 0,-4 11 36 0 0,13-21-15 0 0,-39-23 2 0 0,-1-4 13 0 0,2 0-56 0 0,0-1 44 0 0,-6 1-16 0 0,1 0-1 0 0,-1 0 0 0 0,1-1 0 0 0,-1 1 1 0 0,1 0-1 0 0,-1 0 0 0 0,0 0 0 0 0,1-1 1 0 0,-1 1-1 0 0,1 0 0 0 0,-1-1 0 0 0,0 1 1 0 0,1 0-1 0 0,-1-1 0 0 0,1 1 0 0 0,-1-1 1 0 0,0 1-1 0 0,0-1 0 0 0,1 1 0 0 0,-1 0 1 0 0,0-1-1 0 0,0 1 0 0 0,1-1 1 0 0,-1 1-1 0 0,0-1 0 0 0,0 1 0 0 0,0-1 1 0 0,0 0-8 0 0,1-9 49 0 0,3 1 53 0 0,11-14-2 0 0,-6-25 127 0 0,-9-46 186 0 0,-2 52-272 0 0,2-45 45 0 0,0 48-142 0 0,0-6-90 0 0,0 22-31 0 0,0 1-43 0 0,0 17-66 0 0,0 0 75 0 0,0-1 75 0 0,2-10 119 0 0,0 9-112 0 0,-1 3-50 0 0,1 0-65 0 0,0 0-37 0 0,0 1-64 0 0,0-1-73 0 0,1 0-81 0 0,0 0-91 0 0,1-1-98 0 0,0 1-108 0 0,0-1-116 0 0,0 1 11 0 0,1 0-84 0 0,0-1-76 0 0,-1 1-67 0 0,-1 1-67 0 0,-2 2-92 0 0,0 1 547 0 0,0-1-35 0 0,0 1-41 0 0,1 0-44 0 0,1 0-552 0 0,1 0-100 0 0,2 0-378 0 0,3 0-1003 0 0</inkml:trace>
  <inkml:trace contextRef="#ctx0" brushRef="#br0" timeOffset="322.5379">636 477 9138 0 0,'7'-1'768'0'0,"-2"-1"-38"0"0,0-2-36 0 0,-1 0-37 0 0,-1-2-38 0 0,0 0-36 0 0,-1-1-37 0 0,0 0-38 0 0,2-4 172 0 0,0-1-81 0 0,2 2-80 0 0,2 0-80 0 0,8-4 380 0 0,2 3-47 0 0,0 2-65 0 0,2 1-83 0 0,-3 1-173 0 0,-1-1-84 0 0,9-3-46 0 0,-6 5-108 0 0,-14 6-180 0 0,-1 0-1 0 0,0 0 1 0 0,1 1-1 0 0,-1-1 1 0 0,0 1-1 0 0,1 0 1 0 0,-1 0-1 0 0,0 0 1 0 0,0 1-1 0 0,0 0 1 0 0,0 0-1 0 0,0 0 1 0 0,3 2-33 0 0,5 2 73 0 0,17 10 64 0 0,-24-13-122 0 0,0 0 0 0 0,-1 1 0 0 0,0 0 1 0 0,0 0-1 0 0,0 0 0 0 0,0 1 0 0 0,-1-1 1 0 0,3 5-16 0 0,4 6 30 0 0,-3-6-7 0 0,-1 0 0 0 0,0 0-1 0 0,0 0 1 0 0,-1 1 0 0 0,3 8-23 0 0,1 26 66 0 0,1-18-11 0 0,-8-23-49 0 0,-1-1 0 0 0,0 1 0 0 0,1-1 0 0 0,-1 1 0 0 0,-1 0 0 0 0,1-1 0 0 0,0 1 0 0 0,-1 0 0 0 0,1 0 1 0 0,-1-1-1 0 0,0 1 0 0 0,0 0 0 0 0,0 0 0 0 0,0 0 0 0 0,0-1 0 0 0,-1 1 0 0 0,1 0 0 0 0,-1 2-6 0 0,-17 30 86 0 0,12-13-40 0 0,6-19-35 0 0,-1 1-1 0 0,0 0 1 0 0,0 0-1 0 0,0 0 1 0 0,0 0 0 0 0,-1-1-1 0 0,0 1 1 0 0,1-1-1 0 0,-1 1 1 0 0,-1-1 0 0 0,1 0-1 0 0,0 0 1 0 0,-1 0-1 0 0,0 1-10 0 0,-23 23 100 0 0,-8 8 50 0 0,8-13-11 0 0,3-8 18 0 0,-5-2 48 0 0,16-6-113 0 0,-9 4 14 0 0,5-5-7 0 0,3-5 16 0 0,0-3 41 0 0,0-4-12 0 0,-23-11 204 0 0,12 1-144 0 0,7 0-76 0 0,6-4-57 0 0,2-23 15 0 0,0 19-56 0 0,0-2-23 0 0,5-5-38 0 0,4 29 18 0 0,2-55-185 0 0,1 36 16 0 0,0 10 18 0 0,0 0-60 0 0,2 0-70 0 0,1-1-83 0 0,-3 6-73 0 0,0 1 76 0 0,0 0 66 0 0,-1 0 54 0 0,1-3-104 0 0,1-10-313 0 0,-3 13 365 0 0,0-1-97 0 0,0 4 154 0 0,0-1-40 0 0,0 0-42 0 0,1 0-49 0 0,0-1-210 0 0,0-1-105 0 0,1-1-117 0 0,-1 4 358 0 0,-1-1-33 0 0,4-4-727 0 0,-1 5 568 0 0,-1-1-39 0 0,2 0-304 0 0,0 1-105 0 0,1 1-119 0 0,-1 1-101 0 0,1 0-361 0 0,4 1-948 0 0</inkml:trace>
  <inkml:trace contextRef="#ctx0" brushRef="#br0" timeOffset="567.5895">1085 397 11947 0 0,'1'-11'1142'0'0,"0"8"-618"0"0,0 0-34 0 0,1 1-34 0 0,0 0-34 0 0,0 1-36 0 0,0 0-35 0 0,1 0-46 0 0,0-1-35 0 0,-1 0-36 0 0,1-1-36 0 0,2-1 135 0 0,-2 0-46 0 0,1 0-43 0 0,-1 0-37 0 0,2-1 52 0 0,-1 0-59 0 0,18-10 336 0 0,-15 12-379 0 0,3 0 122 0 0,-1-1-37 0 0,8-4 145 0 0,-2 0-108 0 0,-1-1-82 0 0,3 0-26 0 0,7-3 24 0 0,-1 4-29 0 0,-3 1-57 0 0,15-9-9 0 0,19-6-34 0 0,-48 20-65 0 0,0 1 0 0 0,0-1 0 0 0,0 1 0 0 0,0 0 0 0 0,0 0 0 0 0,0 1 0 0 0,0 0 0 0 0,1 0-1 0 0,11 1-47 0 0,-1 1-76 0 0,4-1-111 0 0,-15-1 115 0 0,1 0-35 0 0,-1 0-36 0 0,1 0-38 0 0,0 0-40 0 0,-1 0-42 0 0,1 0-43 0 0,0 0-47 0 0,0 0-47 0 0,-1 0-50 0 0,1 0-51 0 0,-1 0-53 0 0,0 0-56 0 0,0 0-57 0 0,-1 0-58 0 0,0 0-62 0 0,-2-1-813 0 0,-10-7-16 0 0,7 8 1663 0 0,-12-12-1188 0 0,2 4 366 0 0,3 1 97 0 0,0 3-53 0 0,3 3-64 0 0,2 3-54 0 0,0 2-233 0 0,2 5-624 0 0</inkml:trace>
  <inkml:trace contextRef="#ctx0" brushRef="#br0" timeOffset="770.2136">1324 265 5673 0 0,'0'0'574'0'0,"0"0"-222"0"0,0 0 56 0 0,0 0 54 0 0,0 0 48 0 0,0 4 616 0 0,0 3-790 0 0,2-2 112 0 0,1-1 191 0 0,4 2 411 0 0,-3-3-370 0 0,-1 0-268 0 0,-1-1-108 0 0,0 1-47 0 0,-1 0-85 0 0,0 1-44 0 0,0 0-50 0 0,-1 1-55 0 0,1 18 766 0 0,3-5-91 0 0,2-2-109 0 0,-2-7-343 0 0,0-1-34 0 0,-1-3-111 0 0,0 4 205 0 0,0 1-37 0 0,-1 12 174 0 0,-3 1-113 0 0,0-3-90 0 0,-1-2-42 0 0,4 9 191 0 0,-2 2 39 0 0,-6 3-89 0 0,2-20-286 0 0,-12 47 244 0 0,14-24-244 0 0,2-32-30 0 0,0 1-60 0 0,0 0-54 0 0,0 0-51 0 0,0 0-47 0 0,0-1-42 0 0,0 1-37 0 0,1-1-34 0 0,0 3-386 0 0,3 1-243 0 0,-4-7 816 0 0,1 1 0 0 0,-1-1 0 0 0,1 1 0 0 0,0-1-1 0 0,-1 1 1 0 0,1-1 0 0 0,0 1 0 0 0,0-1 0 0 0,-1 1 0 0 0,1-1 0 0 0,0 0 0 0 0,0 0 0 0 0,0 1-1 0 0,-1-1 1 0 0,1 0 0 0 0,0 0 0 0 0,0 0 0 0 0,0 0 0 0 0,0 0 0 0 0,0 0 115 0 0,2 0-912 0 0,-2-4-1294 0 0,-1 4 2206 0 0,1-6-1107 0 0,-1 1 331 0 0,2 1 67 0 0,0 1-81 0 0,1 1-101 0 0,1 1-85 0 0,2 0-279 0 0,3 1-720 0 0</inkml:trace>
  <inkml:trace contextRef="#ctx0" brushRef="#br0" timeOffset="1032.6489">1747 239 11715 0 0,'-20'-17'3250'0'0,"15"19"-1704"0"0,4 2-818 0 0,0 2-38 0 0,1-3-200 0 0,0-2-40 0 0,0 0 353 0 0,0-1-251 0 0,0 1-115 0 0,0 0-102 0 0,0 1-89 0 0,0 1-47 0 0,0 0-85 0 0,0 0-54 0 0,0 2-44 0 0,0-2 10 0 0,0-2 30 0 0,0-1 30 0 0,0 0 45 0 0,0 14 392 0 0,-1 0-94 0 0,0-2-86 0 0,-1 0-74 0 0,0 0-67 0 0,0-1-55 0 0,0-1-46 0 0,-1 1-37 0 0,-8 52 79 0 0,9-46-56 0 0,2 1 59 0 0,0-12-138 0 0,1 1 1 0 0,0 0-1 0 0,0-1 1 0 0,1 1 0 0 0,-1-1-1 0 0,1 1 1 0 0,1-1-1 0 0,-1 0 1 0 0,1 0-1 0 0,3 5-8 0 0,-5-8 2 0 0,0 0 0 0 0,0 0 0 0 0,0 0 0 0 0,-1 0 1 0 0,1 0-1 0 0,-1 0 0 0 0,0 1 0 0 0,0-1 0 0 0,0 0 0 0 0,0 0 0 0 0,-1 2-2 0 0,1-2 1 0 0,0 1-1 0 0,-1-1 1 0 0,1 0-1 0 0,0 0 1 0 0,1 0 0 0 0,-1 1-1 0 0,1-1 1 0 0,-1 0-1 0 0,1 0 1 0 0,0 0 0 0 0,1 2-1 0 0,24 48 41 0 0,-4-27-37 0 0,-18-22-8 0 0,0-1-1 0 0,0 0 1 0 0,0-1 0 0 0,1 1 0 0 0,-1-1 0 0 0,0 1-1 0 0,1-1 1 0 0,0-1 0 0 0,-1 1 0 0 0,1-1-1 0 0,0 0 1 0 0,0 0 0 0 0,0 0 0 0 0,2 0 4 0 0,28 0-89 0 0,-4-4-61 0 0,-3-3-97 0 0,-14 2 79 0 0,-2 0-34 0 0,0-1-36 0 0,-2 1-41 0 0,-1 0-100 0 0,-1 0 44 0 0,3 0-103 0 0,0 1 51 0 0,11-5-449 0 0,-15 4 529 0 0,0 0-33 0 0,-2 1 83 0 0,0 0-62 0 0,0 0-57 0 0,0 0-51 0 0,0 0-46 0 0,-1 0-42 0 0,6-2-619 0 0,-4 2 339 0 0,-1 0-33 0 0,12-7-1969 0 0,-11 6 1623 0 0,0-2-144 0 0,-4 4 231 0 0,0 1-93 0 0,-1 0-326 0 0,-1 1-853 0 0</inkml:trace>
  <inkml:trace contextRef="#ctx0" brushRef="#br0" timeOffset="1281.2916">1615 556 11450 0 0,'0'0'1244'0'0,"0"0"-458"0"0,0 0-181 0 0,0 0-60 0 0,0 0 35 0 0,0-1-99 0 0,0 0-78 0 0,0-1-59 0 0,2-13 322 0 0,4 2-41 0 0,3 1-52 0 0,2 0-60 0 0,2 1-71 0 0,1 1-82 0 0,1 1-92 0 0,-2 0-101 0 0,-3 4-115 0 0,-2-1-69 0 0,16-8 218 0 0,-3 6-70 0 0,4 0-31 0 0,20-15-19 0 0,13-11-136 0 0,-41 24-29 0 0,0 0-97 0 0,-7 4 42 0 0,-1 0-37 0 0,1 0-43 0 0,1-1-47 0 0,-5 3 242 0 0,1 0-123 0 0,0 0-114 0 0,2 0-107 0 0,-1 0-98 0 0,1 0-90 0 0,0 0-83 0 0,0 0-75 0 0,1 0-191 0 0,0 0-76 0 0,-1-1-64 0 0,-1 1-53 0 0,4 0-351 0 0,-6 2 430 0 0,-4 1 456 0 0,0 0-47 0 0,1-3-349 0 0,-2 0-91 0 0,0-1-297 0 0,-1-4-771 0 0</inkml:trace>
  <inkml:trace contextRef="#ctx0" brushRef="#br0" timeOffset="1437.4925">1694 186 16556 0 0,'0'0'996'0'0,"0"0"-360"0"0,0 0-137 0 0,0 0-38 0 0,0 0 52 0 0,0-1-62 0 0,0 0-50 0 0,0-2-35 0 0,0-4 132 0 0,1 1-57 0 0,1 0-53 0 0,0 1-50 0 0,1 0-46 0 0,0 0-42 0 0,1 0-40 0 0,0 1-36 0 0,4-3 39 0 0,0 1-68 0 0,3 0-43 0 0,5-4-43 0 0,12-6-4 0 0,-20 9 10 0 0,0 1 48 0 0,14-11-161 0 0,4 6-102 0 0,-12 6 28 0 0,1 2-36 0 0,-1-1-40 0 0,0 1-43 0 0,0 0-54 0 0,-1 0-51 0 0,0 1-40 0 0,0 0-90 0 0,0 2-90 0 0,0 0-88 0 0,0 0-128 0 0,1-1-96 0 0,-1 0-94 0 0,1-2-92 0 0,2-2-318 0 0,-8 2 635 0 0,0 0-50 0 0,1 0-225 0 0,-2 0-97 0 0,1 1-203 0 0,-2 0-105 0 0,2 2-386 0 0,1-1-1019 0 0</inkml:trace>
  <inkml:trace contextRef="#ctx0" brushRef="#br0" timeOffset="1607.9145">2329 318 12771 0 0,'0'0'760'0'0,"0"0"-296"0"0,0 0-126 0 0,0 0-60 0 0,0 0-29 0 0,0 0-100 0 0,0 0-82 0 0,0 0-64 0 0,0 0-50 0 0,0 0-49 0 0,0 2-55 0 0,0 0-56 0 0,0 4-49 0 0,1-2-80 0 0,1 0-73 0 0,0-1-63 0 0,1-1-55 0 0,1 0-48 0 0,6-1-679 0 0,-7 0 330 0 0,-2-1 245 0 0,-1 2 40 0 0,0 0-94 0 0,0 1-111 0 0,0 1-93 0 0,0 2-280 0 0,0 3-710 0 0</inkml:trace>
  <inkml:trace contextRef="#ctx0" brushRef="#br0" timeOffset="1763.176">2382 556 13003 0 0,'0'0'1622'0'0,"-1"1"-582"0"0,0 0-220 0 0,-2 1-57 0 0,2 0-777 0 0,-1 0 108 0 0,1-1 30 0 0,0 0 42 0 0,-1 1 274 0 0,0 0-67 0 0,1-1 40 0 0,-2 3 1034 0 0,2-2-867 0 0,1-1-148 0 0,1 0-81 0 0,0 0-104 0 0,-1 0-170 0 0,1-1-35 0 0,0 0-39 0 0,0 1-40 0 0,0-1-43 0 0,0 0-48 0 0,1 0-50 0 0,0 0-52 0 0,-1 0-55 0 0,1 1-60 0 0,0-1-141 0 0,-1 0-53 0 0,0 0-55 0 0,-1 0-59 0 0,1 0-59 0 0,-1 0-63 0 0,0 0-64 0 0,0 0-66 0 0,0 0 132 0 0,0 0-40 0 0,0 0-914 0 0,0 0-482 0 0,0 0-1257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26:4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57 582 7074 0 0,'-2'-2'179'0'0,"0"0"-59"0"0,-1-1-11 0 0,-1-1-18 0 0,2 2-23 0 0,0 0 54 0 0,0 0 79 0 0,0 0 66 0 0,0 0 101 0 0,-1 0 119 0 0,2 0-193 0 0,-1 1 36 0 0,-1-1 550 0 0,-1 0-100 0 0,0 1-95 0 0,-1 1-92 0 0,1-1-138 0 0,0 1-67 0 0,2-1-63 0 0,0-1-60 0 0,1 0-57 0 0,1-1-55 0 0,3 0-52 0 0,1-2-48 0 0,-1 3 134 0 0,1 0 81 0 0,5 1 312 0 0,9 0 505 0 0,-9 1-651 0 0,-1 0-57 0 0,0 1-102 0 0,-3-1-172 0 0,-1 0-54 0 0,0 0-63 0 0,-1 0-69 0 0,7 0 330 0 0,-1 0-53 0 0,0 0-46 0 0,0 0-41 0 0,2 0-12 0 0,-1 0-50 0 0,19 0-23 0 0,-19 0 35 0 0,-9 0-56 0 0,-1 0 0 0 0,1 0 0 0 0,-1 0 0 0 0,1 0 0 0 0,-1 0 0 0 0,1 0 0 0 0,0 0 0 0 0,-1 0 0 0 0,1 0 0 0 0,-1 0 0 0 0,1 0 0 0 0,-1 0 0 0 0,1 0 0 0 0,-1 1 0 0 0,1-1 0 0 0,-1 0 0 0 0,1 0 0 0 0,-1 1 0 0 0,1-1 0 0 0,-1 0-1 0 0,1 1 1 0 0,-1-1 0 0 0,0 0 0 0 0,1 1 0 0 0,-1-1 0 0 0,0 1-1 0 0,3 1-145 0 0,0 1 43 0 0,3 1 3 0 0,2-1 106 0 0,12 3 140 0 0,-12-4-170 0 0,-1-1-81 0 0,0-1-107 0 0,-3 0 57 0 0,0 1-36 0 0,0-1-41 0 0,-1 0-43 0 0,1 0-47 0 0,0 0-50 0 0,0 0-54 0 0,-1 0-56 0 0,1 0-61 0 0,0 0-63 0 0,-1 0-67 0 0,1 0-71 0 0,0 0-225 0 0,1 0-108 0 0,-1 0-112 0 0,0 0-119 0 0,-2 0 314 0 0,-1 0-87 0 0,0 0-299 0 0,-1 0-783 0 0</inkml:trace>
  <inkml:trace contextRef="#ctx0" brushRef="#br0" timeOffset="252.5268">4 794 10338 0 0,'0'0'1461'0'0,"0"0"-1017"0"0,0 0-38 0 0,0 0-43 0 0,0 0-39 0 0,0 0 106 0 0,0 0-45 0 0,0 0 209 0 0,0 0-37 0 0,1 0 72 0 0,2 0-255 0 0,39 0 468 0 0,-27 0-606 0 0,0 0-55 0 0,-3 0-85 0 0,1 0-63 0 0,-1 0-74 0 0,1 0-83 0 0,-2 0-53 0 0,0 0-73 0 0,0 0-79 0 0,0 0-85 0 0,1 0-93 0 0,-1 0-99 0 0,0 0-105 0 0,1 0-111 0 0,5-1-187 0 0,-6-1 303 0 0,-3-1 66 0 0,1 1-70 0 0,-2-1 48 0 0,0-1-76 0 0,1 1-90 0 0,0-1-103 0 0,-3 2 64 0 0,1 0-80 0 0,0 2-264 0 0,3-1-691 0 0</inkml:trace>
  <inkml:trace contextRef="#ctx0" brushRef="#br0" timeOffset="552.1677">798 185 11835 0 0,'0'-1'1385'0'0,"0"-2"-509"0"0,-2-7 128 0 0,-2 3-51 0 0,-3 3-52 0 0,-2 3-49 0 0,5 0-101 0 0,3-3-111 0 0,-1-8-226 0 0,2 11-382 0 0,0 1-1 0 0,0 0 0 0 0,0-1 1 0 0,-1 1-1 0 0,1-1 0 0 0,0 1 1 0 0,0-1-1 0 0,-1 1 1 0 0,1 0-1 0 0,0-1 0 0 0,-1 1 1 0 0,1 0-1 0 0,0-1 0 0 0,-1 1 1 0 0,1 0-1 0 0,-1-1 0 0 0,1 1 1 0 0,-1 0-1 0 0,1 0 1 0 0,-1-1-1 0 0,1 1 0 0 0,-1 0 1 0 0,1 0-1 0 0,0 0 0 0 0,-1 0 1 0 0,1 0-1 0 0,-1 0 0 0 0,1 0 1 0 0,-1 0-1 0 0,0 0 1 0 0,1 0-1 0 0,-1 0 0 0 0,1 0 1 0 0,0 0-1 0 0,-1 0 0 0 0,1 0 1 0 0,-1 1-32 0 0,-8 2 369 0 0,-1 3-80 0 0,5-2-185 0 0,0 1-33 0 0,-1 0-38 0 0,1 0-42 0 0,-7 9 42 0 0,0 0 0 0 0,2 0 0 0 0,0 1 0 0 0,0 1 1 0 0,1-1-1 0 0,1 2 0 0 0,-3 7-33 0 0,-15 44 186 0 0,-3 20-186 0 0,12-33 62 0 0,2-4 19 0 0,3 2 1 0 0,-3 37-82 0 0,8-46 5 0 0,4-15-49 0 0,1 1 1 0 0,1-1-1 0 0,2 4 44 0 0,0 0-25 0 0,5 32-70 0 0,-3-52 91 0 0,1 0-1 0 0,0 0 0 0 0,1-1 1 0 0,0 0-1 0 0,6 10 5 0 0,19 24-20 0 0,-6-16-23 0 0,-3-6-22 0 0,2 0-36 0 0,-20-22 81 0 0,1 1 0 0 0,-1-1 0 0 0,1 0 0 0 0,-1 0-1 0 0,1 0 1 0 0,0-1 0 0 0,-1 1 0 0 0,1-1 0 0 0,0 0 0 0 0,0 0 0 0 0,4 0 20 0 0,15 5-87 0 0,2 3-37 0 0,-19-6 94 0 0,-1-1-1 0 0,1 0 0 0 0,0 0 0 0 0,-1-1 1 0 0,1 0-1 0 0,0 0 0 0 0,0 0 1 0 0,0-1-1 0 0,1 0 31 0 0,10-1-102 0 0,1 0 1 0 0,-1-2-1 0 0,0 0 0 0 0,1-1 1 0 0,0-1 101 0 0,40-9-304 0 0,-12 1 119 0 0,-31 7 97 0 0,0-1-1 0 0,0-1 1 0 0,-1 0-1 0 0,0 0 0 0 0,-1-2 1 0 0,3-2 88 0 0,17-17-123 0 0,-1-3 0 0 0,15-14-5 0 0,-4-2 61 0 0,-7-5 52 0 0,-9-6 46 0 0,-23 47-17 0 0,16-51 101 0 0,-3 1 66 0 0,-14 47-115 0 0,0 0 0 0 0,-1 0-1 0 0,-1 0 1 0 0,0 0 0 0 0,-1 0 0 0 0,-1 0 0 0 0,-1-3-66 0 0,-24-168 995 0 0,23 171-888 0 0,0 0-1 0 0,-1 0 1 0 0,-1 0-1 0 0,0 1 1 0 0,-1-1-1 0 0,0 1 1 0 0,-2 1-1 0 0,0-2-106 0 0,-3-3 168 0 0,-1 1 1 0 0,-1 1-1 0 0,-7-9-168 0 0,-22-16 252 0 0,-4 4-70 0 0,-1 5-88 0 0,-1 5-105 0 0,-14 2-355 0 0,31 15 127 0 0,0 3-53 0 0,-9 0-198 0 0,20 5 195 0 0,0 0-38 0 0,-12 0-314 0 0,16 1 275 0 0,0 1-33 0 0,1-1-36 0 0,-1 1-39 0 0,2 0-39 0 0,-1 0-41 0 0,12 0 456 0 0,-17 0-1031 0 0,11 0 520 0 0,1 1-34 0 0,1-1-36 0 0,1 1-38 0 0,0 0-39 0 0,1 0-42 0 0,-3 3-568 0 0,2 0-88 0 0,-1 1-379 0 0,-3 5-1014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17004 0 0,'8'0'774'0'0,"-1"-1"-102"0"0,1 0-95 0 0,-1-1-85 0 0,0 1-78 0 0,-1-1-69 0 0,1 0-60 0 0,-1 0-53 0 0,2-1-13 0 0,-1 1-48 0 0,32-4 417 0 0,-14 4-299 0 0,-1-3-68 0 0,-1-2-60 0 0,1-1-50 0 0,16-5-14 0 0,-31 11-92 0 0,1-1 0 0 0,0 2 0 0 0,0-1 0 0 0,0 1 0 0 0,4 1-5 0 0,-2-1-4 0 0,0 0-37 0 0,0-2-39 0 0,1 0-38 0 0,-1 0-38 0 0,0-1-40 0 0,-1 0-39 0 0,0 1-39 0 0,1-1-94 0 0,0-1-155 0 0,-6 1 95 0 0,0 0-106 0 0,-2 3 216 0 0,-1-1-40 0 0,1 1-45 0 0,0 0-50 0 0,0 1-54 0 0,1-1-58 0 0,-3 1 195 0 0,-1 0 44 0 0,3 0-224 0 0,-1 0 52 0 0,3-2-525 0 0,-4 1 588 0 0,-1 0-33 0 0,0-1-102 0 0,-1 1 239 0 0,0 0-36 0 0,1 0-38 0 0,-1-1-43 0 0,0 1-44 0 0,0-1-49 0 0,0 1-52 0 0,0-1-54 0 0,1 0-59 0 0,-1 0-61 0 0,0 0-65 0 0,0 0-68 0 0,0 2 899 0 0,0-3-580 0 0,-1 0 38 0 0,-2-2-986 0 0,-3 8 484 0 0,-6 8-575 0 0</inkml:trace>
  <inkml:trace contextRef="#ctx0" brushRef="#br0" timeOffset="234.6153">89 435 12555 0 0,'0'0'1802'0'0,"1"0"-663"0"0,0 0-260 0 0,1 0-88 0 0,1 0-179 0 0,-1 0-37 0 0,1 0-38 0 0,0 0-35 0 0,0 0-34 0 0,0-1-32 0 0,2 1 340 0 0,0 0-117 0 0,1-1-107 0 0,-1 0-98 0 0,1 0-87 0 0,-2 1-104 0 0,1-1-56 0 0,0 0-49 0 0,-1 0-42 0 0,5-1 13 0 0,14-4-14 0 0,-14 3 7 0 0,5-1-7 0 0,-2 4-45 0 0,-1-1-49 0 0,3-2-50 0 0,-7 1 75 0 0,0 0-52 0 0,1-1-53 0 0,0 0-54 0 0,0 0-57 0 0,0 0-58 0 0,1 0-58 0 0,0 0-60 0 0,-1 0-57 0 0,1 0-62 0 0,-1 0-63 0 0,0 0-65 0 0,0 0-65 0 0,-1 1-66 0 0,0-1-69 0 0,0 1-69 0 0,-1-1-182 0 0,0 0-43 0 0,0-2-261 0 0,2-3-729 0 0,6-4-1164 0 0,-3 6 1165 0 0,4 3-137 0 0,10 3-1182 0 0,-24 0 3313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0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0 663 17620 0 0,'1'6'615'0'0,"0"1"-95"0"0,1-1-85 0 0,0 0-75 0 0,2 2-14 0 0,0-1-78 0 0,1 2-27 0 0,4 4 16 0 0,2 3 38 0 0,-5-6-27 0 0,6 14 179 0 0,2-2-37 0 0,16 19 310 0 0,6-3-113 0 0,4-4-87 0 0,-6-1-267 0 0,-2 9-79 0 0,-11-15-101 0 0,-1-4-38 0 0,15 11 19 0 0,-3-4-38 0 0,0-4-57 0 0,1-2-73 0 0,-23-17-12 0 0,-1 0-114 0 0,-5-3 74 0 0,0 0-34 0 0,0 0-34 0 0,-1 0-36 0 0,0 0-38 0 0,0 0-39 0 0,-1 0-40 0 0,0 0-43 0 0,0 0-44 0 0,-1 0-44 0 0,0 0-47 0 0,-1 0-49 0 0,0-1-226 0 0,0-2-105 0 0,0-1-103 0 0,0 0-102 0 0,0 0 499 0 0,0 0 36 0 0,0 0 37 0 0,0 0 33 0 0,0-1-445 0 0,0 1 125 0 0,0-1 115 0 0,0 0 108 0 0,0 0 98 0 0,0 1 90 0 0,0-2 41 0 0,0 1 89 0 0,0 0 78 0 0,1 0 64 0 0,-1-1 55 0 0,0 1 39 0 0,2-5-147 0 0,-2 5 102 0 0,0 0-87 0 0,1 0 34 0 0,-1 1-51 0 0,0-1-56 0 0,0 1-65 0 0,6-9-1465 0 0,6-4-987 0 0,-12 13 2794 0 0</inkml:trace>
  <inkml:trace contextRef="#ctx0" brushRef="#br0" timeOffset="213.1081">597 663 9226 0 0,'0'0'1854'0'0,"0"0"-655"0"0,0 0-241 0 0,0 0-51 0 0,0 0 141 0 0,0 0-94 0 0,0 1-86 0 0,0 2-80 0 0,0 2 398 0 0,0 2-42 0 0,1 1-129 0 0,-1 1-77 0 0,0 1-97 0 0,0 0-117 0 0,0-5-412 0 0,0 1-36 0 0,0-1-40 0 0,-1 0-41 0 0,0-1-44 0 0,0 1-46 0 0,0 0-50 0 0,0-1-51 0 0,-2 5 152 0 0,-8 26 343 0 0,7 9-58 0 0,2-5-190 0 0,-2 3-55 0 0,-2 1-47 0 0,-1-1-39 0 0,0 6-16 0 0,-1 13-3 0 0,-3 14-23 0 0,-11 35-29 0 0,2 5-34 0 0,9-50-38 0 0,-2-5-39 0 0,-4 16-101 0 0,14-46 66 0 0,1 4-91 0 0,2-15 54 0 0,0 2-38 0 0,0-15-24 0 0,0 0 45 0 0,-1 0 41 0 0,1 0 34 0 0,-1 2 12 0 0,0 0 41 0 0,-4 16 26 0 0,3-14-45 0 0,0-4-11 0 0,1-1-34 0 0,0 1-39 0 0,0 0-48 0 0,-1 0-53 0 0,1 0-60 0 0,0 0-68 0 0,0 0-73 0 0,1-2 101 0 0,-1 1-38 0 0,1-1-39 0 0,0 1-43 0 0,-1 0-43 0 0,1-1-46 0 0,0 1-48 0 0,0 0-50 0 0,0 0 74 0 0,0-2-66 0 0,0-1-60 0 0,0-1-53 0 0,0-1-46 0 0,0-1-39 0 0,0-3-921 0 0,0-17-3354 0 0,0 16 4061 0 0,0 0 44 0 0,0-4-961 0 0,0-4-1089 0 0</inkml:trace>
  <inkml:trace contextRef="#ctx0" brushRef="#br0" timeOffset="510.8806">707 0 14195 0 0,'1'7'719'0'0,"0"-2"-73"0"0,0-1-67 0 0,1-2-62 0 0,1 0-55 0 0,0-1-49 0 0,1-1-44 0 0,0 0-37 0 0,5 1 229 0 0,7 3 155 0 0,-3 2-214 0 0,-1 0-78 0 0,3-2 6 0 0,12-2 124 0 0,-14-1-168 0 0,1 2-37 0 0,13 6 250 0 0,-1 4-120 0 0,-1 4-101 0 0,-6-1-137 0 0,-1 0-45 0 0,8 10 34 0 0,-2-2-51 0 0,1 2 9 0 0,6 9 55 0 0,-5-1-60 0 0,-2 7-17 0 0,6 21 40 0 0,-5-9-17 0 0,-7-14-28 0 0,-1 1 1 0 0,-1 5-162 0 0,23 83 214 0 0,-22-71-148 0 0,-9-24-42 0 0,-1 1 1 0 0,-1-1-1 0 0,-2 1 1 0 0,-2 0-1 0 0,-1 4-24 0 0,-2 102 11 0 0,0-44-63 0 0,-1-46-135 0 0,-5 38 187 0 0,-17 49-293 0 0,7-70-166 0 0,-11 27 459 0 0,0-20-415 0 0,-2 0-1 0 0,-7 5 416 0 0,30-65-150 0 0,0 2 39 0 0,-8 29-132 0 0,7-21 63 0 0,4-12 51 0 0,-1 0-37 0 0,-1 3-124 0 0,-1 0-96 0 0,0-3-22 0 0,-1-1-90 0 0,-1 1-100 0 0,-1-2-110 0 0,7-5 385 0 0,-1-1-95 0 0,1 2-97 0 0,0-1-99 0 0,0 0-120 0 0,0 0-109 0 0,0 0-111 0 0,-1-1-114 0 0,0-2-117 0 0,0 0-119 0 0,0-2-121 0 0,-2-2-124 0 0,1-2 333 0 0,0 0 34 0 0,0-1 32 0 0,2-1 33 0 0,0-2-607 0 0,2-6-777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0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15 10290 0 0,'-1'0'1683'0'0,"0"0"-1165"0"0,-1 0-36 0 0,-1 0-63 0 0,0-1-39 0 0,-4-1 274 0 0,1-1-110 0 0,-1-1-80 0 0,-4-1 579 0 0,6 9 32 0 0,-2 3-148 0 0,-3-3-91 0 0,9-4-550 0 0,-1 0-34 0 0,-1 1 161 0 0,1 1-108 0 0,-1-1-92 0 0,0 2-53 0 0,1 0-78 0 0,-5 5-10 0 0,6-6 11 0 0,-1 0 102 0 0,-11 13 183 0 0,2 0-49 0 0,2 0-44 0 0,1 1-40 0 0,-2 9 51 0 0,3 0-65 0 0,1 1-51 0 0,1 0-35 0 0,-14 54 208 0 0,14-65-280 0 0,1 1 0 0 0,1 0 0 0 0,0 0-1 0 0,1 0-62 0 0,-2 60 165 0 0,-1 16-24 0 0,-1-45-85 0 0,2-23-27 0 0,1 0 0 0 0,1 0 1 0 0,1 0-1 0 0,1 0 0 0 0,2 7-29 0 0,2 7 20 0 0,4 31 44 0 0,-2 38-64 0 0,-5-67 10 0 0,2-1 0 0 0,1 0-1 0 0,8 26-9 0 0,6 10-13 0 0,6 8-52 0 0,2-1-79 0 0,-3-23-76 0 0,-9-28 55 0 0,2-1-50 0 0,2-2-57 0 0,1-1-68 0 0,2-4-76 0 0,1-4-86 0 0,6 3-481 0 0,-18-15 607 0 0,0 0-51 0 0,-2-2 22 0 0,0 1-55 0 0,0 0-65 0 0,0-1-72 0 0,-1-1 36 0 0,0 1-62 0 0,-1-1-67 0 0,1 0-73 0 0,-1 0-79 0 0,1-1-83 0 0,-1 1-88 0 0,0-1-95 0 0,2-1-520 0 0,-2-2 516 0 0,0 0 157 0 0,0-2-34 0 0,9-4-1096 0 0,11-7-1206 0 0</inkml:trace>
  <inkml:trace contextRef="#ctx0" brushRef="#br0" timeOffset="280.0361">661 390 12203 0 0,'0'1'1952'0'0,"0"-1"-755"0"0,0 1-317 0 0,0 0-493 0 0,0 0-40 0 0,1 6 284 0 0,2 1-74 0 0,1 0-68 0 0,2 1-62 0 0,0 0-56 0 0,2 0-48 0 0,0 0-44 0 0,1 0-37 0 0,2 2 8 0 0,0-1-33 0 0,33 26 668 0 0,-22-18-512 0 0,-4-2-79 0 0,1 4-22 0 0,6 9 31 0 0,23 25 159 0 0,-21-26-252 0 0,-2 2-46 0 0,22 32 54 0 0,-9-12-118 0 0,24 22-8 0 0,-4-2 22 0 0,-9-11-58 0 0,-14-18-42 0 0,-19-16-47 0 0,3 5-81 0 0,-9-6-6 0 0,-6-12 37 0 0,0-1-87 0 0,0-4-15 0 0,0-2-73 0 0,-4-5-121 0 0,1 1 118 0 0,-1-1 101 0 0,2 1 86 0 0,-1-1 70 0 0,0 1 55 0 0,4 2 274 0 0,-2-2-227 0 0,-1 1-99 0 0,-1-1-55 0 0,0 0-46 0 0,0 0-23 0 0,0 0-40 0 0,-1-1-45 0 0,1 1-49 0 0,-1 0-51 0 0,1 0-57 0 0,-1 0-61 0 0,0 0-63 0 0,0 0-69 0 0,0 0-71 0 0,0 0-77 0 0,0 0-79 0 0,-1 0-84 0 0,1 0-88 0 0,-1 0-92 0 0,0 0-95 0 0,0-3-2211 0 0,-2 0 1981 0 0,1-1 522 0 0,-1 0 43 0 0,-6-13-1509 0 0,6 1 741 0 0,2-11-855 0 0</inkml:trace>
  <inkml:trace contextRef="#ctx0" brushRef="#br0" timeOffset="528.4005">1324 302 12147 0 0,'0'1'1552'0'0,"0"2"-612"0"0,0 1-381 0 0,-2 0-34 0 0,-2 3 432 0 0,-2-1-109 0 0,-1-1-92 0 0,1 0-210 0 0,0-1-39 0 0,-3 9 426 0 0,2 5-361 0 0,1 2-30 0 0,-7 4 52 0 0,-3 4-180 0 0,2 1-54 0 0,2 3-48 0 0,0 0-38 0 0,-6 17 77 0 0,-2-2-44 0 0,-17 20 8 0 0,-7 17 5 0 0,14-20-70 0 0,-1-5-52 0 0,-19 39 48 0 0,15-30-91 0 0,-4-11-59 0 0,7-10-65 0 0,2 6-47 0 0,17-28-27 0 0,3-10-23 0 0,1-2-41 0 0,-3 0-71 0 0,2 1-83 0 0,5-5 0 0 0,2-4 65 0 0,1 0-55 0 0,-1-1-65 0 0,0 0-76 0 0,1-2 122 0 0,0 0-55 0 0,0 0-54 0 0,-1-1-56 0 0,1 1-54 0 0,-1 0-54 0 0,1-1-55 0 0,1 0-54 0 0,-1 0-55 0 0,1 0-53 0 0,0-1-54 0 0,1-1-54 0 0,1 0-54 0 0,0 0-53 0 0,1-1-53 0 0,0-1-54 0 0,13-4-4168 0 0,-12 1 3042 0 0,-2-7-1223 0 0</inkml:trace>
  <inkml:trace contextRef="#ctx0" brushRef="#br0" timeOffset="780.1435">1501 633 18020 0 0,'-14'10'1256'0'0,"4"-4"-474"0"0,5-4-404 0 0,1 1-34 0 0,0-1-39 0 0,0 1-47 0 0,-3 4 112 0 0,1-2-88 0 0,2-3-168 0 0,-1 0-78 0 0,1-1-76 0 0,-1 0-73 0 0,-1-1-83 0 0,-1 1-91 0 0,7-1-115 0 0,-1 0 38 0 0,1 0 36 0 0,0 0 33 0 0,-1 0-202 0 0,1 1 112 0 0,-1-1 138 0 0,1 1 58 0 0,0-1 52 0 0,0 1 42 0 0,-1 1-3 0 0,1 2-8 0 0,0-2 11 0 0,0-1-73 0 0,0 1-101 0 0,0-1 88 0 0,0 0-34 0 0,0-1-38 0 0,0 1-41 0 0,0 0-44 0 0,0 0-48 0 0,0 0-107 0 0,0 0-68 0 0,0-1-73 0 0,0 1-77 0 0,0 0-81 0 0,0 0-88 0 0,0 0-90 0 0,0-1-95 0 0,0 3-285 0 0,0 0-46 0 0,0 2-325 0 0,0 3-912 0 0</inkml:trace>
  <inkml:trace contextRef="#ctx0" brushRef="#br0" timeOffset="946.4537">1589 1141 14147 0 0,'-2'1'666'0'0,"-1"-1"-35"0"0,1 0-35 0 0,0 1-33 0 0,-2 1 466 0 0,1 1-119 0 0,1 0-113 0 0,0 1-102 0 0,0 1-95 0 0,1 0-85 0 0,0-1-160 0 0,1 0-44 0 0,0 0-40 0 0,0 1-36 0 0,0 0 6 0 0,0 1-38 0 0,0 0 2 0 0,1 4 52 0 0,0 1 51 0 0,-1-5-74 0 0,0 4 78 0 0,-1-2-43 0 0,0 1-40 0 0,-1-2-36 0 0,-1 7 108 0 0,-2-1-88 0 0,-4 22 197 0 0,8-17-182 0 0,0 7-31 0 0,-1-3-63 0 0,-2 3-36 0 0,-4 12-17 0 0,-3 13 13 0 0,6-27-122 0 0,-7 34 24 0 0,4-21-61 0 0,4-16-26 0 0,-1 0-55 0 0,0 0-67 0 0,0 1-80 0 0,0-5-21 0 0,1 1-71 0 0,0-1-79 0 0,-1 0-86 0 0,0 0-92 0 0,1 0-101 0 0,-1-1-108 0 0,0-1-114 0 0,3-8 361 0 0,1-1-70 0 0,0 0-72 0 0,1 0-70 0 0,0-1-73 0 0,0 1-72 0 0,0-1-73 0 0,0 0-73 0 0,0 1-374 0 0,0 0-115 0 0,0 0 187 0 0,0-1-54 0 0,0 1-345 0 0,0 3-961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2:5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88 244 3353 0 0,'-4'-5'246'0'0,"-1"2"-39"0"0,-16-10 573 0 0,15 10-551 0 0,1 0 49 0 0,-1 0 67 0 0,0-1 82 0 0,2 1-87 0 0,0 0 48 0 0,0-1 55 0 0,-1 0 59 0 0,-9-11 834 0 0,10 11 11 0 0,4 1-46 0 0,0-5-696 0 0,0 1-47 0 0,0 4-53 0 0,0 2-51 0 0,1 1-46 0 0,2-3-40 0 0,0-1-311 0 0,2 1 39 0 0,3-1 190 0 0,1 2 48 0 0,14-1 527 0 0,-15 2-585 0 0,0-1-52 0 0,1 1-71 0 0,-1-2-91 0 0,13-4 257 0 0,-3 0-72 0 0,13 3 20 0 0,-5 5-101 0 0,-3 0-45 0 0,-6 0-48 0 0,0-1 0 0 0,0 0 0 0 0,-1-1-1 0 0,1-1 1 0 0,8-2-73 0 0,81-10 189 0 0,1 10-84 0 0,-79 3-82 0 0,-2-2 1 0 0,1 0 0 0 0,0-2-24 0 0,64-5 49 0 0,-70 9-36 0 0,-1-1 0 0 0,0-1 0 0 0,1-1 1 0 0,-1-1-1 0 0,9-3-13 0 0,27-7-31 0 0,-28 11-27 0 0,0 2-37 0 0,-25 2 57 0 0,0 0 0 0 0,-1-1 0 0 0,1 1 0 0 0,0 0 0 0 0,-1-1 0 0 0,1 0-1 0 0,0 1 1 0 0,-1-1 0 0 0,1 0 0 0 0,-1-1 0 0 0,1 1 0 0 0,-1 0 0 0 0,2-2 38 0 0,3-1-161 0 0,0 1-44 0 0,1 1-60 0 0,2 1-72 0 0,-10 1 104 0 0,0 0 32 0 0,1 0-105 0 0,-1 0 113 0 0,1 0 99 0 0,-1 0 82 0 0,1 0 52 0 0,0 0 43 0 0,0 0 35 0 0,0 0 118 0 0,2 0 390 0 0,-2 0-436 0 0,0 0-40 0 0,0 0-77 0 0,0 1-102 0 0,0-1-33 0 0,-1 0-34 0 0,1 0-39 0 0,-1 0-41 0 0,1 0-45 0 0,-1 0-47 0 0,1 0-14 0 0,-1 0-42 0 0,0 0-45 0 0,1 1-46 0 0,-1-1-50 0 0,0 0-50 0 0,0 0-54 0 0,1 0-55 0 0,-1 0-57 0 0,0 0-61 0 0,0 0-61 0 0,0 1-64 0 0,0-1-67 0 0,0 0-68 0 0,0 0-70 0 0,0 0-73 0 0,-4 4 147 0 0,0 0-60 0 0,-7 7-1165 0 0</inkml:trace>
  <inkml:trace contextRef="#ctx0" brushRef="#br0" timeOffset="3731.8312">553 45 1792 0 0,'0'0'591'0'0,"0"3"-124"0"0,-2 5-182 0 0,-1-2 69 0 0,-3-2 69 0 0,-2-3 69 0 0,5-1 62 0 0,2 0 56 0 0,1 0 723 0 0,1 1-759 0 0,-1 1-112 0 0,1-1-100 0 0,0 1-86 0 0,1 0-41 0 0,0 0-85 0 0,1 0-49 0 0,0 2-36 0 0,0-1-5 0 0,-2-2 23 0 0,0 0 31 0 0,0 0 57 0 0,3 15 728 0 0,-4 1-85 0 0,0 0-115 0 0,3 3-70 0 0,8 16-20 0 0,-1 2-65 0 0,-3 1-57 0 0,0 0-54 0 0,-1 2-46 0 0,-1 0-43 0 0,4 42 243 0 0,3 16-1 0 0,9 44 151 0 0,-13-93-523 0 0,-1-4-72 0 0,1 90 285 0 0,-1-102-323 0 0,1 2 18 0 0,-5 8 35 0 0,-3-35-228 0 0,0 1 40 0 0,0 10 66 0 0,0 1 88 0 0,0 31 269 0 0,0-36-305 0 0,0 0-42 0 0,0 4-69 0 0,0-1-107 0 0,0-9 7 0 0,0 0-43 0 0,0-1-46 0 0,0 1-50 0 0,0-1-55 0 0,0 0-58 0 0,0 0-62 0 0,0 0-67 0 0,0-7 58 0 0,0-1-58 0 0,0 0-63 0 0,0-1-72 0 0,0 0-72 0 0,0 0-65 0 0,-1 0-53 0 0,-2 0-43 0 0,0 0-36 0 0,-1-1-47 0 0,0 0-64 0 0,1-1-81 0 0,1-1 154 0 0,1 0-50 0 0,0-2-248 0 0,1-3-676 0 0</inkml:trace>
  <inkml:trace contextRef="#ctx0" brushRef="#br0" timeOffset="4032.1425">420 1303 13243 0 0,'-1'1'323'0'0,"0"0"-100"0"0,0 0-77 0 0,-1 0-59 0 0,-3 4 34 0 0,2-3-30 0 0,2-1-2 0 0,0 0 36 0 0,-1 0 45 0 0,1 0 55 0 0,0 0 8 0 0,0 0 49 0 0,1 0 52 0 0,-1 0 57 0 0,1 0 63 0 0,-1 0 66 0 0,1 0 72 0 0,0 0 76 0 0,1 3-248 0 0,2 0-108 0 0,-1-2-137 0 0,2 1-39 0 0,4 0 50 0 0,10 2 101 0 0,-14-5-140 0 0,0 1 61 0 0,19-2 223 0 0,-1 1-83 0 0,1-1-71 0 0,0 0-62 0 0,3-1-24 0 0,1-1-55 0 0,46-8 117 0 0,-39 5-153 0 0,-18 3-42 0 0,0 0 1 0 0,0-1-1 0 0,13-6-58 0 0,-15 5 38 0 0,1 1 0 0 0,0 0 0 0 0,1 0 0 0 0,1 1-38 0 0,-6 2 18 0 0,1-2-1 0 0,-1 0 1 0 0,1 0 0 0 0,-1-1 0 0 0,0 0 0 0 0,2-2-18 0 0,4-2 14 0 0,0 1 0 0 0,1 0-1 0 0,0 2 1 0 0,0 0 0 0 0,8-1-14 0 0,15-4 38 0 0,4-9 19 0 0,-40 16-48 0 0,0 0-1 0 0,1 0 1 0 0,-1 1-1 0 0,0 0 1 0 0,1 0-1 0 0,-1 0 1 0 0,1 1-1 0 0,-1 0 1 0 0,1 0-1 0 0,1 0-8 0 0,-4 1 6 0 0,-1 0-1 0 0,1 0 0 0 0,0 0 0 0 0,-1-1 1 0 0,1 1-1 0 0,-1-1 0 0 0,0 0 1 0 0,1 1-1 0 0,-1-1 0 0 0,1 0 1 0 0,-1-1-1 0 0,0 1 0 0 0,0 0 0 0 0,1-1-5 0 0,12-6 1 0 0,7 5-73 0 0,-18 2 162 0 0,0 0-77 0 0,-1-1-72 0 0,-1 0-65 0 0,0 0-60 0 0,0 0-56 0 0,-2 0-49 0 0,1 1-44 0 0,0 0-334 0 0,-1 3-88 0 0,-1 6-226 0 0,1-6 385 0 0,0-1-82 0 0,0 0-93 0 0,0-1-104 0 0,0 0 95 0 0,0 0-58 0 0,0 0-223 0 0,0 0-588 0 0,0 0-1142 0 0,-3 0 829 0 0,0 0 927 0 0,0 0-34 0 0,-10 0-2250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15915 0 0,'1'0'589'0'0,"2"-3"-243"0"0,9-6 162 0 0,3 2-98 0 0,2 3-85 0 0,3 2-73 0 0,0 1-63 0 0,2 1-50 0 0,21 2 35 0 0,3 0-33 0 0,-21-4-195 0 0,-9 0-16 0 0,-4-1-32 0 0,1-1-56 0 0,3 0-143 0 0,-8 2 98 0 0,0 1-39 0 0,0-1-43 0 0,1 1-48 0 0,-1 0-50 0 0,1 1-56 0 0,2 0-202 0 0,0 1-82 0 0,-3-1 103 0 0,0 0-51 0 0,1 0-50 0 0,-1 0-53 0 0,1-1-53 0 0,-1 0-53 0 0,0 0-53 0 0,1-1-54 0 0,-1 0-131 0 0,1-1-57 0 0,2-2-290 0 0,5-3-793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14835 0 0,'0'-3'459'0'0,"0"0"-37"0"0,1 1-36 0 0,0 0-34 0 0,2-3 258 0 0,0 2-114 0 0,0 0-247 0 0,0 2-34 0 0,3-3 127 0 0,-1 2-151 0 0,0-1-44 0 0,5 0 52 0 0,5-3 9 0 0,-8 2-15 0 0,21-7 553 0 0,2 11-81 0 0,1 10-86 0 0,0 7-90 0 0,0 6-96 0 0,-3 2-100 0 0,-3 0-104 0 0,-4 0-109 0 0,-5-4 48 0 0,-1 1 0 0 0,-1 0 0 0 0,4 12-128 0 0,3 9 230 0 0,-2 2 0 0 0,7 26-230 0 0,-1 21 289 0 0,-10-8-72 0 0,-8-40-111 0 0,9 67 148 0 0,-10 3-39 0 0,-6-49-43 0 0,-4 0 1 0 0,-7 37-173 0 0,3-50 80 0 0,-2 0 0 0 0,-2-1-1 0 0,-3 0 1 0 0,-2-1 0 0 0,-2 0 0 0 0,-2-2 0 0 0,-16 25-80 0 0,-9 9 97 0 0,-42 71 54 0 0,19-53-115 0 0,39-69-78 0 0,15-17-7 0 0,1 0-45 0 0,2 1-63 0 0,2-1-80 0 0,3 2-155 0 0,0-2-97 0 0,-1-3-65 0 0,5-8-31 0 0,3-3 247 0 0,0 0-33 0 0,0 0-35 0 0,0 0-41 0 0,0 0-45 0 0,0 0-51 0 0,0 0-58 0 0,0 0-71 0 0,0 0-88 0 0,0 0-102 0 0,0 0 92 0 0,0-1 58 0 0,0 0 54 0 0,0 0 52 0 0,0 0-115 0 0,0 1 82 0 0,0-1 74 0 0,0 0 69 0 0,0 0 65 0 0,0 0 59 0 0,0 1 54 0 0,0-1 47 0 0,0 0 48 0 0,0 1 36 0 0,0-2-99 0 0,0 1 87 0 0,1-2-166 0 0,-1 2 226 0 0,0 1-37 0 0,1-1-57 0 0,-1 0-68 0 0,1-1-83 0 0,-1 1-97 0 0,3-3-661 0 0,0-1-37 0 0,10-8-2487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1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11354 0 0,'0'0'2030'0'0,"1"0"-758"0"0,0 0-301 0 0,1 0-113 0 0,0 1-266 0 0,0-1-43 0 0,0 1-40 0 0,0 1-39 0 0,1 0-36 0 0,-1 0-36 0 0,4 3 301 0 0,0 2-118 0 0,0 0-105 0 0,0 1-88 0 0,0 1-76 0 0,4 6 68 0 0,-2-3-136 0 0,9 15 260 0 0,-14-20-315 0 0,1-1 38 0 0,12 27 284 0 0,0 1-110 0 0,-5-12-182 0 0,0 1-40 0 0,12 22 81 0 0,6 9-78 0 0,19 26-42 0 0,-28-34-111 0 0,-18-39-24 0 0,0-1 1 0 0,0 1-1 0 0,1-1 1 0 0,0 0-1 0 0,0 0 1 0 0,1 0-1 0 0,1 3-5 0 0,14 2 52 0 0,-16-8-39 0 0,16 11 81 0 0,7-12-69 0 0,-22-3-18 0 0,0 0 1 0 0,0 0-1 0 0,1 0 0 0 0,-1 0 0 0 0,0-1 0 0 0,0 0 1 0 0,0 0-1 0 0,0 0 0 0 0,-1 0 0 0 0,1 0 0 0 0,0-1 1 0 0,-1 0-1 0 0,0 1 0 0 0,0-1 0 0 0,1-1 0 0 0,-2 1 1 0 0,1 0-1 0 0,0-1 0 0 0,-1 1 0 0 0,1-2-7 0 0,10-15 23 0 0,0-1-1 0 0,-2 0 0 0 0,2-5-22 0 0,-5 9 2 0 0,27-48 0 0 0,-22 44-7 0 0,-2-1-1 0 0,0-1 1 0 0,-1 1 0 0 0,-2-2 5 0 0,0 6-2 0 0,0 0 0 0 0,0 0 0 0 0,2 1 1 0 0,0 0 1 0 0,1 0 0 0 0,-2 0 0 0 0,0-1 1 0 0,-1 0-1 0 0,0 0 0 0 0,12-39-32 0 0,-4 19-40 0 0,-2 8-45 0 0,2 4-69 0 0,2-9-312 0 0,-15 20 203 0 0,-2-2-42 0 0,-1 14 398 0 0,0 1-35 0 0,1-3-73 0 0,1 0-122 0 0,-1 2-110 0 0,1 0-97 0 0,0 1-85 0 0,0 1-74 0 0,0 0-60 0 0,0 0-453 0 0,-2 1-648 0 0,-4 0 2 0 0,-2 1 649 0 0,5-1 493 0 0,0 0 33 0 0,0 0-424 0 0,-1 0 118 0 0,1 1 110 0 0,-1 0 101 0 0,1 0 94 0 0,-1 0 83 0 0,1 0 76 0 0,0 0 94 0 0,0 0 47 0 0,0 0 43 0 0,0 0 35 0 0,-1 2-50 0 0,-2 4-149 0 0,3-5 121 0 0,0-1 50 0 0,0 0-50 0 0,1 0-60 0 0,-1 0-71 0 0,-6 10-753 0 0,-8 19-1318 0 0,6-13 957 0 0,-4 10-843 0 0</inkml:trace>
  <inkml:trace contextRef="#ctx0" brushRef="#br0" timeOffset="234.0962">442 620 4273 0 0,'0'6'592'0'0,"-1"-1"-33"0"0,-3 5 471 0 0,-2 1 86 0 0,-6 3 414 0 0,1-2-143 0 0,5-3-410 0 0,3 0-99 0 0,2 0 82 0 0,1-8-542 0 0,0 0-44 0 0,-1 1-41 0 0,1-1-38 0 0,-1 0-37 0 0,1 1-34 0 0,-1 0 133 0 0,0-1-195 0 0,0 0-33 0 0,-1 2 45 0 0,-1-1-70 0 0,-1 2-41 0 0,2-2 11 0 0,1-1 29 0 0,0 0 34 0 0,0-1 58 0 0,-1 8 406 0 0,2 0-107 0 0,3 1-6 0 0,4 3 121 0 0,-2-2-162 0 0,-2-3-121 0 0,-1-1-21 0 0,-1 1 43 0 0,1 16 420 0 0,3 0-108 0 0,2-1-98 0 0,1 0-86 0 0,0-1-85 0 0,-1 0-62 0 0,-2 1-55 0 0,-3 0-44 0 0,1 13 104 0 0,5-3-80 0 0,-5-22-179 0 0,-1 1-1 0 0,1 0 1 0 0,-2-1-1 0 0,0 1 1 0 0,0 2-75 0 0,-1 2-35 0 0,0 1 44 0 0,0 14 102 0 0,0 26 216 0 0,0-32-223 0 0,0 3-71 0 0,0-13-62 0 0,0-1-40 0 0,0-2-21 0 0,0 0-35 0 0,0 0-36 0 0,0 0-42 0 0,0 0-43 0 0,0 0-47 0 0,0 0-51 0 0,0 0-54 0 0,0-7-153 0 0,0-4-109 0 0,0 0-116 0 0,0 0 340 0 0,0 0-35 0 0,1 0-119 0 0,0 0 61 0 0,-1-1 59 0 0,1 1 53 0 0,0-1 51 0 0,0 1 45 0 0,0-1 43 0 0,0 0 39 0 0,0 0 11 0 0,0 0 39 0 0,1-2-99 0 0,0 1 89 0 0,2-3-176 0 0,-4 4 225 0 0,1 0-44 0 0,-1 1-114 0 0,0 0-108 0 0,3-3-649 0 0,-1 1 120 0 0,0 0 114 0 0,0 0 105 0 0,-1-1 98 0 0,1 1 89 0 0,-1 0 83 0 0,0 1 74 0 0,0-2 11 0 0,0 1 83 0 0,0 0 69 0 0,0 0 56 0 0,0 0 23 0 0,0-4-122 0 0,0 3 116 0 0,-1 1-37 0 0,0 0-81 0 0,1 0-105 0 0,-1 1 137 0 0,0 0-35 0 0,2-5-679 0 0,-1 1-33 0 0,0-9-2075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1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44 10098 0 0,'0'0'1895'0'0,"-1"-1"-685"0"0,0 0-260 0 0,0-1-74 0 0,-2 0-214 0 0,0-1 100 0 0,0-1 49 0 0,-6-4 1145 0 0,6 5-1388 0 0,1 0-33 0 0,-1 0 39 0 0,0 0-86 0 0,1 2-268 0 0,1 0-35 0 0,0-1-35 0 0,0 1-40 0 0,0 0-43 0 0,0 0-45 0 0,0 1-49 0 0,1-1-52 0 0,-4-1 761 0 0,0 4-81 0 0,-15 10 381 0 0,4-5-472 0 0,2 2-91 0 0,6-2-215 0 0,3 3-79 0 0,-4 19 130 0 0,0-1-104 0 0,-2-1-46 0 0,-15 34 28 0 0,8 2-38 0 0,-2 64 2 0 0,17-113-93 0 0,-4 81 25 0 0,7 0-34 0 0,0-20-21 0 0,4-8 15 0 0,8-1-34 0 0,6-1-44 0 0,2-1-58 0 0,-12-39 73 0 0,11 22-133 0 0,-4-19 28 0 0,-1-5-24 0 0,0-1-71 0 0,-4-7 31 0 0,0 1-50 0 0,-4-7-42 0 0,-1-1 56 0 0,18 12-463 0 0,-13-13 395 0 0,-4-3 102 0 0,0 0-42 0 0,0 0-52 0 0,0 0-62 0 0,1 1-72 0 0,0 0-84 0 0,2 2 69 0 0,0-2-45 0 0,0-2-47 0 0,-1 0-50 0 0,1-2-51 0 0,-1 0-55 0 0,0-2-56 0 0,0 0-59 0 0,1-2-61 0 0,-1 0-64 0 0,0-1-66 0 0,1-1-68 0 0,0 0-71 0 0,0-1-73 0 0,0-1-76 0 0,1 0-77 0 0,4-2-394 0 0,10-4-1055 0 0</inkml:trace>
  <inkml:trace contextRef="#ctx0" brushRef="#br0" timeOffset="247.2111">643 353 12875 0 0,'-6'0'1088'0'0,"1"0"-87"0"0,3 0-84 0 0,0 0-82 0 0,2-1-78 0 0,1 1-75 0 0,1 0-72 0 0,1 0-68 0 0,0 0-67 0 0,1 0-62 0 0,0 0-59 0 0,1 1-56 0 0,-1 0-54 0 0,0-1-50 0 0,0 1-46 0 0,-1 1-44 0 0,20 16 695 0 0,2 4-82 0 0,-6-8-410 0 0,0 0-38 0 0,17 16 168 0 0,-2 2-119 0 0,-2 3-97 0 0,-6-7-101 0 0,-2 1-39 0 0,47 60 36 0 0,-27-32-40 0 0,17 32 26 0 0,-15-20-55 0 0,-23-29-29 0 0,-20-34-23 0 0,0 1 0 0 0,1-1-1 0 0,0 0 1 0 0,0 0 0 0 0,0 0 0 0 0,3 2 4 0 0,10 6-26 0 0,-7-5 2 0 0,-4-2-28 0 0,-1 0-28 0 0,1 4-44 0 0,0-3-40 0 0,2 2-54 0 0,1-1-65 0 0,-1-2-73 0 0,-2-1-78 0 0,-4-3-240 0 0,0-1 122 0 0,-1 0 108 0 0,-1 0 93 0 0,0 0 33 0 0,0 0 88 0 0,-1 0 36 0 0,0 0-18 0 0,0-1 9 0 0,1-1 10 0 0,0 0-27 0 0,1 1-70 0 0,-1-2 200 0 0,0 1-61 0 0,0 0-56 0 0,0-1-53 0 0,0 1-49 0 0,0-1-44 0 0,0 0-40 0 0,0 0-37 0 0,0-1-500 0 0,0-1-93 0 0,0 1-38 0 0,0-5-1478 0 0,0 3 1066 0 0,0 2 779 0 0,0 0 55 0 0,0 0 65 0 0,0 0 77 0 0,0 1 242 0 0,0 0 34 0 0,0 0 36 0 0,0 0 38 0 0,0 1 42 0 0,0-1 42 0 0,0 0 46 0 0,0 1 47 0 0,0-9-2042 0 0,0-4-1165 0 0</inkml:trace>
  <inkml:trace contextRef="#ctx0" brushRef="#br0" timeOffset="415.7628">1416 287 7802 0 0,'-1'0'2390'0'0,"-2"0"-896"0"0,-7 2 1180 0 0,4 0-1557 0 0,0 0 63 0 0,-1 1-94 0 0,1 0-276 0 0,0 0-106 0 0,3-2-397 0 0,0 1-34 0 0,0-1-35 0 0,0 1-39 0 0,-2 0 53 0 0,3-1-176 0 0,0 1-36 0 0,-4 1 284 0 0,1 0-41 0 0,0 1-39 0 0,0 0-33 0 0,-1 2 4 0 0,0-1-36 0 0,-1 3 1 0 0,-2 2 43 0 0,-8 9 177 0 0,-7 5 49 0 0,1 2-84 0 0,1 0-75 0 0,0 1-66 0 0,-4 6-29 0 0,1 0-65 0 0,-4 7-37 0 0,-13 18-26 0 0,15-19-26 0 0,-29 36-2 0 0,19-29-41 0 0,10-11-34 0 0,-1 1-44 0 0,1 1-57 0 0,0 2-69 0 0,12-16 31 0 0,4-6 12 0 0,2-3-17 0 0,1 0-51 0 0,0-2-9 0 0,1 1-48 0 0,0-1-56 0 0,0 0-61 0 0,2-1 16 0 0,0-1-50 0 0,0 0-53 0 0,0 0-58 0 0,1-1-61 0 0,0 1-64 0 0,0-1-68 0 0,1 0-72 0 0,1-2-200 0 0,1 0-56 0 0,0-1-52 0 0,1 1-48 0 0,0-1-44 0 0,1-1-40 0 0,2 2-1357 0 0,0-6 1488 0 0,0 1-38 0 0,2-2-270 0 0,2 0-757 0 0</inkml:trace>
  <inkml:trace contextRef="#ctx0" brushRef="#br0" timeOffset="584.4915">1615 1038 11354 0 0,'0'3'650'0'0,"0"-1"-41"0"0,-1 1-40 0 0,1-1-39 0 0,-1 0-35 0 0,1 0-35 0 0,-1 2 363 0 0,-1 0-115 0 0,0-1-103 0 0,0 0-87 0 0,0 0-73 0 0,0 1-44 0 0,0-1-48 0 0,-3 11 666 0 0,3-7-545 0 0,2-2-154 0 0,0 1 41 0 0,-2 16 509 0 0,-4 2-79 0 0,-1 1-106 0 0,2-12-393 0 0,1 0-37 0 0,-1 1-26 0 0,1 0-54 0 0,0-1-58 0 0,0 0-62 0 0,-1 11 101 0 0,-3 8-39 0 0,-5 0-98 0 0,7-19-124 0 0,-7 25 47 0 0,8-22-48 0 0,3-8-7 0 0,-1 0-55 0 0,1 0-66 0 0,-1 1-76 0 0,0-1-87 0 0,0 0-99 0 0,0 0-110 0 0,-1 0-119 0 0,2-4 472 0 0,0 0-92 0 0,0 0-87 0 0,0 0-85 0 0,1 0-79 0 0,-1-1-76 0 0,1 1-72 0 0,-1 0-68 0 0,1-1-64 0 0,0 1-61 0 0,0 0-55 0 0,1 0-52 0 0,-1 0-48 0 0,1 0-45 0 0,-1 0-39 0 0,1 1-37 0 0,0-3 53 0 0,0-1-37 0 0,0 0-2521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2 134 8770 0 0,'0'-1'1025'0'0,"0"-5"-404"0"0,-1-5-111 0 0,1-16 256 0 0,0 22-634 0 0,0 0 0 0 0,0 1 0 0 0,1-1 1 0 0,0 1-1 0 0,0-1 0 0 0,0 1 0 0 0,0-1 0 0 0,2-2-132 0 0,27-30 1051 0 0,-23 30-52 0 0,-7 7-33 0 0,0 0-45 0 0,0 30-96 0 0,0-1-110 0 0,0 1-101 0 0,0-1-94 0 0,0 1-85 0 0,0-1-77 0 0,0 0-68 0 0,0 0-60 0 0,0 5-23 0 0,0 0-60 0 0,0 23 3 0 0,0 75 70 0 0,0-92-89 0 0,0-1 72 0 0,5 10-92 0 0,12 1-45 0 0,-2-7-29 0 0,-10-20-14 0 0,-2 1 1 0 0,-1 0 0 0 0,0 0-1 0 0,-3 16-23 0 0,-1 22 15 0 0,1 8-60 0 0,4-42-76 0 0,6-6-67 0 0,3-4-70 0 0,1-4-71 0 0,-9-10 82 0 0,-2-2-39 0 0,-1-1-44 0 0,-1-1-45 0 0,0 0-48 0 0,0 0-49 0 0,0 0-46 0 0,0 0-48 0 0,0 0-47 0 0,0 0-46 0 0,0 0-47 0 0,0 0-47 0 0,0 0-209 0 0,8 0-1364 0 0,2 0 1155 0 0,-2-2 351 0 0,-2 0 74 0 0,-1-1-83 0 0,-1-3-100 0 0,-2 0-87 0 0,-1-4-286 0 0,0-6-745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14419 0 0,'0'0'1371'0'0,"0"0"-519"0"0,0 0-210 0 0,0 0-85 0 0,0 0-100 0 0,0 0-87 0 0,0 0-15 0 0,0 0 63 0 0,0 0-16 0 0,4 4 149 0 0,4 6-103 0 0,-3 2-62 0 0,-2 3 16 0 0,-2 9 125 0 0,1 3-11 0 0,1-9-139 0 0,4 6 49 0 0,2-1-96 0 0,3 9 2 0 0,-3 3-93 0 0,-1 24 28 0 0,0 1-74 0 0,0 0-60 0 0,1 1-48 0 0,1 12-28 0 0,13 93 0 0 0,-20-97-94 0 0,1-2-87 0 0,-1-49 70 0 0,1 2-26 0 0,-1 0-37 0 0,0 0-53 0 0,-1 0-68 0 0,0-6 34 0 0,-1-1-41 0 0,-1 0-46 0 0,1 0-50 0 0,-1-10-15 0 0,0 0 69 0 0,0 1 59 0 0,0-1 48 0 0,0 3-70 0 0,0 3-40 0 0,0-5 142 0 0,0-1-56 0 0,0 1-82 0 0,0-2 86 0 0,0 0-37 0 0,0 0-42 0 0,0-1-46 0 0,0 1-50 0 0,0 0-55 0 0,0 0-59 0 0,0 0-65 0 0,0-1-68 0 0,0 1-73 0 0,0 0-77 0 0,0-1-83 0 0,0 1-85 0 0,0-1-92 0 0,0 1-95 0 0,0-1-100 0 0,0-8-1300 0 0,3 0 70 0 0,3 4 545 0 0,7 2-904 0 0</inkml:trace>
  <inkml:trace contextRef="#ctx0" brushRef="#br0" timeOffset="251.8881">509 1 10698 0 0,'0'0'1392'0'0,"0"0"-505"0"0,0 0-195 0 0,0 0-57 0 0,0 0-67 0 0,0 0-61 0 0,0 0 165 0 0,0 0-73 0 0,0 0 312 0 0,4 0-88 0 0,2 1-256 0 0,-1 1-64 0 0,-2 2-61 0 0,-1 1-54 0 0,0 1-52 0 0,-1 1-46 0 0,-1 0-42 0 0,0 1-38 0 0,1 7 89 0 0,1 0-80 0 0,12 27 339 0 0,-8-29-386 0 0,-2 0-1 0 0,1 0 1 0 0,-2 0-1 0 0,2 7-171 0 0,0 20 206 0 0,-1-10-19 0 0,1 0 0 0 0,6 21-187 0 0,3 14 114 0 0,-4 4-48 0 0,-5-23-30 0 0,10 35-36 0 0,5 18-40 0 0,-10-31-66 0 0,-2-8-97 0 0,-3-31 50 0 0,0-1-41 0 0,-1-12-49 0 0,-1-1 83 0 0,4 20-171 0 0,-6-24 156 0 0,1 1-86 0 0,-1-2-44 0 0,-1 2-100 0 0,1 1-118 0 0,-1-5 211 0 0,0 0-36 0 0,0-6 8 0 0,0 0 85 0 0,0 1 73 0 0,0-1 61 0 0,0 0 48 0 0,0 0 35 0 0,0 6 6 0 0,0-5-11 0 0,0 0-69 0 0,0 1-101 0 0,0-2 24 0 0,0 1-56 0 0,0-1-63 0 0,0 0-70 0 0,0 1-113 0 0,0 0-99 0 0,0 0-106 0 0,0 0-116 0 0,0 0-124 0 0,0-1 418 0 0,0 0-34 0 0,0-1-37 0 0,0 1-35 0 0,0 0-39 0 0,0 0-39 0 0,0 7-2176 0 0,0-7 1604 0 0,0-3 379 0 0,0-1-34 0 0,0-10-1976 0 0</inkml:trace>
  <inkml:trace contextRef="#ctx0" brushRef="#br0" timeOffset="498.7318">89 575 10754 0 0,'0'0'1999'0'0,"0"0"-761"0"0,0 0-312 0 0,0 0-510 0 0,0 0-38 0 0,0 0-39 0 0,0 0-38 0 0,0 0 202 0 0,0 0-200 0 0,0 0-51 0 0,0 0 143 0 0,0 0-130 0 0,0 0-39 0 0,0 0 140 0 0,1 0-68 0 0,2-4-54 0 0,12-6 25 0 0,3 4-68 0 0,2 4-66 0 0,2 2-68 0 0,6 0-76 0 0,2-4-97 0 0,-13 1 6 0 0,9-3-115 0 0,1 2-103 0 0,-13 2 114 0 0,1 0-35 0 0,-1 1-36 0 0,1 1-41 0 0,2 0-106 0 0,0-1-61 0 0,0 0-55 0 0,0-1-47 0 0,4 0-167 0 0,-1-1-43 0 0,40-6-1715 0 0,-30 4 1214 0 0,-11 2 471 0 0,24-7-1303 0 0,-30 6 1379 0 0,0 0-41 0 0,8-3-541 0 0,-3 1 85 0 0,10-3-693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223 523 16956 0 0,'-5'1'683'0'0,"0"0"-57"0"0,1 1-55 0 0,1 0-53 0 0,0 1-47 0 0,1 0-47 0 0,0 1-42 0 0,0 0-40 0 0,-1 1 120 0 0,0 1-77 0 0,-2 0-66 0 0,-2-2-55 0 0,-2 2 399 0 0,-1 2-112 0 0,1 2-97 0 0,-1 1-86 0 0,-2 5-21 0 0,1 0-81 0 0,-1 4-24 0 0,-3 7 43 0 0,4-1-118 0 0,3-1-38 0 0,-1 25 46 0 0,-8 26-15 0 0,-3 3-51 0 0,5 41-28 0 0,10-73-51 0 0,1 10-6 0 0,2-1 0 0 0,3 0 1 0 0,5 24-25 0 0,3 5-30 0 0,3-3-64 0 0,0-26-35 0 0,0-18-28 0 0,1-6-61 0 0,1 0-113 0 0,-4-13 54 0 0,0-1-63 0 0,1-1-70 0 0,1-1-78 0 0,0 0-86 0 0,1-3-91 0 0,1 0-101 0 0,0-3-107 0 0,-1-2-175 0 0,0-2-79 0 0,-2-2-67 0 0,1-2-54 0 0,7-2-1092 0 0,12-6-1579 0 0,-17 2 2269 0 0,-2 1 376 0 0,0 0 47 0 0,5-3-564 0 0,10-7-1038 0 0</inkml:trace>
  <inkml:trace contextRef="#ctx0" brushRef="#br0" timeOffset="500.2388">510 612 14251 0 0,'0'0'1131'0'0,"0"0"-416"0"0,0 0-161 0 0,0 0-53 0 0,0 0 37 0 0,0 0-84 0 0,0 1-66 0 0,0 2-47 0 0,1 3 169 0 0,2-1-66 0 0,0 0-55 0 0,1-1-42 0 0,2 3 38 0 0,3 6 150 0 0,-3 1-179 0 0,0 0-50 0 0,-1 1-44 0 0,0-1-39 0 0,1 6 18 0 0,1-1-42 0 0,-3-9-106 0 0,0-1 1 0 0,1 1-1 0 0,0-1 1 0 0,0 0-1 0 0,3 3-93 0 0,2 1 79 0 0,30 42 210 0 0,-5 13-73 0 0,-33-64-208 0 0,7 21 59 0 0,2 0 0 0 0,1-1-1 0 0,1-1 1 0 0,6 8-67 0 0,-6-11 57 0 0,1-1 1 0 0,1 0-1 0 0,10 8-57 0 0,-10-5 56 0 0,-15-21-55 0 0,1 0 1 0 0,-1 1-1 0 0,1-1 0 0 0,-1 0 1 0 0,1 0-1 0 0,0 0 0 0 0,0 1 1 0 0,0-1-1 0 0,0 0 0 0 0,-1 0 1 0 0,1 0-1 0 0,0 0 0 0 0,1-1 1 0 0,-1 1-1 0 0,0 0 0 0 0,0 0 1 0 0,0-1-1 0 0,0 1 0 0 0,1 0 1 0 0,-1-1-1 0 0,0 1 0 0 0,1-1 1 0 0,-1 0-1 0 0,0 1 0 0 0,1-1 1 0 0,-1 0-1 0 0,1 0-1 0 0,19-1-84 0 0,-8-2-38 0 0,0-12-214 0 0,6-10-69 0 0,-10 15 199 0 0,-2-2-53 0 0,9-25-633 0 0,-10 22 578 0 0,0 1 79 0 0,8-16-342 0 0,0-1-77 0 0,1-6-206 0 0,6-20-518 0 0,3-6-246 0 0,-4 0-255 0 0,-15 44 1334 0 0,0 1 46 0 0,2 0 64 0 0,1 0 83 0 0,2-9-115 0 0,-3-1 87 0 0,1-1 55 0 0,1 3 134 0 0,-4 14 139 0 0,-1 1 35 0 0,0 0 37 0 0,1 1 43 0 0,0-1 46 0 0,0 0 51 0 0,-3 8 212 0 0,-1 1-117 0 0,0-1-99 0 0,1 1-83 0 0,-1 1-63 0 0,1-1-40 0 0,4-5-268 0 0,-4 5 283 0 0,-1 1 80 0 0,1-1 109 0 0,-2 1-38 0 0,1 0 38 0 0,0 0 121 0 0,0 0 82 0 0,-1 0 88 0 0,1 0 98 0 0,-1-1-14 0 0,1 1 78 0 0,-1 0 83 0 0,0 0 87 0 0,1 0 93 0 0,-1 0 96 0 0,0-1 102 0 0,0 1 106 0 0,-1 14-553 0 0,0 0-99 0 0,-2 0-90 0 0,0 0-80 0 0,-2 2-17 0 0,-1 1-84 0 0,-2 3-33 0 0,-4 9 4 0 0,-6 11 38 0 0,9-13-9 0 0,-5 19-7 0 0,3-3-72 0 0,-4 10-16 0 0,-15 34 38 0 0,-5 10-92 0 0,4 1-1 0 0,-10 63-121 0 0,-3 9 52 0 0,26-119-64 0 0,-5 18-55 0 0,18-41 21 0 0,-3 12-43 0 0,-1 2-59 0 0,6 3-119 0 0,2-23 71 0 0,-2-1-49 0 0,-1-9 59 0 0,0-2-48 0 0,2-3 51 0 0,0-1-34 0 0,0 1-41 0 0,1-1-47 0 0,-1 1-53 0 0,1-1-59 0 0,1 1-65 0 0,0 1-71 0 0,0-6-94 0 0,0 1 78 0 0,0-1 73 0 0,0 1 67 0 0,1-1 62 0 0,-1 0 57 0 0,1 0 52 0 0,-1-1 48 0 0,1 2-68 0 0,1-1 106 0 0,-1 0 79 0 0,3 1-23 0 0,-2-1 33 0 0,-1-1-8 0 0,0 0-42 0 0,0 1-53 0 0,0-1-63 0 0,0 1-74 0 0,0-1-83 0 0,0 1-95 0 0,0 0-105 0 0,-1-1 139 0 0,0 1-55 0 0,1 0-57 0 0,-1-1-60 0 0,0 1-64 0 0,0 0-67 0 0,1 0-69 0 0,-1 0-73 0 0,0-1-403 0 0,0 0-53 0 0,0 0-324 0 0,0 0-905 0 0</inkml:trace>
  <inkml:trace contextRef="#ctx0" brushRef="#br0" timeOffset="1130.9366">1438 15 5873 0 0,'0'0'1845'0'0,"0"0"-691"0"0,0 0-275 0 0,0 0-105 0 0,0 0-122 0 0,0 0-110 0 0,-1 0-195 0 0,1 0-42 0 0,-3 0 212 0 0,0 0-148 0 0,-1-2-35 0 0,-3-3 244 0 0,4 0-92 0 0,6 3-60 0 0,11 5 134 0 0,26 22 835 0 0,-26-11-921 0 0,1 0-40 0 0,-1 0-57 0 0,-1-1-73 0 0,-3-2-121 0 0,-2-2-71 0 0,37 40 559 0 0,-5 4-96 0 0,-3 4-82 0 0,-3 3-71 0 0,14 38 136 0 0,-16-24-210 0 0,-3-1-37 0 0,12 47 90 0 0,-33-90-301 0 0,-2 0 0 0 0,-2 0 1 0 0,0 3-101 0 0,2 33 131 0 0,10 129 152 0 0,-14-163-209 0 0,-1 0 0 0 0,-2 0 0 0 0,-4 24-74 0 0,-9 28 282 0 0,-16 53-282 0 0,15-68 98 0 0,3-19-27 0 0,-21 68 153 0 0,8-47-151 0 0,6-22-96 0 0,-3-2-94 0 0,16-34-64 0 0,-5 17-25 0 0,9-21 94 0 0,-1-1-71 0 0,0 0-100 0 0,1-5 96 0 0,1 1-35 0 0,-2 0-135 0 0,0 1-77 0 0,0-1-85 0 0,0 0-94 0 0,2-4 252 0 0,1 1 95 0 0,-1-1 82 0 0,1 1 70 0 0,0-1 55 0 0,-1 1 41 0 0,1 2 106 0 0,-1-2-135 0 0,1 0-97 0 0,0 0-4 0 0,0-1-55 0 0,0 1-64 0 0,0-1-70 0 0,0 1-112 0 0,0-1-100 0 0,0 1-109 0 0,0 0-119 0 0,0-1 342 0 0,0 0-34 0 0,0 0-35 0 0,0 1-35 0 0,0-1-37 0 0,0 0-38 0 0,0 0-39 0 0,0 0-40 0 0,0-2-734 0 0,0-1-85 0 0,0-2-387 0 0,0-3-1041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0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16404 0 0,'0'1'753'0'0,"0"2"-336"0"0,0 6-137 0 0,1 0-35 0 0,2 9 152 0 0,3 2-50 0 0,-1-5-152 0 0,1 1-34 0 0,7 21 216 0 0,-9-24-220 0 0,-2 0 36 0 0,7 39 513 0 0,0-4-88 0 0,2 8 42 0 0,8 35 248 0 0,-9-43-550 0 0,-1 0-47 0 0,-1 0-42 0 0,-1 1-37 0 0,6 50 140 0 0,-1 1-93 0 0,14 104 165 0 0,-23-175-482 0 0,0 0 70 0 0,-1 73 266 0 0,-3-58-229 0 0,0-17-87 0 0,1 0-60 0 0,-1 2-91 0 0,0 0-105 0 0,1-15 92 0 0,0 0-33 0 0,0 0-35 0 0,-1 0-38 0 0,1-11-93 0 0,0 0 73 0 0,0-1 65 0 0,-1 1 55 0 0,0 2-47 0 0,-1 0 115 0 0,-2 3-99 0 0,3-6 116 0 0,-1 0-41 0 0,1-1 3 0 0,0 0-35 0 0,0 0-41 0 0,0 0-47 0 0,0-1-51 0 0,1 0-58 0 0,-1 0-62 0 0,0-1-68 0 0,0 0-74 0 0,0 0-80 0 0,1-1-84 0 0,-1 0-90 0 0,1 0-96 0 0,0-1-102 0 0,-1 0-106 0 0,1 0-112 0 0,0-8-1573 0 0,0 6 1841 0 0,0-1-35 0 0,0-2-41 0 0,0 1-36 0 0,0-19-2307 0 0</inkml:trace>
  <inkml:trace contextRef="#ctx0" brushRef="#br0" timeOffset="233.5398">509 1 8938 0 0,'0'0'1274'0'0,"0"0"-455"0"0,0 0-172 0 0,0 0-42 0 0,0 0 79 0 0,0 0-70 0 0,1 0-58 0 0,1 0-45 0 0,3 0 57 0 0,-1 0-43 0 0,-1 1-41 0 0,1 0-39 0 0,-1 0-38 0 0,0 1-35 0 0,3 1 273 0 0,-1 2-120 0 0,0 0-104 0 0,-1 2-91 0 0,0-1-75 0 0,1 6 33 0 0,-2-1-123 0 0,3 16 162 0 0,-4-19-191 0 0,0 0 39 0 0,-1 1 61 0 0,1-1 71 0 0,4 18 39 0 0,1 0-43 0 0,1 2-41 0 0,1 0-37 0 0,8 28 115 0 0,-2 1-107 0 0,6 26-14 0 0,3 18-30 0 0,-6 2-76 0 0,-14-54-92 0 0,-1-16-11 0 0,1-1-1 0 0,1 1 0 0 0,5 11-9 0 0,14 62-22 0 0,-13-38-71 0 0,-6-39 24 0 0,0 21-108 0 0,-5-32 54 0 0,1 0-89 0 0,-1-2-61 0 0,-1-1-107 0 0,1-7 143 0 0,0-1-35 0 0,0 1-38 0 0,0-1-39 0 0,-1-1 7 0 0,1 1-36 0 0,0-1-35 0 0,0 0-39 0 0,0 0-40 0 0,0 0-41 0 0,0-1-44 0 0,0 1-45 0 0,0-4-196 0 0,0-1-76 0 0,0-1-71 0 0,0 0-67 0 0,0 0-64 0 0,-1 0-69 0 0,0 0-79 0 0,-1 0-88 0 0,0 0 201 0 0,-2 0-50 0 0,0 0-283 0 0,-4 0-785 0 0</inkml:trace>
  <inkml:trace contextRef="#ctx0" brushRef="#br0" timeOffset="400.005">200 818 14667 0 0,'-7'0'636'0'0,"3"-1"-34"0"0,0 0-36 0 0,3-1-39 0 0,0 1-41 0 0,2-1-44 0 0,0 0-45 0 0,2 0-49 0 0,0 0-51 0 0,1 0-53 0 0,0 0-56 0 0,1 0-58 0 0,-1 1-61 0 0,1 0-63 0 0,-1 0-65 0 0,1 1-68 0 0,25-2 383 0 0,-1-3-95 0 0,-3-2-80 0 0,0-1-61 0 0,0 0-44 0 0,17-3-59 0 0,-3 5-106 0 0,-18 2 39 0 0,0 0-42 0 0,-1-1-48 0 0,-1-2-54 0 0,36-9-1161 0 0,-45 14 1107 0 0,-1 0-36 0 0,0 0-23 0 0,0 1-50 0 0,0-1-61 0 0,0-1-69 0 0,0 0-77 0 0,0 0-88 0 0,0-2-96 0 0,1 0-105 0 0,6-3-487 0 0,-6 3 438 0 0,-1 1 127 0 0,0-1-45 0 0,2 1-53 0 0,0-1-43 0 0,3 0-247 0 0,9-3-679 0 0,-24 8 1941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0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0 465 15891 0 0,'15'-1'893'0'0,"-1"1"-114"0"0,0-1-106 0 0,0 0-97 0 0,-1 0-89 0 0,0 0-80 0 0,1-1-74 0 0,-1 0-65 0 0,-2 0-75 0 0,1 0-40 0 0,11-2 57 0 0,-1-1-90 0 0,31-7 78 0 0,-36 8-95 0 0,-1 0 50 0 0,-4 1-13 0 0,-1 0 36 0 0,12-4-74 0 0,-13 4-70 0 0,-1 1 0 0 0,0 0 1 0 0,0 0-1 0 0,1 1 0 0 0,-1 0 1 0 0,1 0-33 0 0,-2 1 15 0 0,0-1 1 0 0,1 0 0 0 0,-1-1-1 0 0,0 0 1 0 0,0 0 0 0 0,0-1-16 0 0,17-5-28 0 0,0 5-92 0 0,4-3-428 0 0,-20 0 243 0 0,-3 3-18 0 0,1-1-111 0 0,-3 3 167 0 0,0 0-40 0 0,1 0-42 0 0,1 1-46 0 0,-6 0 164 0 0,0 0 33 0 0,0 0-107 0 0,0 0 133 0 0,1 0 68 0 0,0 0 59 0 0,-1 0 50 0 0,2 0 110 0 0,2 1 342 0 0,-2-1-369 0 0,-1 0-71 0 0,0-1-51 0 0,0 1-40 0 0,0 0-45 0 0,0 0-51 0 0,0 0-15 0 0,-1 0-42 0 0,1 0-45 0 0,0 0-49 0 0,-1 0-53 0 0,1-1-54 0 0,-1 1-59 0 0,1 0-61 0 0,-1 0-65 0 0,0-1-68 0 0,1 1-71 0 0,-1 0-74 0 0,0 0-78 0 0,0-1-81 0 0,1 1-84 0 0,-1-1-86 0 0,0-1 63 0 0,0-2-51 0 0,0 0-279 0 0,0-4-766 0 0</inkml:trace>
  <inkml:trace contextRef="#ctx0" brushRef="#br0" timeOffset="232.2382">243 1 12227 0 0,'0'0'1728'0'0,"0"0"-646"0"0,0 0-258 0 0,0 0-97 0 0,0 0-114 0 0,0 0-102 0 0,0 0-182 0 0,0 1-38 0 0,0 1 208 0 0,1 6 74 0 0,-1 0-66 0 0,2 0-61 0 0,-1-1-56 0 0,1 1-48 0 0,0 0-42 0 0,3 7 197 0 0,1 3-67 0 0,1 13 143 0 0,1 10 21 0 0,3 16 92 0 0,-3-19-319 0 0,-1-9-157 0 0,-4-15-147 0 0,1-2-33 0 0,6 26 146 0 0,-2-4-39 0 0,5 34 50 0 0,-4-24-113 0 0,-6 1-59 0 0,-3-14-31 0 0,4 4-41 0 0,-1-24-27 0 0,-1 0 48 0 0,2 9 7 0 0,-1-6-31 0 0,-1-1-54 0 0,0 0-89 0 0,-1-2-53 0 0,0 1-97 0 0,0 1-111 0 0,-1-6 185 0 0,0 0-34 0 0,0-3 238 0 0,0 0-91 0 0,0 1-87 0 0,0 1-86 0 0,0 0-81 0 0,1 1-77 0 0,-1-1-75 0 0,0 1-71 0 0,1-1-67 0 0,0 0-65 0 0,0 0-60 0 0,0-1-57 0 0,0-1-54 0 0,0-1-50 0 0,1-1-47 0 0,0-1-44 0 0,-11-4-1036 0 0,0 0 603 0 0,1 1-42 0 0,2 5-662 0 0,5 9-1230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0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24 265 8338 0 0,'0'0'1357'0'0,"0"0"-493"0"0,0 0-190 0 0,0 0-56 0 0,0 0-68 0 0,0 0-59 0 0,-2 0 157 0 0,0 0-70 0 0,-1 0 41 0 0,1 0-40 0 0,-1 1-40 0 0,1-1-38 0 0,0 1-36 0 0,0 1-35 0 0,0 0 330 0 0,0 2-124 0 0,1 0-110 0 0,0 0-100 0 0,1 1-87 0 0,1-1-124 0 0,0 0-43 0 0,1 5 68 0 0,0 0-110 0 0,5 10 55 0 0,-5-14-105 0 0,0 1 36 0 0,0-1 51 0 0,-1-1 67 0 0,2 12 63 0 0,-1 0-45 0 0,-2 15 143 0 0,2 17 58 0 0,2-25-269 0 0,2 9 58 0 0,-2 1-36 0 0,1 37 130 0 0,4 75 179 0 0,3-47-201 0 0,4 33 38 0 0,-9 3-90 0 0,-2 6-86 0 0,8 0-64 0 0,-7-87-120 0 0,-3 68 161 0 0,-4-85-153 0 0,0 0-62 0 0,0-9-39 0 0,0-1-56 0 0,0 1-65 0 0,1 0-77 0 0,0-25 709 0 0,0 1-109 0 0,0-1-105 0 0,0 1-98 0 0,0-1-93 0 0,0 1-89 0 0,0-1-83 0 0,0 1-77 0 0,0-1-73 0 0,0 1-67 0 0,0-1-63 0 0,0 0-56 0 0,0 0-51 0 0,0 0-47 0 0,0 0-41 0 0,0 0-36 0 0,0 0-469 0 0,0-1-56 0 0,0-1-2534 0 0,0-2 1930 0 0,0 0 950 0 0,0-1 43 0 0,0-2-187 0 0,0-1 114 0 0,0-1-371 0 0,0-1-55 0 0,0-2-315 0 0,0-5-873 0 0</inkml:trace>
  <inkml:trace contextRef="#ctx0" brushRef="#br0" timeOffset="248.4124">421 309 11899 0 0,'1'8'941'0'0,"-1"0"-110"0"0,1-1-102 0 0,1 0-92 0 0,0 0-84 0 0,-1-1-75 0 0,1 1-64 0 0,1-1-57 0 0,-1 2 4 0 0,0-1-50 0 0,4 32 911 0 0,-5-19-706 0 0,1-2-81 0 0,2-1-65 0 0,-1-1-51 0 0,6 27 329 0 0,-2 14 0 0 0,1 5-89 0 0,-5-32-326 0 0,1 1-37 0 0,0-2-42 0 0,-1-2-45 0 0,3 8 36 0 0,2-2-35 0 0,10 30 29 0 0,-8-30-75 0 0,-2 0-1 0 0,1 13-63 0 0,-5-18 25 0 0,-1-4-15 0 0,1-1 1 0 0,1 1 0 0 0,5 13-11 0 0,-5-23-6 0 0,-1-1 0 0 0,0 1 0 0 0,-1 0 0 0 0,-1 0 0 0 0,0 0 0 0 0,0 14 6 0 0,-1-18-23 0 0,0 1 0 0 0,0 0 1 0 0,1-1-1 0 0,0 1 0 0 0,2 1 23 0 0,4 20-156 0 0,-6-15 27 0 0,-1 1-44 0 0,-1-11 196 0 0,0 1-72 0 0,0-2-51 0 0,0 1-54 0 0,0 0-52 0 0,0-1-49 0 0,0 1-49 0 0,0-1-46 0 0,-1 1-46 0 0,0-1-43 0 0,0 0-43 0 0,0-1-40 0 0,0 1-39 0 0,-1-1-38 0 0,0 0-35 0 0,-1 0-35 0 0,-3 3-766 0 0,4-6 661 0 0,1-1-45 0 0,0 0-1752 0 0,0-2 11 0 0,0 0 1673 0 0,-1-1-38 0 0,0-1-50 0 0,-2 0-42 0 0,0-2-244 0 0,-4-2-676 0 0</inkml:trace>
  <inkml:trace contextRef="#ctx0" brushRef="#br0" timeOffset="416.7786">156 1104 10530 0 0,'0'0'1754'0'0,"-1"0"-656"0"0,0 0-263 0 0,0 0-98 0 0,-2 0-356 0 0,1 0-36 0 0,-2-1 248 0 0,0 0-116 0 0,0-1-97 0 0,0 0-105 0 0,1 0-49 0 0,-2-1 33 0 0,-3-4 286 0 0,5 3-104 0 0,2 4-93 0 0,8-1-2 0 0,-1 0-97 0 0,-3 0-115 0 0,0-1-37 0 0,1-3 17 0 0,10-6 4 0 0,-3 6-10 0 0,39-23 44 0 0,-21 9-114 0 0,2 4-43 0 0,11-2-106 0 0,-14 6 39 0 0,-9 3-11 0 0,-3 2-22 0 0,0-1-42 0 0,-2 2-14 0 0,-1-1-43 0 0,1 1-46 0 0,-1-1-53 0 0,-1 1 7 0 0,-1 0-44 0 0,0 0-47 0 0,0 0-50 0 0,-1 0-52 0 0,1 0-57 0 0,-1 0-60 0 0,1 0-62 0 0,4-3-575 0 0,-1-1 33 0 0,5-5-559 0 0,0-1 37 0 0,2-1-333 0 0,-12 9 1092 0 0,0 2-46 0 0,1-1-249 0 0,6-2-684 0 0,-16 8 1933 0 0</inkml:trace>
  <inkml:trace contextRef="#ctx0" brushRef="#br0" timeOffset="646.0654">1084 309 17300 0 0,'-10'0'897'0'0,"2"1"-84"0"0,2 0-78 0 0,0 0-72 0 0,2 1-64 0 0,0 0-59 0 0,0 1-51 0 0,0 0-45 0 0,-4 3 313 0 0,-4 1-96 0 0,5-3-344 0 0,2 2-37 0 0,-3 9 181 0 0,1 4-104 0 0,2 2-72 0 0,-8 20 264 0 0,3-15-283 0 0,2-1-55 0 0,3 1-43 0 0,1-1-34 0 0,-13 50 167 0 0,13-59-247 0 0,-1-1 0 0 0,2 1-1 0 0,0 0 1 0 0,1 0-54 0 0,-1 60 142 0 0,-2 16-16 0 0,-1-48-76 0 0,-7 98 107 0 0,17-45-81 0 0,11 7-14 0 0,-1-34-63 0 0,1-13-37 0 0,3-4-47 0 0,-7-25 1 0 0,7 16-93 0 0,1-10-55 0 0,4-12-77 0 0,-9-10 51 0 0,-4-3-29 0 0,-2 0 77 0 0,6 5-160 0 0,-8-8 170 0 0,1-1-103 0 0,-3-2 107 0 0,0-1-36 0 0,4 3-249 0 0,-3-3 191 0 0,0 0-39 0 0,0 0-39 0 0,1 0-44 0 0,1 0-46 0 0,0 1-50 0 0,-1-1-89 0 0,0 0 76 0 0,0 0 1 0 0,11 1-612 0 0,-11-3 695 0 0,-2 1 72 0 0,1-1-36 0 0,0 0-45 0 0,0-1-53 0 0,1 0-128 0 0,0 0-87 0 0,0-1-100 0 0,0 0-110 0 0,0-1-123 0 0,-3 2 475 0 0,1-1-36 0 0,-1 0-36 0 0,0 0-38 0 0,1 0-39 0 0,-1 0-41 0 0,4-3-449 0 0,1-2-46 0 0,2-2-297 0 0,6-7-825 0 0</inkml:trace>
  <inkml:trace contextRef="#ctx0" brushRef="#br0" timeOffset="898.2343">1393 662 18796 0 0,'1'0'1233'0'0,"2"0"-500"0"0,3 1-91 0 0,-1 0-78 0 0,0 0-73 0 0,0 2-66 0 0,0 0-63 0 0,0 0-54 0 0,-1 1-51 0 0,1 0-44 0 0,1 3 50 0 0,1 2-76 0 0,0 1-29 0 0,3 6 26 0 0,-4-7-75 0 0,-1-1 34 0 0,2 2 132 0 0,23 24 136 0 0,4-1-94 0 0,-1 0-87 0 0,-1 3-59 0 0,46 49 58 0 0,-1-1-104 0 0,-23-22-71 0 0,-36-42-51 0 0,0 0-1 0 0,-2 1 1 0 0,6 11-3 0 0,-16-24-7 0 0,-1 0 0 0 0,1-1-1 0 0,1 1 1 0 0,-1-1-1 0 0,3 1 8 0 0,15 19-69 0 0,-12 1-83 0 0,-6-10-47 0 0,-1-8 46 0 0,1 1-47 0 0,-4-9 279 0 0,0 1-59 0 0,0 1-57 0 0,0-1-57 0 0,-1 1-56 0 0,1 0-53 0 0,0 0-53 0 0,0 0-51 0 0,-1 0-50 0 0,1 0-49 0 0,-1 0-48 0 0,0 0-45 0 0,0 0-46 0 0,0 0-43 0 0,-1-1-42 0 0,1 1-41 0 0,-1-2-206 0 0,0-1-103 0 0,0-1-104 0 0,0 0-105 0 0,0 0-105 0 0,0 0-108 0 0,0 0-109 0 0,0 0-112 0 0,0 0 245 0 0,0 0-57 0 0,0 0-344 0 0,0 0-952 0 0</inkml:trace>
  <inkml:trace contextRef="#ctx0" brushRef="#br0" timeOffset="1164.291">1945 596 16203 0 0,'-6'7'1197'0'0,"-1"1"-83"0"0,1 0-90 0 0,-1 1-98 0 0,1 0-107 0 0,-1 0-116 0 0,1 1-122 0 0,3-5-340 0 0,0 0-33 0 0,-1 0-20 0 0,0 1-43 0 0,1-1-46 0 0,-1 1-46 0 0,-4 9 285 0 0,3 1-39 0 0,-2 16 204 0 0,-2 12 4 0 0,-16 11-1 0 0,16-38-327 0 0,1 1 0 0 0,0 0 0 0 0,-1 10-179 0 0,-9 30 234 0 0,-4 4-63 0 0,-1-1-62 0 0,1-6-62 0 0,-14 41-12 0 0,14-33-100 0 0,8-32-10 0 0,-2-1-34 0 0,-17 37-460 0 0,23-41 262 0 0,5-11 61 0 0,-2 1-62 0 0,0 1-78 0 0,-1 1-91 0 0,4-11 387 0 0,1 0-125 0 0,0 2-128 0 0,0-1-129 0 0,0 0-91 0 0,-1 0-118 0 0,1-1-118 0 0,0 1-121 0 0,-1-2-122 0 0,1 1-123 0 0,-1-2-126 0 0,0-1-126 0 0,2-1 147 0 0,1-3-61 0 0,1 0-72 0 0,0-3-87 0 0,0 1 230 0 0,0-1-50 0 0,0-2-312 0 0,0-3-866 0 0</inkml:trace>
  <inkml:trace contextRef="#ctx0" brushRef="#br0" timeOffset="1416.8456">1967 66 15371 0 0,'1'-5'752'0'0,"1"0"-92"0"0,1 1-83 0 0,2-1-74 0 0,0 0-67 0 0,1 1-58 0 0,0-1-49 0 0,1 1-42 0 0,8-4 182 0 0,18-6 495 0 0,-24 10-555 0 0,14 1 144 0 0,2 7-43 0 0,2 5-45 0 0,0 5-48 0 0,0 1-51 0 0,-3 2-53 0 0,-2 0-55 0 0,-5-1-58 0 0,46 54 454 0 0,-5 7-119 0 0,-6 3-107 0 0,-4 2-94 0 0,-31-50-168 0 0,-2 1 0 0 0,2 10-166 0 0,9 32 191 0 0,-6-10-61 0 0,-2 3-34 0 0,-13-53-79 0 0,11 55 155 0 0,4 42-172 0 0,2 74 65 0 0,-16-62-46 0 0,-11 1-83 0 0,-10-2-110 0 0,3-65 37 0 0,-2-2-39 0 0,7-33-55 0 0,1 0 99 0 0,-19 48-48 0 0,19-57 108 0 0,0 0-40 0 0,-2 3-91 0 0,0-1-95 0 0,-1 0-116 0 0,5-8 157 0 0,-1-1-37 0 0,0 1-40 0 0,0-1-42 0 0,0 0-45 0 0,-1 0-47 0 0,0 0-50 0 0,0 0-53 0 0,0 0-56 0 0,0-1-57 0 0,5-5-295 0 0,0 0 101 0 0,-1 0 95 0 0,1 0 88 0 0,0-1 82 0 0,0 1 76 0 0,0-1 69 0 0,-1 0 63 0 0,1 0 19 0 0,0 0 61 0 0,0 0 54 0 0,0 0 43 0 0,-1-1-124 0 0,-2-1-324 0 0,3 1 411 0 0,1 1-71 0 0,-1 0 93 0 0,1 0-39 0 0,0-1-44 0 0,0 1-50 0 0,0 0 354 0 0,-2-2-1333 0 0,1-2-63 0 0,0 0-342 0 0,1-4-947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9098 0 0,'0'0'1476'0'0,"0"0"-583"0"0,0 0-251 0 0,0 0-367 0 0,0 0-35 0 0,0 0 6 0 0,0 0-56 0 0,0 0-50 0 0,0 0-46 0 0,0 0-38 0 0,0 0-34 0 0,0 0-56 0 0,0 0-47 0 0,0 0-34 0 0,1 0-109 0 0,1 0-41 0 0,7-1-169 0 0,0 0 54 0 0,-2 0 59 0 0,1-1 62 0 0,-1-1 68 0 0,0 0 72 0 0,1-1 75 0 0,0 0 80 0 0,0 1 47 0 0,1 2 69 0 0,-1 1 53 0 0,0 0 41 0 0,29-3 790 0 0,13-9-351 0 0,-26 9-433 0 0,3 0-63 0 0,-13 3-144 0 0,0 0-41 0 0,-3 0-209 0 0,1 0 56 0 0,0 0 52 0 0,0 0 45 0 0,-1 0 41 0 0,1 0 36 0 0,12 0 113 0 0,2 0 113 0 0,36 0 435 0 0,-44 0-529 0 0,1 0-59 0 0,2 0-83 0 0,-11 0-52 0 0,1 0-36 0 0,-1 0-38 0 0,1 0-41 0 0,-1 0-45 0 0,0 0-49 0 0,-1 0 2 0 0,-1 0-38 0 0,1 0-40 0 0,0 0-41 0 0,-1 0-45 0 0,1 0-46 0 0,-1 0-47 0 0,1 0-50 0 0,-1 0-52 0 0,0 0-54 0 0,1 0-56 0 0,-1 0-57 0 0,1 0-60 0 0,-1 0-61 0 0,0 0-64 0 0,1 0-66 0 0,-7 0 403 0 0,-1 0-34 0 0,-1 0-1423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2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14187 0 0,'0'0'-493'0'0,"0"0"71"0"0,0 0-121 0 0,7 4-395 0 0,3 0 497 0 0,17 4-659 0 0,-17-6 798 0 0,0-1 41 0 0,1 0 34 0 0,2 0 86 0 0,-1 0 104 0 0,-5-1 63 0 0,0 0 33 0 0,13 0-72 0 0,0 0 70 0 0,0 0 59 0 0,0 0 51 0 0,20 0 269 0 0,54 0 787 0 0,-65 0-897 0 0,0 0-69 0 0,-12 0-147 0 0,0 0-40 0 0,1 0-44 0 0,-1 0-50 0 0,-3 0-39 0 0,1 0-41 0 0,-1 0-46 0 0,1 0-48 0 0,-1 0-51 0 0,0 0-56 0 0,1 0-57 0 0,-1 0-61 0 0,1 0-65 0 0,-1 0-67 0 0,0 0-71 0 0,1 0-74 0 0,-1 0-76 0 0,0 0-82 0 0,0 0-83 0 0,1 0-86 0 0,-11 0 442 0 0,0 0-47 0 0,2 0-172 0 0,2 0-452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2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81 6241 0 0,'0'0'761'0'0,"0"0"-296"0"0,0 0-126 0 0,0 0-58 0 0,0 0-27 0 0,0 0-94 0 0,1-1-74 0 0,2-1-52 0 0,-1-1 6 0 0,1-1-61 0 0,6-10-222 0 0,-6 7 180 0 0,-2 2 71 0 0,-1 1 49 0 0,0 1 139 0 0,0 2-51 0 0,0 1 33 0 0,1-4 426 0 0,-1 0 92 0 0,-1 0 12 0 0,-8-6 1389 0 0,4 7-1233 0 0,0 0-268 0 0,1 1-57 0 0,0 0-72 0 0,0 0-87 0 0,0 1-104 0 0,0 0-118 0 0,3 1-129 0 0,-1-1-35 0 0,1 1-37 0 0,0 0-39 0 0,-2 1 117 0 0,0 0 50 0 0,-5 3 193 0 0,-9 3 296 0 0,10-6-431 0 0,1 0-55 0 0,-9 0 147 0 0,2 1-33 0 0,3 0-47 0 0,1 1 1 0 0,0 1-1 0 0,0-1 1 0 0,1 1-1 0 0,-2 2-155 0 0,-15 6 417 0 0,11-7-152 0 0,-1 1 51 0 0,-14 7 124 0 0,-1 4-50 0 0,1 3-64 0 0,2 1-79 0 0,14-11-156 0 0,-19 18 167 0 0,5 2-47 0 0,17-18-105 0 0,0-1 0 0 0,0-1 0 0 0,-12 9-106 0 0,8-7 95 0 0,0 0-1 0 0,0 1 1 0 0,1 1 0 0 0,1 0 0 0 0,0 0 0 0 0,1 1 0 0 0,-6 12-95 0 0,-3 9 282 0 0,1 1 1 0 0,-12 34-283 0 0,12-23 184 0 0,-14 37 111 0 0,29-73-251 0 0,1 1-1 0 0,1 0 1 0 0,0 0-1 0 0,0-1 0 0 0,1 13-43 0 0,-3 15 118 0 0,-4-8-40 0 0,6-25-62 0 0,0 0 0 0 0,0 1 0 0 0,1-1-1 0 0,0 0 1 0 0,0 0 0 0 0,1 0 0 0 0,-1 1 0 0 0,2-1-1 0 0,-1 0 1 0 0,1 1 0 0 0,1 2-16 0 0,1 4 18 0 0,19 88 88 0 0,-15-79-81 0 0,0-1 0 0 0,1 0 0 0 0,7 12-25 0 0,7 14 17 0 0,-17-35-14 0 0,1-1-1 0 0,0 0 1 0 0,0 0 0 0 0,1-1-1 0 0,0 0 1 0 0,1 0 0 0 0,1-1-1 0 0,4 5-2 0 0,33 41 3 0 0,-36-42 0 0 0,0 0 1 0 0,1-1 0 0 0,1-1 0 0 0,13 11-4 0 0,126 84 48 0 0,-118-84-35 0 0,2-2 0 0 0,0-1 1 0 0,2-2-1 0 0,0-2 0 0 0,3 0-13 0 0,-16-7 0 0 0,1-2-1 0 0,-1-1 1 0 0,1 0 0 0 0,9-1 0 0 0,11 3-9 0 0,-25-5 7 0 0,1-1 0 0 0,0 0 0 0 0,0-2 0 0 0,0 0 0 0 0,3-2 2 0 0,24 0 4 0 0,-16 1 8 0 0,-1-3 1 0 0,0 0-1 0 0,0-2 0 0 0,0-1 0 0 0,8-5-12 0 0,13-1 46 0 0,-36 8-15 0 0,-1 0-1 0 0,0-1 1 0 0,0-1 0 0 0,6-3-31 0 0,-9 3 41 0 0,0 0 0 0 0,-1-1 0 0 0,1 0 0 0 0,-1-1 0 0 0,4-4-41 0 0,24-21 156 0 0,-32 28-123 0 0,0 0 0 0 0,0 0 0 0 0,-1-1 0 0 0,1 1 0 0 0,-1-1-1 0 0,3-6-32 0 0,16-21 137 0 0,-19 28-119 0 0,-1 0 0 0 0,-1 0 0 0 0,1-1 1 0 0,-1 0-1 0 0,0 0 0 0 0,-1 0 0 0 0,0 0 0 0 0,1-1-18 0 0,9-38 96 0 0,5-30 127 0 0,-5 25-54 0 0,-10 36-107 0 0,-1 1 0 0 0,0 0 0 0 0,-1-1 0 0 0,-1-2-62 0 0,-2-63 204 0 0,-1 10-63 0 0,2 53-115 0 0,-1 1-1 0 0,-1-1 0 0 0,-1 1 0 0 0,0 0 0 0 0,-5-11-25 0 0,-8-33 62 0 0,15 47-38 0 0,0 0 0 0 0,-1 0-1 0 0,0 1 1 0 0,-1-1 0 0 0,0 1-1 0 0,-1 0 1 0 0,0 0 0 0 0,-1 1-1 0 0,-1 0 1 0 0,0 0 0 0 0,0 0-1 0 0,-4-4-23 0 0,-41-73 219 0 0,30 58-150 0 0,-23-29-15 0 0,-4 0-69 0 0,36 46-1 0 0,-1-1 1 0 0,0 1-1 0 0,-1 1 1 0 0,0 1-1 0 0,-1 0 0 0 0,-1 1 1 0 0,-2-1 15 0 0,-17-8-87 0 0,-14-10 15 0 0,9 6-9 0 0,13 8-21 0 0,5 3-29 0 0,-1 1-54 0 0,3 3-18 0 0,-1 1-53 0 0,0 0-59 0 0,-2 2-66 0 0,-11-2-294 0 0,28 6 497 0 0,-1-1-33 0 0,-1 1-76 0 0,0 0-67 0 0,0 0-82 0 0,0-1-94 0 0,1 2 7 0 0,0-1-84 0 0,0 0-91 0 0,-1 1-98 0 0,0-1-107 0 0,1 1-115 0 0,-1 0-122 0 0,4-1 522 0 0,0 1-34 0 0,0 0-152 0 0,-1 0-49 0 0,0 0-45 0 0,0 0-37 0 0,-2 0-231 0 0,1 0-37 0 0,-17 0-2540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2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12251 0 0,'-10'0'1239'0'0,"11"0"-122"0"0,4 0-608 0 0,1 0-35 0 0,2 0-37 0 0,1 0-37 0 0,1 0-39 0 0,0 0-42 0 0,0 0-41 0 0,0 0-44 0 0,-1 0-44 0 0,-1 0-48 0 0,-1 0-47 0 0,-2 0-49 0 0,20-1 371 0 0,-2-2-84 0 0,-1 0-66 0 0,-2-1-48 0 0,-2 0 26 0 0,-1 1-1 0 0,1 1 1 0 0,16 0-245 0 0,-9 1 90 0 0,0-1 55 0 0,56-10 461 0 0,-47 5-415 0 0,-13 3-132 0 0,-1 0-57 0 0,1 0-69 0 0,-1 0-81 0 0,1 2-94 0 0,0-1-105 0 0,0 2-119 0 0,-10 1 185 0 0,-1 0-34 0 0,9-1-140 0 0,0 0-97 0 0,-1 0-51 0 0,26-3-876 0 0,-19 0 655 0 0,-12 2 463 0 0,-1 0 56 0 0,0 0 67 0 0,-1 0 80 0 0,0 0-25 0 0,1 1 74 0 0,0-1 63 0 0,1 1 50 0 0,7 0 76 0 0,28 1 217 0 0,-33 1-238 0 0,0-1-71 0 0,-2 1-110 0 0,-8 0 7 0 0,0-1-42 0 0,-1 1-46 0 0,0 0-49 0 0,-2-1-56 0 0,0 1-58 0 0,-2 0-63 0 0,0-1-68 0 0,-8 4 291 0 0,-2 1-180 0 0,0-1-80 0 0,-7 0-347 0 0,-8-2-89 0 0,-48 0-848 0 0,41 0 1031 0 0,15 1 356 0 0,0 0 36 0 0,2 0 45 0 0,-1 2 53 0 0,1 0-79 0 0,2-3 105 0 0,0-1 58 0 0,-5-3 35 0 0,-1 0 13 0 0,2 2-22 0 0,5 0 135 0 0,-20 0-167 0 0,20 0 164 0 0,0 0 90 0 0,1 0 77 0 0,1 0 108 0 0,5 0-98 0 0,-1 0 34 0 0,1 0 38 0 0,-1 0 39 0 0,-2 2 61 0 0,2 6-34 0 0,3 4-35 0 0,0 3-36 0 0,2 2-36 0 0,1 1-37 0 0,1 0-39 0 0,0-1-40 0 0,-1-3-42 0 0,1-3-37 0 0,-3 40 138 0 0,0 13-24 0 0,9-2-102 0 0,-4-53-55 0 0,0 4 48 0 0,0-1 62 0 0,0 1 55 0 0,-1-1 47 0 0,0 0 43 0 0,0 1 36 0 0,-1 13 353 0 0,0 11 273 0 0,2-1-84 0 0,0-1-78 0 0,2-2-76 0 0,-1-3-124 0 0,-1 0-58 0 0,-1-2-57 0 0,-1 1-53 0 0,-1 30-240 0 0,0-2-59 0 0,0 1-73 0 0,0-2-85 0 0,0 0-98 0 0,0-1-114 0 0,0-28 104 0 0,0 0-33 0 0,0 0-35 0 0,0 0-37 0 0,0-15 50 0 0,1 0 46 0 0,5 25-331 0 0,-2-22 274 0 0,-2-6 65 0 0,0 0-38 0 0,0 1-48 0 0,0-1-59 0 0,-1 1-66 0 0,0 0-77 0 0,0 1-87 0 0,-1 0-94 0 0,0-2-212 0 0,-1 4-284 0 0,2-5 344 0 0,0-2 86 0 0,2-2-63 0 0,-1-2 201 0 0,2-1-51 0 0,0 0-179 0 0,4-1-467 0 0</inkml:trace>
  <inkml:trace contextRef="#ctx0" brushRef="#br0" timeOffset="916.3892">143 1439 8074 0 0,'1'4'567'0'0,"-1"-1"-39"0"0,1 0-38 0 0,0-1-37 0 0,0 1-35 0 0,1-1-34 0 0,2 1 289 0 0,1-1-117 0 0,0 0-104 0 0,1-2-93 0 0,1 0-79 0 0,-1 0-107 0 0,0-1-37 0 0,6-2 49 0 0,23-7 117 0 0,-25 6-104 0 0,-5 3-48 0 0,-1 0 44 0 0,5-2-59 0 0,21-4 233 0 0,-1-1-57 0 0,1 1-53 0 0,0-1-49 0 0,-1-1-45 0 0,-1 0-41 0 0,26-10 18 0 0,-38 13-88 0 0,0 1 0 0 0,1 0 0 0 0,15-1-53 0 0,-15 3 32 0 0,0-1 1 0 0,-1-1-1 0 0,15-5-32 0 0,5-2 22 0 0,61-13 101 0 0,-43 13-112 0 0,-28 5-48 0 0,-3 0-37 0 0,-19 6 16 0 0,1 0-1 0 0,-1 0 1 0 0,1 0-1 0 0,-1 0 1 0 0,1 1-1 0 0,0 0 1 0 0,-1 0 0 0 0,2 0 58 0 0,18-2-396 0 0,-13-2 166 0 0,-2 0-85 0 0,-3 2 69 0 0,-1 0-37 0 0,1 0-40 0 0,-1 0-40 0 0,1 1-42 0 0,1 0-44 0 0,0 1-44 0 0,1-1-47 0 0,-3 1-45 0 0,1-1 48 0 0,3-1-293 0 0,10-6-1023 0 0,-13 5 1229 0 0,0-1-61 0 0,-2 2 232 0 0,0 0-33 0 0,-1 0-40 0 0,1 1-42 0 0,1-2-73 0 0,-1 0-50 0 0,1-2-187 0 0,3-3-493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9002 0 0,'0'0'818'0'0,"0"0"-336"0"0,0 0 1 0 0,0 0-104 0 0,0 0-67 0 0,0 0-65 0 0,0 0-72 0 0,0 0-77 0 0,0 0-85 0 0,-3 0-107 0 0,1 0 120 0 0,0 0-38 0 0,1 0-36 0 0,-1 0-33 0 0,-1 0-170 0 0,1 1-103 0 0,0 0-72 0 0,1 0-60 0 0,-2 4-1287 0 0,3-1 1045 0 0,-1 0 81 0 0,1-1 378 0 0,0 0 46 0 0,0 1-579 0 0,0 1-71 0 0,0 0-242 0 0,0 3-634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9626 0 0,'0'0'1212'0'0,"0"0"-484"0"0,0 0-326 0 0,0 0-40 0 0,0 0 281 0 0,0 0-68 0 0,0 0-67 0 0,0 0-73 0 0,0 0-69 0 0,0 1-63 0 0,0 6-44 0 0,0 4-80 0 0,-1-4-101 0 0,1-1 0 0 0,0 1 0 0 0,0 0 0 0 0,0-1 0 0 0,1 1 0 0 0,0-1 0 0 0,0 1 0 0 0,1-1-1 0 0,2 6-77 0 0,25 39 343 0 0,-14 31-97 0 0,-1-31 19 0 0,15 35-265 0 0,-10-43 60 0 0,1-7-33 0 0,-5-16-3 0 0,1-1 0 0 0,0 0-1 0 0,2-1 1 0 0,13 11-24 0 0,6 7 42 0 0,-28-27-31 0 0,0-1 1 0 0,0 1-1 0 0,1-1 0 0 0,0-1 0 0 0,1 0 1 0 0,-1 0-1 0 0,1-1 0 0 0,12 4-11 0 0,-9-5 20 0 0,2-1 0 0 0,-1-1 0 0 0,0 0 0 0 0,1-2 0 0 0,-1 1 0 0 0,1-2-1 0 0,6 0-19 0 0,2 2 25 0 0,37-1 29 0 0,-20-12 10 0 0,4-18 17 0 0,-16 15-16 0 0,-23 12-48 0 0,1-1 0 0 0,-1 0 1 0 0,0-1-1 0 0,1 0 0 0 0,-2 0 1 0 0,1 0-1 0 0,0 0 0 0 0,-1-1 1 0 0,1 0-18 0 0,14-15 56 0 0,-13 15-36 0 0,0-1-1 0 0,-1 0 1 0 0,0 0 0 0 0,0 0 0 0 0,-1-1 0 0 0,0 0 0 0 0,0 0 0 0 0,0-1-1 0 0,-1 1 1 0 0,1-5-20 0 0,10-62 120 0 0,3 38-53 0 0,-16 32-57 0 0,1 0-1 0 0,-1 0 0 0 0,0 0 1 0 0,0-1-1 0 0,0 1 1 0 0,-1-1-1 0 0,1 1 0 0 0,-1-1 1 0 0,0 1-1 0 0,0-1 1 0 0,-1 0-1 0 0,0 0 1 0 0,0 0-1 0 0,0 0-9 0 0,1-28 34 0 0,0 14-20 0 0,0-1-1 0 0,-2 1 1 0 0,0-1-1 0 0,-1 1 0 0 0,-4-15-13 0 0,-9 5-16 0 0,0-1-45 0 0,13 22-40 0 0,0 1 43 0 0,0-2 30 0 0,0-4 42 0 0,-2-5 25 0 0,1 5-77 0 0,-1 2-79 0 0,-2 0-111 0 0,0 1-68 0 0,-1 0-116 0 0,2 4 157 0 0,0 0-35 0 0,0 1-39 0 0,-1-2-39 0 0,-1 1-102 0 0,-1-2-55 0 0,0-1-56 0 0,1 3-58 0 0,3 1-66 0 0,1 3-101 0 0,1 2 351 0 0,1-1-41 0 0,-1 1-46 0 0,-1 0-52 0 0,1 0 78 0 0,-1 0-32 0 0,-4 0-633 0 0,-2 0-350 0 0,-7 0-892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6281 0 0,'0'8'780'0'0,"0"1"-80"0"0,0 0-74 0 0,0 0-68 0 0,0 0-64 0 0,0 0-57 0 0,0 0-53 0 0,0 0-46 0 0,0 7 167 0 0,0 0-102 0 0,0 2-37 0 0,0 21 385 0 0,0-26-438 0 0,1 8 98 0 0,1-2-53 0 0,2 0-45 0 0,1-1-40 0 0,3 21 225 0 0,-7-32-423 0 0,0 0 0 0 0,-1-1 0 0 0,0 1 0 0 0,0 0 0 0 0,0 0 0 0 0,-1 0 0 0 0,0-1 0 0 0,-1 4-75 0 0,-8 36 264 0 0,5-15-162 0 0,2-4-103 0 0,3 2-111 0 0,-1-11-41 0 0,0-1-76 0 0,0 0-81 0 0,-1-1-84 0 0,0 0-88 0 0,-2-1-92 0 0,1 0-97 0 0,-2-1-101 0 0,2-3-254 0 0,2-1-53 0 0,1-2-64 0 0,0 1-75 0 0,0-4 419 0 0,0 0-37 0 0,0 0 48 0 0,0-1-50 0 0,0 1-216 0 0,0 3-582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65 3833 0 0,'-15'-12'461'0'0,"-2"1"70"0"0,-39-17 1227 0 0,33 17-979 0 0,22 10-715 0 0,-1 1 1 0 0,1-1-1 0 0,-1 1 1 0 0,1 0-1 0 0,0-1 1 0 0,-1 1 0 0 0,1 0-1 0 0,-1 0 1 0 0,1 0-1 0 0,-1 0 1 0 0,1 1 0 0 0,-1-1-1 0 0,1 0 1 0 0,-1 0-1 0 0,1 1 1 0 0,0-1-1 0 0,-1 1 1 0 0,1 0 0 0 0,0-1-1 0 0,-1 1 1 0 0,1 0-1 0 0,0 0 1 0 0,0-1 0 0 0,0 1-1 0 0,-1 0 1 0 0,1 0-1 0 0,0 1-64 0 0,-14 14 696 0 0,4 0-209 0 0,6-8-287 0 0,0 0-36 0 0,1 0-40 0 0,0-1-44 0 0,1-1-50 0 0,0-1-54 0 0,3-4 10 0 0,-22 47 331 0 0,5 1-57 0 0,2 1-48 0 0,4 0-44 0 0,-5 52 66 0 0,5 1-92 0 0,-8 51 14 0 0,9-71-94 0 0,2 32-62 0 0,4 192-14 0 0,4-223 5 0 0,5 45-39 0 0,5-45-25 0 0,2-14-36 0 0,4-2-57 0 0,11 15-145 0 0,-11-43 104 0 0,3 0-39 0 0,1-2-42 0 0,2 0-46 0 0,3-1-49 0 0,2-1-54 0 0,-4-11-59 0 0,5-4-58 0 0,2-4-53 0 0,2-3-48 0 0,20-1-404 0 0,0-10-77 0 0,0-9-58 0 0,-4-11-40 0 0,-39 12 889 0 0,2 1-45 0 0,4-2-122 0 0,8-1-304 0 0</inkml:trace>
  <inkml:trace contextRef="#ctx0" brushRef="#br0" timeOffset="330.8912">796 441 5553 0 0,'0'0'944'0'0,"0"3"-363"0"0,0 4-151 0 0,1 0-34 0 0,-1 6 303 0 0,2 1-116 0 0,0-1-107 0 0,1 0-95 0 0,0 0-85 0 0,2 1-73 0 0,1-1-64 0 0,8 17 290 0 0,-1 0-58 0 0,-1 2-54 0 0,0-1-50 0 0,2 5-9 0 0,0 0-60 0 0,1-2-53 0 0,2-2-50 0 0,21 32 110 0 0,0-5-92 0 0,-3-9-64 0 0,53 65 35 0 0,-27-49-83 0 0,-16-18-67 0 0,-13-9-30 0 0,-7-8-22 0 0,0-2-46 0 0,1-2-58 0 0,3-2-68 0 0,-14-13 55 0 0,11 13-179 0 0,-20-17 241 0 0,1 0-43 0 0,0 1-78 0 0,1 0-86 0 0,1 1-103 0 0,-4-5 185 0 0,0 1-32 0 0,1-1-24 0 0,-1-1-84 0 0,1 0-74 0 0,0-1-62 0 0,1 1-216 0 0,-2 0-62 0 0,-4-3 705 0 0,0-1 0 0 0,-1 1-1 0 0,1-1 1 0 0,0 1 0 0 0,-1-1 0 0 0,1 1-1 0 0,-1 0 1 0 0,1 0 0 0 0,-1-1 0 0 0,1 1-1 0 0,-1 0 1 0 0,0 0 0 0 0,1-1 0 0 0,-1 1 0 0 0,0 0-1 0 0,1 0 1 0 0,-1 0 0 0 0,0-1 0 0 0,0 1-1 0 0,0 0 1 0 0,0 0 127 0 0,0 1-524 0 0,0-1-45 0 0,0 0-156 0 0,0-1-411 0 0</inkml:trace>
  <inkml:trace contextRef="#ctx0" brushRef="#br0" timeOffset="580.8288">1503 396 6281 0 0,'0'6'452'0'0,"0"-1"-38"0"0,-1 0-36 0 0,0-1-33 0 0,-1 5 251 0 0,-2 0-112 0 0,0 0-29 0 0,-2 0-114 0 0,-2 1-44 0 0,-4 5 14 0 0,-3 5 62 0 0,10-13-204 0 0,1 0 40 0 0,-9 14 169 0 0,3 2-52 0 0,-1 0-44 0 0,1 0-34 0 0,-16 37 302 0 0,4-16-184 0 0,2-1-37 0 0,0 0-35 0 0,1 0-33 0 0,-19 43 167 0 0,1 0-111 0 0,0-1-99 0 0,0 0-81 0 0,-2 0-68 0 0,-2 0-54 0 0,32-66-64 0 0,0 1 36 0 0,-20 46 71 0 0,18-36-67 0 0,4-12-28 0 0,0-1-32 0 0,-4 13-141 0 0,6-15 53 0 0,0 1-42 0 0,0-1-45 0 0,-1 0-50 0 0,1 0-53 0 0,0 0-59 0 0,5-14 541 0 0,-1 1-86 0 0,0 0-82 0 0,0 1-76 0 0,-1-1-26 0 0,1 1-40 0 0,0-1-39 0 0,0 1-34 0 0,-2 3-346 0 0,1 0-110 0 0,0 1-259 0 0,0-1-94 0 0,5 10-2325 0 0,-1-14 2621 0 0,2-1-54 0 0,0-1-216 0 0,4 1-575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3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2 749 7698 0 0,'0'-10'1009'0'0,"-1"-1"-59"0"0,1-1-64 0 0,-1 0-61 0 0,1 1-61 0 0,2 1-60 0 0,0 1-63 0 0,1 2-62 0 0,3 3-63 0 0,1 2-63 0 0,-3 2-49 0 0,-4 0-38 0 0,1-1-76 0 0,0 1-66 0 0,0 0-57 0 0,1 0-47 0 0,2 1 3 0 0,7 2-45 0 0,-9-3-30 0 0,-2 1 37 0 0,15 8 210 0 0,-1 3-62 0 0,1 2-55 0 0,-2 1-47 0 0,4 2-20 0 0,-2-3-52 0 0,38 27 93 0 0,-10-7-4 0 0,41 23-148 0 0,23 9 131 0 0,-87-53-85 0 0,1-2-67 0 0,2-2-70 0 0,-1 0-69 0 0,-4-3-22 0 0,-1 1-47 0 0,-1 0-47 0 0,-2 1-47 0 0,-11-5 11 0 0,1-1 56 0 0,0 0 49 0 0,-1 0 41 0 0,6 3-97 0 0,7 1-33 0 0,-10-4 141 0 0,2 0-109 0 0,-1 0-26 0 0,-1-2-101 0 0,-3 1 150 0 0,0-1-33 0 0,0 0-37 0 0,1 0-39 0 0,0 0-223 0 0,1 0-95 0 0,-1-1-102 0 0,0 0-111 0 0,1 0-118 0 0,-1-1-127 0 0,-2 2 512 0 0,1-1-34 0 0,-1 0-35 0 0,0 0-38 0 0,2-2-12 0 0,1 0-50 0 0,0-2-206 0 0,3-3-548 0 0,-8 8 1522 0 0</inkml:trace>
  <inkml:trace contextRef="#ctx0" brushRef="#br0" timeOffset="259.662">863 352 5273 0 0,'0'-3'233'0'0,"0"0"68"0"0,0 0 58 0 0,0-1 49 0 0,0 0 96 0 0,0 0 37 0 0,0-10 1329 0 0,0 9-1101 0 0,0-2 52 0 0,0 2-296 0 0,0 3-307 0 0,0 0-32 0 0,0 0-37 0 0,0 0-40 0 0,0 1-43 0 0,0-1-47 0 0,0 1 339 0 0,0 0-42 0 0,0 0-37 0 0,-1 1-37 0 0,0-1 144 0 0,-1 1-114 0 0,-1 0-65 0 0,1 1-97 0 0,-5 2-12 0 0,5-3 8 0 0,2 0-4 0 0,0 0 44 0 0,-5 24 1365 0 0,5-16-1228 0 0,-1-1-38 0 0,1 0-46 0 0,0 0-64 0 0,-1-2-75 0 0,1 0-89 0 0,-6 16 343 0 0,2 0-33 0 0,-6 19 190 0 0,2-1-106 0 0,1 0-84 0 0,1-4-87 0 0,1-1-38 0 0,-10 82 249 0 0,9-64-193 0 0,-9 55 57 0 0,-7 0-67 0 0,-3 14-57 0 0,-23 207 79 0 0,11-129-160 0 0,31-150-61 0 0,-12 90 62 0 0,8-81-72 0 0,-4 6-73 0 0,-4-2-111 0 0,16-57 152 0 0,1 1-41 0 0,0 1-39 0 0,1 0-35 0 0,-1 6-244 0 0,1 0-94 0 0,0-6 51 0 0,1-2-267 0 0,-1-21-462 0 0,0 2-52 0 0,0-1 66 0 0,0 0 65 0 0,-1 1 61 0 0,1-4-178 0 0,-1 1 85 0 0,1-1 80 0 0,0 0 75 0 0,1 1 68 0 0,0-2 63 0 0,1 1 57 0 0,0-1 51 0 0,1 3 71 0 0,0-1-49 0 0,2-3-188 0 0,2-12-499 0 0</inkml:trace>
  <inkml:trace contextRef="#ctx0" brushRef="#br0" timeOffset="582.7485">1018 131 5313 0 0,'2'-27'1572'0'0,"2"14"-604"0"0,1 2-257 0 0,-3 6-399 0 0,1-1-34 0 0,-1 2-107 0 0,3-10 549 0 0,-4 2-37 0 0,1-2 293 0 0,13 9-60 0 0,-13 5-523 0 0,1 0-82 0 0,-1-1-72 0 0,1-1-63 0 0,-1 0-33 0 0,1 0-58 0 0,-1 0-36 0 0,2-2-21 0 0,-1 0 56 0 0,-2 3 79 0 0,6-1 145 0 0,1 2-59 0 0,4 4 32 0 0,15 9 308 0 0,-20-9-397 0 0,-1-1 36 0 0,4 4 36 0 0,-2 3-45 0 0,7 13 123 0 0,-1 0-73 0 0,7 5 24 0 0,-1 3-41 0 0,-1 1-38 0 0,0 1-35 0 0,16 34 88 0 0,-1-1-98 0 0,-31-58-155 0 0,38 89 151 0 0,-9 2-88 0 0,6 18-34 0 0,-17-56-45 0 0,-3 2 0 0 0,7 47 2 0 0,-7 14-50 0 0,-12 4-41 0 0,-7 2-25 0 0,-5 2-36 0 0,2-73 42 0 0,-4 0 0 0 0,-2-1 1 0 0,-9 26 109 0 0,15-67-24 0 0,-31 104-125 0 0,20-74 67 0 0,-1-1 0 0 0,-20 36 82 0 0,-8 26-226 0 0,19-33-16 0 0,5-12-72 0 0,9-33 108 0 0,0 0-40 0 0,8-21 114 0 0,-2 6-15 0 0,0 3-74 0 0,0-7-35 0 0,2-4-67 0 0,1-4 114 0 0,-1 0-36 0 0,-1 0-294 0 0,-2 2-24 0 0,-1 0-109 0 0,5-3 291 0 0,1 0-35 0 0,1-1-35 0 0,2-1-38 0 0,-2-3-1258 0 0,-9-6-43 0 0,3 4 601 0 0,3 0-57 0 0,1 0 510 0 0,1-2-52 0 0,0-2-206 0 0,1-6-552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91 8682 0 0,'0'0'1326'0'0,"-1"0"-499"0"0,0 0-200 0 0,-1 0-80 0 0,-3 0 392 0 0,4 0-121 0 0,2 0-111 0 0,3 0-102 0 0,2 0-93 0 0,2 1-83 0 0,2-1-74 0 0,1 0-65 0 0,7-1 62 0 0,1 1-106 0 0,-3-1-82 0 0,11-2 160 0 0,-2-4-135 0 0,1 0-36 0 0,5-3-10 0 0,0 2-38 0 0,33 0 15 0 0,-57 8-110 0 0,-1-1 0 0 0,1 0 0 0 0,-1 0 0 0 0,1 0 0 0 0,-1-1 0 0 0,1 0 0 0 0,0-1-10 0 0,20-5-5 0 0,7 5-64 0 0,-11 0-45 0 0,-8-1-30 0 0,-3-1-54 0 0,1-2-100 0 0,-6 5 6 0 0,0 0-66 0 0,2 1-73 0 0,0 0-81 0 0,0 1-89 0 0,0 1-97 0 0,0-1-105 0 0,0 1-112 0 0,-5-1 269 0 0,1 0-50 0 0,-1 1-54 0 0,-1-1-54 0 0,0 0-349 0 0,-2 0 342 0 0,-1 0 89 0 0,0 0-57 0 0,0 0-66 0 0,0 0-57 0 0,0 0-235 0 0,0 0-630 0 0</inkml:trace>
  <inkml:trace contextRef="#ctx0" brushRef="#br0" timeOffset="238.4521">121 334 12931 0 0,'9'1'692'0'0,"-3"1"-86"0"0,-2 2-75 0 0,-1 0-62 0 0,3 2 184 0 0,11-1 198 0 0,-13-5-666 0 0,6 0 189 0 0,0 0-46 0 0,0 0-44 0 0,1 0-39 0 0,-1 0-37 0 0,0 0-34 0 0,9-1 87 0 0,-1 0-109 0 0,-1-1-58 0 0,44-8 52 0 0,-46 6-83 0 0,8-1-117 0 0,-4 4-65 0 0,9-1-175 0 0,-20 0 43 0 0,1 0 66 0 0,18-5-256 0 0,-15 3 180 0 0,-6 2 78 0 0,0 0-44 0 0,0 1-54 0 0,0-1-63 0 0,1-1-122 0 0,-1 1-101 0 0,1-1-112 0 0,-1 1-124 0 0,-2 0 352 0 0,-1 1-37 0 0,0 0-37 0 0,0-1-38 0 0,1 1-40 0 0,-1-1-42 0 0,0 1-44 0 0,0-1-44 0 0,2-1-373 0 0,-1 0-81 0 0,1-2-316 0 0,3-2-839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3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4001 0 0,'0'0'912'0'0,"0"0"-249"0"0,0 0 268 0 0,0-3 84 0 0,0 0-167 0 0,0 1-60 0 0,0 1-58 0 0,0 1-56 0 0,0 1-53 0 0,0 0-52 0 0,0 1-48 0 0,0 0-45 0 0,0 1-44 0 0,0 0-42 0 0,0 1-38 0 0,0 0-36 0 0,0 6 218 0 0,0 0-116 0 0,0 3-41 0 0,1 1-103 0 0,-1-1-73 0 0,2 13 187 0 0,-1-16-69 0 0,3 8 11 0 0,1 8 85 0 0,-1-3-97 0 0,-1-3-88 0 0,-1 33 231 0 0,2 31 995 0 0,7 36-1456 0 0,-1-28 570 0 0,-1-20-197 0 0,-5-38-230 0 0,-1-2-34 0 0,5 53 213 0 0,1-2-81 0 0,0 8-58 0 0,-1-1-73 0 0,2 45-52 0 0,-6 3-86 0 0,0-72-51 0 0,3-22-3 0 0,-3-17 1 0 0,-1 1-34 0 0,0 0-43 0 0,-2 0-50 0 0,-1-8 57 0 0,1 0-88 0 0,0 0-101 0 0,0-1-114 0 0,1-9 181 0 0,-1-1-33 0 0,0 0-35 0 0,1 0-36 0 0,0 0-38 0 0,0 0-39 0 0,1 0-41 0 0,-1-1-42 0 0,0-2-33 0 0,-1-1-33 0 0,0 1-39 0 0,-1-2-42 0 0,0 1-46 0 0,0-1-49 0 0,0 0-55 0 0,0 0-58 0 0,0-1-73 0 0,0 0-69 0 0,0-1-76 0 0,0-1-65 0 0,0 0-300 0 0,0-1-807 0 0</inkml:trace>
  <inkml:trace contextRef="#ctx0" brushRef="#br0" timeOffset="254.9612">552 464 8538 0 0,'0'0'1562'0'0,"0"-3"-629"0"0,0-1-163 0 0,1 2-64 0 0,-1-1-62 0 0,1 2-59 0 0,0 0-55 0 0,0 0-52 0 0,0 1-48 0 0,0 0-47 0 0,0 1-42 0 0,0 0-40 0 0,1 0-36 0 0,-1 1-33 0 0,3 2 146 0 0,-1 1-96 0 0,2 3-6 0 0,5 14 225 0 0,-7-14-257 0 0,0 0 119 0 0,-2-5-128 0 0,0 1 41 0 0,3 17 93 0 0,0 3-46 0 0,3 16 102 0 0,4 0-91 0 0,0 0-77 0 0,-3 0-65 0 0,-3-1-49 0 0,0 0-34 0 0,10 64 132 0 0,2-8-33 0 0,-1 38 22 0 0,-9-66-135 0 0,1-6-35 0 0,6 72 38 0 0,-10-47-90 0 0,1-21-80 0 0,1-25-43 0 0,-2-17 5 0 0,0 1-38 0 0,-2 1-46 0 0,-1 0-50 0 0,-1-17-11 0 0,1-1 52 0 0,-1 1 46 0 0,1-1 35 0 0,0 5-17 0 0,2 14-108 0 0,-1-16 126 0 0,0 0-64 0 0,-1 0-79 0 0,0-4 61 0 0,0 0-41 0 0,0 0-46 0 0,0 0-50 0 0,0 0-56 0 0,0 0-60 0 0,0 0-65 0 0,0 0-71 0 0,0 0-74 0 0,-1 0-80 0 0,1 0-86 0 0,-1 0-88 0 0,1 1-96 0 0,-1-1-98 0 0,0 0-105 0 0,0 0-109 0 0,0-4 253 0 0,0-1-64 0 0,0 0-289 0 0,0-1-783 0 0</inkml:trace>
  <inkml:trace contextRef="#ctx0" brushRef="#br0" timeOffset="500.3172">89 1304 10354 0 0,'0'0'1430'0'0,"0"0"-542"0"0,1 0-221 0 0,1 0-91 0 0,4-1 158 0 0,-1 1-112 0 0,0-2-100 0 0,0 1-91 0 0,1-2-18 0 0,0 0-98 0 0,-2 1-133 0 0,0-1-36 0 0,5-3 62 0 0,13-7 168 0 0,-14 9-181 0 0,1 1 87 0 0,22-6 56 0 0,2 0-101 0 0,1 2-91 0 0,1-1-78 0 0,7-1-72 0 0,0 0-77 0 0,-15 2-12 0 0,0 1-88 0 0,0 0-94 0 0,1 1-100 0 0,-1-1-106 0 0,1 1-114 0 0,0 0-118 0 0,1 0-126 0 0,-23 4 663 0 0,0 0-33 0 0,8-2-300 0 0,0-1-106 0 0,0-1-87 0 0,-2 0 11 0 0,1 1-42 0 0,28-13-1779 0 0,-24 10 1464 0 0,2-1-83 0 0,-11 4 621 0 0,1 1 48 0 0,1-2-336 0 0,0 1-48 0 0,1-1-217 0 0,6-3-585 0 0</inkml:trace>
  <inkml:trace contextRef="#ctx0" brushRef="#br0" timeOffset="731.0952">1237 442 12723 0 0,'-3'4'849'0'0,"-1"-1"-70"0"0,1 0-69 0 0,0 1-63 0 0,0-1-62 0 0,0 0-57 0 0,0 0-55 0 0,0-1-49 0 0,0 1-48 0 0,0 0-44 0 0,1-1-40 0 0,-1 1-37 0 0,-2 2 159 0 0,0 0-106 0 0,0 1-60 0 0,-11 9 257 0 0,9-8-231 0 0,0 0 73 0 0,3-3-122 0 0,1 0 42 0 0,-8 8 144 0 0,5 0-76 0 0,3 0-58 0 0,0 2-42 0 0,0 6-2 0 0,-12 32 265 0 0,2-13-203 0 0,4 2-34 0 0,-4 61 173 0 0,5 3 382 0 0,3 41-816 0 0,4-69 195 0 0,0 19 13 0 0,5 0-57 0 0,3-33-96 0 0,6-4-49 0 0,6 10-7 0 0,3 7-82 0 0,-10-38-19 0 0,2-1-55 0 0,6 5-219 0 0,-4-19 87 0 0,-2-4-22 0 0,1-1-94 0 0,-2-1-50 0 0,1 1-115 0 0,-11-14 611 0 0,0 0-36 0 0,1 0-35 0 0,-1 0-34 0 0,5 3-161 0 0,-1 0-122 0 0,2-1-115 0 0,-1 0-104 0 0,1-1-97 0 0,0 0-88 0 0,3 0-255 0 0,0-1-98 0 0,0-1-85 0 0,1-1-70 0 0,-1 0 80 0 0,0-1-34 0 0,-3-1 57 0 0,1-1-1 0 0,-1 1 1 0 0,0-1 0 0 0,0-1-1 0 0,4-1 1157 0 0,-4 1-945 0 0,-1-2-45 0 0,3 0-244 0 0,4-4-666 0 0,-14 8 1805 0 0</inkml:trace>
  <inkml:trace contextRef="#ctx0" brushRef="#br0" timeOffset="1000.5458">1613 796 10658 0 0,'-4'0'848'0'0,"1"0"-54"0"0,0 0-51 0 0,1 1-50 0 0,0-1-48 0 0,1 1-46 0 0,-1 0-44 0 0,1 0-42 0 0,1 0-41 0 0,-1 0-38 0 0,1 0-36 0 0,1 1-35 0 0,0 1 266 0 0,1 0-115 0 0,0 0-177 0 0,1 0-56 0 0,0 0-49 0 0,0 0-41 0 0,2 1-6 0 0,-1-1-35 0 0,11 9 226 0 0,-7-5-114 0 0,-4-4-91 0 0,0 0 38 0 0,0 0 141 0 0,0 1 101 0 0,13 14 68 0 0,0 0-76 0 0,-1 0-70 0 0,-1 0-64 0 0,8 10 51 0 0,-1 1-105 0 0,-1-1-83 0 0,0 1-61 0 0,44 57 85 0 0,-36-49-68 0 0,-1-5-89 0 0,1 2 14 0 0,21 33-53 0 0,15 19-25 0 0,-41-57-18 0 0,1-1-48 0 0,-4-2-46 0 0,1-1-67 0 0,-2-1-80 0 0,-2 1-94 0 0,-13-19 275 0 0,0 2-39 0 0,0-1-41 0 0,0 0-47 0 0,3 5-224 0 0,-4-6 178 0 0,0-1-36 0 0,0 1-36 0 0,1 0-38 0 0,-1-1-42 0 0,0 0-41 0 0,1 1-44 0 0,-1-2-47 0 0,1 1-47 0 0,0-1-49 0 0,0 0-51 0 0,0 0-54 0 0,0-1-54 0 0,0 0-57 0 0,-4-2 733 0 0,-1-1-1 0 0,1 0 1 0 0,-1 1-1 0 0,1-1 0 0 0,-1 0 1 0 0,1 1-1 0 0,-1-1 1 0 0,1 0-1 0 0,-1 0 1 0 0,1 0-1 0 0,0 0 0 0 0,-1 0 1 0 0,1 1-1 0 0,-1-1 1 0 0,1 0-1 0 0,0 0 1 0 0,-1 0-1 0 0,1-1 0 0 0,-1 1 1 0 0,1 0-1 0 0,0 0 1 0 0,-1 0-1 0 0,1 0 1 0 0,-1 0-1 0 0,1-1 0 0 0,-1 1 1 0 0,1 0-1 0 0,-1 0 1 0 0,1-1-1 0 0,-1 1 1 0 0,1-1 139 0 0,2-7-2120 0 0,-2-2 43 0 0,-1 5 1181 0 0,0 1-34 0 0,0-9-1980 0 0</inkml:trace>
  <inkml:trace contextRef="#ctx0" brushRef="#br0" timeOffset="1201.1648">2253 796 9938 0 0,'-3'3'942'0'0,"0"0"-67"0"0,0-1-65 0 0,0 1-62 0 0,0 0-60 0 0,0-1-57 0 0,1 0-55 0 0,-1 0-52 0 0,1 0-50 0 0,-1 0-46 0 0,1 0-46 0 0,-1 0-41 0 0,1 0-41 0 0,0-1-36 0 0,-2 2 162 0 0,1-1-206 0 0,0 0-48 0 0,0 0-42 0 0,1 0-35 0 0,-3 2 9 0 0,-7 8-10 0 0,6-5 17 0 0,3-2 31 0 0,0 0 76 0 0,-1 1 95 0 0,1 1 112 0 0,-5 8-33 0 0,-1-2-48 0 0,0 0-42 0 0,-1-1-35 0 0,-4 7 82 0 0,1 1-45 0 0,-1 5 15 0 0,1 1-40 0 0,-7 14 75 0 0,-6 2-74 0 0,-30 38 89 0 0,18-21-170 0 0,7-8-81 0 0,1 1-56 0 0,-3 3-70 0 0,-22 30 100 0 0,-8 12 4 0 0,24-30-130 0 0,17-24-57 0 0,3 0-72 0 0,4 1-85 0 0,3 1-100 0 0,8-26 39 0 0,2-8 61 0 0,0-4-13 0 0,-1 1-69 0 0,1-2-12 0 0,-1 0-73 0 0,0 0-83 0 0,0 1-94 0 0,1-1-85 0 0,0 0-99 0 0,2 0-109 0 0,0 0-120 0 0,0-3 455 0 0,0-1-34 0 0,0 0-35 0 0,0 0-36 0 0,0 0-37 0 0,0-1-40 0 0,0 0-39 0 0,0-1-41 0 0,0-1-570 0 0,0-1-87 0 0,0-2-375 0 0,0-4-1016 0 0</inkml:trace>
  <inkml:trace contextRef="#ctx0" brushRef="#br0" timeOffset="1500.9096">2165 0 12675 0 0,'0'0'1250'0'0,"0"0"-469"0"0,0 0-189 0 0,0 0-72 0 0,0 0-85 0 0,0 0-73 0 0,1 0-2 0 0,1 0 90 0 0,11 0 219 0 0,14 1 879 0 0,-9 3-587 0 0,-3 4-274 0 0,-7-2-398 0 0,0 1-45 0 0,15 17 268 0 0,-1-1-99 0 0,-1 1-85 0 0,-1 1-71 0 0,-2-2-74 0 0,-1 0-35 0 0,14 22 376 0 0,16 33-524 0 0,19 51 429 0 0,-24-37-180 0 0,-10-16-82 0 0,-3-5-47 0 0,2 16 158 0 0,-2 7-278 0 0,16 90 172 0 0,-15 0-89 0 0,-11-4-72 0 0,-14-89-63 0 0,-6 0-38 0 0,-7-3-52 0 0,-6-4-66 0 0,-6 30-221 0 0,12-64 191 0 0,-2-1-62 0 0,-2-1-87 0 0,-4 0-111 0 0,9-31 155 0 0,-9 19-351 0 0,10-26 433 0 0,1 0-56 0 0,-2 0-124 0 0,4-5 176 0 0,-1 0-32 0 0,1-1-38 0 0,-1 1-39 0 0,0-1-44 0 0,0 0-46 0 0,2-2-112 0 0,1 0-48 0 0,1-2-54 0 0,0 0-59 0 0,-1 0-84 0 0,1 1 81 0 0,0-1 76 0 0,0 0 73 0 0,-1 0 66 0 0,0 0 64 0 0,1 0 58 0 0,-1 0 54 0 0,0 0-6 0 0,0-1 64 0 0,0 1 55 0 0,0 0 48 0 0,-1-1 14 0 0,1 1 45 0 0,-3-2-133 0 0,2 2 25 0 0,1-1-28 0 0,0 1-59 0 0,1 0 117 0 0,0 0-34 0 0,-2-3-621 0 0,1-8-1081 0 0,0 7 1217 0 0,1-1-41 0 0,0 1-36 0 0,0-9-1730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220 444 13835 0 0,'-1'1'1676'0'0,"0"0"-1161"0"0,-1 1-37 0 0,-5 6 456 0 0,1 1-117 0 0,1 1-107 0 0,0 2-97 0 0,1-3-210 0 0,1 1-44 0 0,-1 0-40 0 0,1 0-35 0 0,-2 11 196 0 0,-1 0-88 0 0,-8 32 534 0 0,0-10-423 0 0,1 1-80 0 0,1-1-72 0 0,2 1-62 0 0,-2 8-11 0 0,1 1-60 0 0,-1 11-13 0 0,-6 33 44 0 0,9-48-127 0 0,-18 163 174 0 0,14-96-215 0 0,11-96-77 0 0,1 1 0 0 0,1-1 0 0 0,1 0 0 0 0,1 0 0 0 0,1 0 0 0 0,4 17-4 0 0,14 40-72 0 0,-9-38-3 0 0,1-1-32 0 0,-7-19 37 0 0,4 7-179 0 0,26 46-247 0 0,-17-42 213 0 0,-9-17 115 0 0,0 0-36 0 0,1-1-41 0 0,0 0-47 0 0,-2-3 8 0 0,1 0-41 0 0,0 0-45 0 0,0-1-48 0 0,1 0-51 0 0,0-1-56 0 0,0 0-59 0 0,1-1-63 0 0,-1-1-65 0 0,1 0-71 0 0,1-1-73 0 0,-1 0-77 0 0,1-1-80 0 0,0-1-85 0 0,0-1-88 0 0,0-1-91 0 0,8 0-278 0 0,-6 0 487 0 0,-4 0 143 0 0,1 0-43 0 0,-1 0-50 0 0,-2 0-43 0 0,3 0-253 0 0,4 0-704 0 0</inkml:trace>
  <inkml:trace contextRef="#ctx0" brushRef="#br0" timeOffset="240.6259">595 621 11995 0 0,'0'0'1749'0'0,"0"0"-1208"0"0,0 0-36 0 0,0 0 65 0 0,0 0-58 0 0,0 0-48 0 0,0 0-36 0 0,1 0 356 0 0,2 0-71 0 0,10 2 157 0 0,0 4-107 0 0,-1 3-102 0 0,0 2-95 0 0,-1 2-87 0 0,0 2-83 0 0,0-1-76 0 0,-1 1-69 0 0,-1-2-63 0 0,-1-1-57 0 0,13 16 82 0 0,1 0-46 0 0,-1 0-39 0 0,1 1-34 0 0,6 7-16 0 0,0 0-37 0 0,92 129-12 0 0,-117-161-39 0 0,0 1 1 0 0,1-1-1 0 0,-1 0 0 0 0,1-1 1 0 0,0 1-1 0 0,0-1 1 0 0,0 1-1 0 0,1-1 1 0 0,-1 0-1 0 0,1-1 0 0 0,1 1 10 0 0,13 9-66 0 0,1 4-45 0 0,4 7-130 0 0,-11-12 60 0 0,1-1-55 0 0,0-1-66 0 0,0-2-76 0 0,0-2-89 0 0,0-4-99 0 0,-11-1 154 0 0,-1-1 82 0 0,1 0 73 0 0,-1 0 62 0 0,1-1 29 0 0,-1 0 57 0 0,4-4-49 0 0,-5 4 98 0 0,1 0-34 0 0,0 1-123 0 0,3-2-52 0 0,1 0-77 0 0,-1 0 35 0 0,11-8-1015 0 0,-13 6 754 0 0,-1 2 212 0 0,1-2-47 0 0,-1 1-56 0 0,1-2-65 0 0,-1 1 65 0 0,1 0-67 0 0,1 1-43 0 0,5-6-669 0 0,-7 8 840 0 0,1 0 1 0 0,-1-1 0 0 0,0 1-1 0 0,0-1 1 0 0,0 0 0 0 0,0 1-1 0 0,0-1 1 0 0,0 0 0 0 0,0-3 401 0 0,2-14-1559 0 0,-2 10 858 0 0,0 0-44 0 0,0 1 61 0 0,2 0-40 0 0,0-2-184 0 0,4-5-497 0 0</inkml:trace>
  <inkml:trace contextRef="#ctx0" brushRef="#br0" timeOffset="514.1747">1501 378 6457 0 0,'0'0'1838'0'0,"0"0"-647"0"0,0 0 227 0 0,0 0-106 0 0,-1 0-129 0 0,-2 4-116 0 0,0-1-265 0 0,-1 2-68 0 0,1-1-66 0 0,0 1-61 0 0,0 0-59 0 0,0 0-55 0 0,0 0-52 0 0,0 1-48 0 0,0 1 20 0 0,0 0-59 0 0,0 0-53 0 0,1 1-47 0 0,-2 1-3 0 0,1 1-49 0 0,0 1-10 0 0,-2 6 30 0 0,-2 5 45 0 0,3-7-45 0 0,-19 60 429 0 0,3 1-119 0 0,3 2-99 0 0,2-1-81 0 0,-4 14-12 0 0,-2-3-57 0 0,1-3-45 0 0,2-3-44 0 0,-1 17-3 0 0,-8 55 45 0 0,4 5-88 0 0,-2 76-31 0 0,5-104-80 0 0,6-43-54 0 0,7 6-72 0 0,5-47-11 0 0,-3-2-65 0 0,0-15 1 0 0,-1-1-58 0 0,5-21-1 0 0,-1-1 50 0 0,1 1 43 0 0,0-1 35 0 0,0 6-17 0 0,0 15-35 0 0,1-20 52 0 0,1 1-57 0 0,-1 1-133 0 0,0-5 91 0 0,1 0-41 0 0,-1 0-84 0 0,0 1-64 0 0,1 0-68 0 0,-1 0-75 0 0,0 1-82 0 0,0-1-86 0 0,0 1-95 0 0,0 0-98 0 0,0-1 215 0 0,0-2-45 0 0,0-1-39 0 0,0-1-33 0 0,-1-3-526 0 0,1-4-728 0 0,0-5-410 0 0,1 2 887 0 0,1 1 341 0 0,0 1 101 0 0,4-3-579 0 0,6-4-973 0 0</inkml:trace>
  <inkml:trace contextRef="#ctx0" brushRef="#br0" timeOffset="760.0197">1523 69 6505 0 0,'10'-9'1563'0'0,"-4"4"-828"0"0,1 0-33 0 0,0 1-37 0 0,0-1-36 0 0,0 0-40 0 0,1 1-41 0 0,0 0-43 0 0,-1 0-45 0 0,1 0-48 0 0,-1 0-47 0 0,0 1-52 0 0,-1 0-52 0 0,0 1-55 0 0,0 0-56 0 0,8-2 546 0 0,1 3-74 0 0,0 1-68 0 0,1 2-62 0 0,0 2-57 0 0,-1 0-50 0 0,1 2-47 0 0,-1 1-39 0 0,9 6 109 0 0,-2 1-64 0 0,31 29 525 0 0,-8 9-257 0 0,-6 4-114 0 0,-6 5-99 0 0,-4 2-82 0 0,-9-10-111 0 0,-1 0-33 0 0,27 104 230 0 0,-31-103-271 0 0,5 20 100 0 0,-4 0 1 0 0,-2 8-233 0 0,-6-13 207 0 0,-2 1 1 0 0,-4 21-208 0 0,-1-5 149 0 0,-1 50 46 0 0,-1-99-142 0 0,-2-1 1 0 0,-1 0-1 0 0,-3 0 1 0 0,-4 17-54 0 0,-19 42 61 0 0,-4-5-69 0 0,13-32-38 0 0,-24 50-172 0 0,11-38 7 0 0,3-13-36 0 0,-2-1-89 0 0,4-11-26 0 0,-1-1-89 0 0,-1-2-100 0 0,-1 0-114 0 0,7-12-253 0 0,16-20 585 0 0,0 0-32 0 0,1-2 25 0 0,-1 0-38 0 0,0 0-46 0 0,1-1-52 0 0,-4 2-205 0 0,0-2-107 0 0,0-1-122 0 0,6-4 406 0 0,0 1-36 0 0,0-1-37 0 0,0-1-39 0 0,-1 0-41 0 0,1 0-42 0 0,-1-1-43 0 0,1-1-47 0 0,-1 0-47 0 0,0 0-50 0 0,-2-2-270 0 0,1 0-49 0 0,-3-2-287 0 0,-5-2-797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12379 0 0,'0'6'685'0'0,"0"1"-36"0"0,0-1-37 0 0,0 1-35 0 0,0-1-35 0 0,0 0-32 0 0,0 7 414 0 0,0 0-120 0 0,0 0-111 0 0,0-1-104 0 0,1 1-94 0 0,-1-4-200 0 0,0-1-40 0 0,0 1-36 0 0,1 0-33 0 0,-1 8 96 0 0,1 1-100 0 0,0 4-56 0 0,5 41-28 0 0,-4-50-49 0 0,0 1 34 0 0,0-2 30 0 0,0-1 45 0 0,0 1 52 0 0,0 0 60 0 0,11 70 269 0 0,-4 1-86 0 0,0 0-108 0 0,-3-41-221 0 0,1-1-38 0 0,6 27 27 0 0,-3-7-44 0 0,-1 10-33 0 0,5 51-41 0 0,-12-109 2 0 0,13 102-62 0 0,-6-50-41 0 0,-1 0-80 0 0,-2-3-104 0 0,-4-32 98 0 0,-2-2-34 0 0,1-9-113 0 0,-1-3 63 0 0,6 30-475 0 0,-3-28 351 0 0,-1-10 146 0 0,1 1-45 0 0,-1 1-54 0 0,0 0-64 0 0,2 2-190 0 0,-1 2-123 0 0,-1-9 329 0 0,-1-1 74 0 0,4 10-500 0 0,-3-10 593 0 0,-1-1-35 0 0,0 0-47 0 0,1 1-60 0 0,-2-2 87 0 0,1 0-35 0 0,0 1-39 0 0,0-1-42 0 0,-1 0 32 0 0,0 0-34 0 0,1 0-35 0 0,-1 0-39 0 0,0 0-40 0 0,1 0-42 0 0,-1 0-44 0 0,0 0-46 0 0,0 0-578 0 0,0-1-72 0 0,0 0-330 0 0,0-1-896 0 0</inkml:trace>
  <inkml:trace contextRef="#ctx0" brushRef="#br0" timeOffset="260.1108">575 0 8210 0 0,'0'0'1260'0'0,"1"0"-458"0"0,0 0-176 0 0,1 0-54 0 0,1 0-40 0 0,0 1-33 0 0,2 0 402 0 0,0 1-119 0 0,0 1-110 0 0,-1 0-101 0 0,-1 2-91 0 0,1-1-81 0 0,-1 2-73 0 0,-1-2-111 0 0,0 1-35 0 0,2 5 94 0 0,0 4-53 0 0,1 7 33 0 0,-2-9-85 0 0,0 0 69 0 0,-1-5-23 0 0,0 1 58 0 0,8 25 126 0 0,0 3-42 0 0,-2 1-41 0 0,1 1-40 0 0,7 31 122 0 0,1-2-116 0 0,9 26 16 0 0,-4 0-79 0 0,-2 0-63 0 0,-3 0-46 0 0,20 79 64 0 0,-10-48-102 0 0,-6 3-34 0 0,-13-66-69 0 0,-2-19-25 0 0,-1-7-35 0 0,0 0-56 0 0,0-6-29 0 0,0-1-58 0 0,0-1-66 0 0,0-1-76 0 0,-4-19 137 0 0,0-1 36 0 0,0 5-78 0 0,1 12-298 0 0,-2-16 363 0 0,0-1-45 0 0,0 0-22 0 0,0 0-59 0 0,-1-1-70 0 0,1 1-79 0 0,0-3 148 0 0,0 1-37 0 0,0-1-38 0 0,0 1-41 0 0,0-1-43 0 0,0 1-47 0 0,0-1-47 0 0,0 1-52 0 0,0-2-387 0 0,0-1-72 0 0,0-1-84 0 0,0 0-95 0 0,0 0 184 0 0,0 0-54 0 0,0 0-284 0 0,0 0-779 0 0</inkml:trace>
  <inkml:trace contextRef="#ctx0" brushRef="#br0" timeOffset="509.0208">155 1038 13043 0 0,'0'0'994'0'0,"0"-1"-366"0"0,0 0-142 0 0,0 0-48 0 0,0-6 173 0 0,0 1-30 0 0,0 0-45 0 0,1 0-61 0 0,0 1-73 0 0,2 0-91 0 0,0 2-104 0 0,2 1-118 0 0,-2 1-95 0 0,0 1-34 0 0,6-1 218 0 0,-1-1-71 0 0,0-1-47 0 0,1-3-43 0 0,-3 2-2 0 0,-2 2 25 0 0,44-15 77 0 0,-3-1-49 0 0,24-7-34 0 0,-42 16-45 0 0,0 1-1 0 0,26-4 12 0 0,-5 5-36 0 0,-16 3-26 0 0,15-2-120 0 0,-24 2 38 0 0,0 0-42 0 0,1 0-50 0 0,-2-2-54 0 0,1 0-60 0 0,0-1-67 0 0,-7 2 76 0 0,1 1-50 0 0,-1 0-55 0 0,0 1-61 0 0,0 1-67 0 0,0 0-73 0 0,0 1-79 0 0,0 0-84 0 0,-16 1 810 0 0,13 0-863 0 0,-1 0-92 0 0,-1-1-112 0 0,-5 0 487 0 0,0 0-33 0 0,2-2-438 0 0,1 0-72 0 0,2-2-297 0 0,5-3-790 0 0,-16 8 2190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3:4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12643 0 0,'10'0'482'0'0,"0"-2"-46"0"0,-1 0-41 0 0,-1 0-41 0 0,0-2-36 0 0,-1 1-34 0 0,8-5 194 0 0,-5 2-210 0 0,0 1-40 0 0,13-3 132 0 0,1 2-22 0 0,9-2 23 0 0,-5 0-106 0 0,-15 4-127 0 0,-2 3-40 0 0,7 0 1 0 0,10-1-33 0 0,-7-5-34 0 0,-7 1-15 0 0,-3 3-41 0 0,0 2-33 0 0,2 0-45 0 0,-2 1 78 0 0,-6-1-33 0 0,1 1-35 0 0,-1 0-37 0 0,1-1-37 0 0,-1 0-39 0 0,0 0-40 0 0,0 0-42 0 0,0 0-42 0 0,1-1-45 0 0,-1 0-45 0 0,0 0-46 0 0,0 0-48 0 0,0 0-50 0 0,1 0-49 0 0,-1-1-232 0 0,1 2-100 0 0,-1 1-113 0 0,-2 0 486 0 0,0 0-32 0 0,1 0-438 0 0,1 0-71 0 0,0 0-294 0 0,3 0-784 0 0</inkml:trace>
  <inkml:trace contextRef="#ctx0" brushRef="#br0" timeOffset="260.5047">88 443 11226 0 0,'0'0'1526'0'0,"0"0"-579"0"0,0 0-236 0 0,0 0-99 0 0,0 0-114 0 0,0 0-102 0 0,0 0-25 0 0,0 0 47 0 0,1 0 42 0 0,2 0-84 0 0,5-1-108 0 0,-1-1-58 0 0,-1-2-46 0 0,1 0-34 0 0,15-6 200 0 0,-9 9-158 0 0,3-2 10 0 0,-3-4-81 0 0,6-2-60 0 0,-5 5-51 0 0,1 0-33 0 0,-1 1-27 0 0,0-1-35 0 0,-1-1-39 0 0,1-1-44 0 0,-3 1-77 0 0,0 0 34 0 0,20-7-421 0 0,-18 8 348 0 0,2 0-140 0 0,-7 2 153 0 0,0 0-49 0 0,1 0-55 0 0,-1 0-66 0 0,2 0-81 0 0,-1 0-85 0 0,2-1-91 0 0,0 0-102 0 0,0 0-99 0 0,-1-1-71 0 0,1-1-83 0 0,0-1-98 0 0,-10 6 1083 0 0,8-4-951 0 0,0-1-60 0 0,1 0-279 0 0,6-3-753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0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9818 0 0,'0'0'1482'0'0,"0"0"-597"0"0,0 0-402 0 0,0 0-53 0 0,0 0-43 0 0,0 0-34 0 0,0 0 275 0 0,0 0-77 0 0,0 0-57 0 0,0 0-48 0 0,0 0-47 0 0,0 0-41 0 0,1 0-38 0 0,3 4-33 0 0,13 14 196 0 0,-12-14-240 0 0,0-2-94 0 0,0-1-62 0 0,2 0-65 0 0,-1-1-15 0 0,-3 1 50 0 0,24 15 87 0 0,-22-12-125 0 0,1 0 0 0 0,0-1-1 0 0,0 0 1 0 0,0 1 0 0 0,0-2 0 0 0,1 1 0 0 0,-1-1-1 0 0,1 0 1 0 0,-1 0 0 0 0,1-1 0 0 0,0 0 0 0 0,2 0-19 0 0,-3 0 12 0 0,1-1-1 0 0,0 1 1 0 0,-1 0 0 0 0,1 1 0 0 0,-1 0 0 0 0,1 0 0 0 0,-1 0 0 0 0,0 1-1 0 0,0 0 1 0 0,5 2-12 0 0,-9-3 5 0 0,1-1 1 0 0,0 0-1 0 0,0 0 0 0 0,-1 0 0 0 0,1-1 0 0 0,0 1 0 0 0,0 0 0 0 0,0-1 0 0 0,0 0 0 0 0,0 0 0 0 0,0 0 1 0 0,0 0-1 0 0,0 0 0 0 0,0-1 0 0 0,0 0 0 0 0,0 1 0 0 0,0-1-5 0 0,0 0 5 0 0,0 0 0 0 0,0 1 0 0 0,0-1 0 0 0,0 1 1 0 0,0-1-1 0 0,0 1 0 0 0,0 0 0 0 0,0 1 0 0 0,0-1 0 0 0,0 0 0 0 0,0 1 0 0 0,0 0 0 0 0,0-1 0 0 0,0 1 1 0 0,-1 0-1 0 0,1 1 0 0 0,0-1-5 0 0,2 2 9 0 0,1 0 6 0 0,-1-1 0 0 0,0 1 0 0 0,1-1 0 0 0,-1 0 0 0 0,1 0 0 0 0,0-1 0 0 0,0 1 0 0 0,0-1 0 0 0,-1 0 0 0 0,1-1 0 0 0,0 0 0 0 0,1 0-15 0 0,14 6 108 0 0,-16 10 35 0 0,-5-16-140 0 0,0 1 1 0 0,0-1-1 0 0,0 0 1 0 0,0 0-1 0 0,0 0 1 0 0,0 0-1 0 0,0 0 1 0 0,0 0-1 0 0,0 1 1 0 0,0-1-1 0 0,0 0 1 0 0,0 0-1 0 0,0 0 1 0 0,0 0-1 0 0,0 0 1 0 0,0 1-1 0 0,0-1 1 0 0,0 0-1 0 0,0 0 1 0 0,0 0-1 0 0,0 0 1 0 0,0 0-1 0 0,0 1 1 0 0,0-1-1 0 0,0 0 0 0 0,1 0 1 0 0,-1 0-1 0 0,0 0 1 0 0,0 0-1 0 0,0 0 1 0 0,0 0-1 0 0,0 0 1 0 0,0 1-1 0 0,0-1 1 0 0,0 0-1 0 0,1 0 1 0 0,-1 0-1 0 0,0 0 1 0 0,0 0-1 0 0,0 0 1 0 0,0 0-1 0 0,0 0 1 0 0,1 0-1 0 0,-1 0 1 0 0,0 0-1 0 0,0 0 1 0 0,0 0-1 0 0,0 0 1 0 0,0 0-1 0 0,1 0 1 0 0,-1 0-1 0 0,0 0 1 0 0,0 0-1 0 0,0 0 1 0 0,0 0-1 0 0,0 0 1 0 0,1 0-4 0 0,15 2 161 0 0,-13 5 25 0 0,-18 10 240 0 0,11-12-301 0 0,-9 15 221 0 0,-5 8-59 0 0,-12 3-8 0 0,2 2-48 0 0,2-1-62 0 0,4 0-72 0 0,-27 25 96 0 0,20-8-81 0 0,16-34-159 0 0,4-5-18 0 0,-1 0-36 0 0,2-3-68 0 0,3-1 9 0 0,0-1-43 0 0,4-4-235 0 0,0 0 65 0 0,0 0 59 0 0,1 0 56 0 0,-1 0 51 0 0,0 0 46 0 0,1 0 43 0 0,0 0 38 0 0,-1 1 16 0 0,1-1 96 0 0,0 1 60 0 0,0 2 185 0 0,1-3-221 0 0,-1 0-33 0 0,1 0-46 0 0,-1-1-58 0 0,0 1-71 0 0,1 0-81 0 0,-1-1 49 0 0,1 1-35 0 0,-1-1-39 0 0,0 1-40 0 0,0-1-45 0 0,1 0-45 0 0,-1 1-49 0 0,0-1-52 0 0,0 0-99 0 0,1 0-65 0 0,-1 1-70 0 0,0-1-72 0 0,0 0-76 0 0,0 0-78 0 0,0 0-82 0 0,0 0-85 0 0,3-3 114 0 0,0 0-76 0 0,1-1-58 0 0,0 0-44 0 0,4-4-884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0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15043 0 0,'0'0'1011'0'0,"0"0"-379"0"0,0 0-152 0 0,0 0-60 0 0,0 0-68 0 0,0 0-59 0 0,0 0-3 0 0,0 0 69 0 0,4 4 504 0 0,5 5-471 0 0,0 0-33 0 0,-7-7-139 0 0,0 1-39 0 0,0 1 78 0 0,-1-2-158 0 0,-1 0-34 0 0,0 0-20 0 0,0 1-22 0 0,-1 2 4 0 0,2-3 13 0 0,0-1 34 0 0,9 8 160 0 0,-2-3-28 0 0,1 10-46 0 0,-1-2-74 0 0,-6-12-74 0 0,-1 0 0 0 0,1 1 1 0 0,-1-1-1 0 0,0 1 0 0 0,1-1 0 0 0,-1 1 1 0 0,0-1-1 0 0,-1 1 0 0 0,1 0 0 0 0,0-1 0 0 0,-1 1 1 0 0,1 0-1 0 0,-1 0 0 0 0,0 0-14 0 0,0 0 11 0 0,0 0 1 0 0,1 0-1 0 0,-1 0 0 0 0,1 0 1 0 0,-1 0-1 0 0,1 0 0 0 0,0 0 1 0 0,1-1-1 0 0,-1 1 0 0 0,0 0 0 0 0,1-1 1 0 0,-1 1-1 0 0,1 0-11 0 0,0-1 10 0 0,-1 1 1 0 0,1-1-1 0 0,-1 1 1 0 0,1 0-1 0 0,-1 0 1 0 0,0-1-1 0 0,0 1 1 0 0,-1 0-1 0 0,1 0 1 0 0,0 0-1 0 0,-1 0 0 0 0,0 0 1 0 0,0 0-11 0 0,6 22 75 0 0,-3-20-42 0 0,0 1 0 0 0,1-1 0 0 0,-1 0 1 0 0,1 0-1 0 0,1-1 0 0 0,-1 1 0 0 0,5 3-33 0 0,-1-1 42 0 0,2-1 62 0 0,6-7-55 0 0,-16 1-36 0 0,5 0 77 0 0,0 0 24 0 0,10 0-80 0 0,-13 0-8 0 0,6-2 38 0 0,-1-4-34 0 0,4-12-11 0 0,-11 17-10 0 0,15-32 46 0 0,-12 24-44 0 0,1 1 0 0 0,0 0 0 0 0,0 0 0 0 0,0 0 0 0 0,1 0 0 0 0,0 1 0 0 0,1 0 0 0 0,2-2-11 0 0,1-1 15 0 0,-7 8-10 0 0,1 0 0 0 0,-1-1 0 0 0,0 1 0 0 0,0-1 0 0 0,-1 0 0 0 0,1 0 0 0 0,0 0 0 0 0,-1 1 0 0 0,0-2 0 0 0,1-1-5 0 0,17-33 31 0 0,-18 36-28 0 0,1-1-1 0 0,-1 0 1 0 0,1 1 0 0 0,0 0-1 0 0,0-1 1 0 0,0 1-1 0 0,0 0 1 0 0,0 0 0 0 0,0 0-1 0 0,2-1-2 0 0,-3 3 2 0 0,0-1-1 0 0,-1 1 0 0 0,1-1 1 0 0,0 1-1 0 0,0 0 1 0 0,0-1-1 0 0,0 1 0 0 0,0 0 1 0 0,0-1-1 0 0,0 1 0 0 0,0 0 1 0 0,0 0-1 0 0,0 0 1 0 0,0 0-1 0 0,0 0 0 0 0,0 0 1 0 0,0 0-1 0 0,0 0 1 0 0,0 1-1 0 0,0-1 0 0 0,0 0 1 0 0,0 1-1 0 0,0-1 1 0 0,0 0-1 0 0,0 1 0 0 0,-1-1 1 0 0,1 1-1 0 0,0-1 1 0 0,0 1-1 0 0,0 0 0 0 0,-1-1 1 0 0,1 1-1 0 0,0 0-1 0 0,8 17 1 0 0,8-9-13 0 0,-8 0 4 0 0,13 8-34 0 0,31 27 14 0 0,53 9-11 0 0,-98-51 41 0 0,-1 0 0 0 0,1-1 0 0 0,0 0 1 0 0,0 0-1 0 0,0-1 0 0 0,0 0 0 0 0,-1 0 0 0 0,1-1 0 0 0,0 0 0 0 0,0 0 0 0 0,0-1 0 0 0,-1 0-2 0 0,1-9 22 0 0,-8 10-20 0 0,1 1 1 0 0,-1-1-1 0 0,0 0 0 0 0,1 0 0 0 0,-1 1 1 0 0,1-1-1 0 0,-1 0 0 0 0,1 1 0 0 0,0-1 1 0 0,-1 1-1 0 0,1-1 0 0 0,0 1 0 0 0,-1-1 0 0 0,1 1 1 0 0,0-1-1 0 0,0 1 0 0 0,-1 0 0 0 0,1-1 1 0 0,0 1-1 0 0,0 0 0 0 0,-1 0 0 0 0,1-1 1 0 0,0 1-1 0 0,0 0 0 0 0,0 0 0 0 0,0 0 1 0 0,-1 0-1 0 0,1 0 0 0 0,0 0 0 0 0,0 0 1 0 0,0 1-1 0 0,0-1-2 0 0,21-5 77 0 0,-17-12 43 0 0,-1 8 51 0 0,4-1-75 0 0,0-3 42 0 0,-6 11-113 0 0,-1 0 1 0 0,0 0-1 0 0,-1-1 1 0 0,1 1-1 0 0,0-1 1 0 0,-1 1-1 0 0,1 0 1 0 0,-1-1-1 0 0,0 1 1 0 0,0-1-1 0 0,0 1 1 0 0,0-1-1 0 0,0 1 1 0 0,0-1-1 0 0,-1 1 1 0 0,1-1-1 0 0,-1 1 1 0 0,0-1-1 0 0,1 1 1 0 0,-2-2-26 0 0,-6-9 108 0 0,6 10-89 0 0,0 1 1 0 0,1 0 0 0 0,0-1 0 0 0,-1 1 0 0 0,1-1 0 0 0,0 1 0 0 0,0-1-1 0 0,0 0 1 0 0,1 1 0 0 0,-1-1 0 0 0,0 0 0 0 0,1 0 0 0 0,0 0-1 0 0,0 0-19 0 0,-7-29 132 0 0,-8 3-84 0 0,6 11-61 0 0,7 15 100 0 0,-1-1-75 0 0,0-1-67 0 0,-1 1-57 0 0,-2-2-88 0 0,1 0-55 0 0,-2-1-104 0 0,-2-2-232 0 0,4 4 192 0 0,2 3-25 0 0,2 0-77 0 0,0 2-92 0 0,1 0-107 0 0,0 0-118 0 0,0 0-108 0 0,0 0-94 0 0,0 0-78 0 0,0 0-73 0 0,0-1-98 0 0,0 1 588 0 0,0-1-37 0 0,0 0-41 0 0,0 0-46 0 0,0-3-579 0 0,0 0-100 0 0,0-1-396 0 0,0-5-1048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11755 0 0,'0'0'1062'0'0,"0"0"-383"0"0,0 0-144 0 0,0 0-39 0 0,0 0 59 0 0,0 0-63 0 0,0 0-51 0 0,0 0-38 0 0,0 1 326 0 0,0 5-100 0 0,0 9-100 0 0,0 0-90 0 0,1-8-75 0 0,5 1-52 0 0,9 11-29 0 0,-4 4-50 0 0,-3 7-4 0 0,-5 16 56 0 0,-1-17-68 0 0,2-5-58 0 0,2-1-26 0 0,7 5 2 0 0,0 2 12 0 0,-2 4 43 0 0,-2-8-62 0 0,-1-2-37 0 0,8 26 62 0 0,-5-2-11 0 0,-14 0-47 0 0,1-41-86 0 0,1 0 0 0 0,0 0 0 0 0,1 0 0 0 0,-1 0 0 0 0,1 0 0 0 0,1 0 1 0 0,0 0-1 0 0,0 0 0 0 0,0 0 0 0 0,0 0 0 0 0,1 0 0 0 0,3 6-9 0 0,7 17 21 0 0,8 21 7 0 0,-15-6-48 0 0,-6-16-91 0 0,0 0-79 0 0,0-15 43 0 0,1 0-43 0 0,1-1-50 0 0,1-1-56 0 0,1-3-63 0 0,1-3-70 0 0,-2-4 184 0 0,-1-1 35 0 0,3 1-119 0 0,0 0 62 0 0,2 1 19 0 0,0 0 71 0 0,-3-1 22 0 0,0-1-24 0 0,-1 1-63 0 0,0 0-20 0 0,0 0-67 0 0,-1 0-77 0 0,1 1-86 0 0,-1-1 7 0 0,-1 1-72 0 0,1-1-80 0 0,-1 1-85 0 0,0 1-91 0 0,-1-1-97 0 0,1 1-103 0 0,-1 0-109 0 0,1-4-33 0 0,0 0-100 0 0,0 0-349 0 0,0 0-909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0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12203 0 0,'0'-3'356'0'0,"0"1"37"0"0,0-3 482 0 0,0 0 64 0 0,0-6 1331 0 0,0 8-1613 0 0,0-1-43 0 0,0 1 38 0 0,0 0-108 0 0,0 1-306 0 0,0 0-42 0 0,0 1-46 0 0,0 0-51 0 0,0 0-53 0 0,0 0-58 0 0,0 0-61 0 0,0 0-66 0 0,0 0 464 0 0,1 1-44 0 0,-1-1-40 0 0,1 0-38 0 0,1 0 105 0 0,0 1-109 0 0,0-1-103 0 0,0 1-40 0 0,9 1 67 0 0,-8 0 26 0 0,-2-1-12 0 0,0 1 52 0 0,0 0 60 0 0,-1 0 71 0 0,-1 6-76 0 0,1 13 222 0 0,5 2-82 0 0,6 3-110 0 0,-5-2-81 0 0,-2 7-34 0 0,-3 20 23 0 0,-1-46-171 0 0,0 54 133 0 0,0 73 63 0 0,-1-111-180 0 0,0-1-1 0 0,-2 1 1 0 0,-4 16-27 0 0,2-13 3 0 0,1 0-1 0 0,1 1 1 0 0,2-1 0 0 0,0 1-3 0 0,2 5-27 0 0,0-1-13 0 0,-2 3-35 0 0,-5 9-113 0 0,4-29 68 0 0,-1-1 36 0 0,-4 16-75 0 0,5-15 66 0 0,-1 1-69 0 0,1 1-93 0 0,1-2-49 0 0,0 1-105 0 0,1-6 160 0 0,0 1-33 0 0,-1-1-36 0 0,1 1-37 0 0,0-3-5 0 0,0 0-40 0 0,0 1-40 0 0,0-1-39 0 0,-1 5-375 0 0,1-1-100 0 0,0 1-97 0 0,0-1-97 0 0,0 0-94 0 0,1-1-92 0 0,1-2-92 0 0,1-1-89 0 0,0-2 269 0 0,1 0-94 0 0,1-2-360 0 0,5 1-953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17596 0 0,'9'-9'1051'0'0,"-3"3"-394"0"0,-2 2-158 0 0,-1 1-60 0 0,1-1 153 0 0,0 2-99 0 0,0 0-89 0 0,-1 2-79 0 0,0 1-67 0 0,-1 0-58 0 0,1 1-47 0 0,-2 1-36 0 0,4 10 189 0 0,-4-8-139 0 0,0-2 6 0 0,-1-1 66 0 0,1 9 94 0 0,1-2-58 0 0,2-1-49 0 0,0-1-38 0 0,7 15 180 0 0,-9 8-85 0 0,-1-3-71 0 0,5-4-41 0 0,-4-15-134 0 0,11 35 97 0 0,-6 7-42 0 0,-6-31-74 0 0,2 0 1 0 0,0 0-1 0 0,1 0 0 0 0,4 10-18 0 0,-1 25 9 0 0,-8-23-9 0 0,0-16 1 0 0,1 0 0 0 0,0 0 0 0 0,1 0 0 0 0,1 0 0 0 0,1 7-1 0 0,8 0-14 0 0,-9-20 7 0 0,-1 1 1 0 0,0-1 0 0 0,1 0-1 0 0,-1 1 1 0 0,0-1 0 0 0,0 1 0 0 0,-1-1-1 0 0,1 1 1 0 0,0-1 0 0 0,-1 1-1 0 0,0 0 1 0 0,0-1 0 0 0,1 1 6 0 0,-1 24-135 0 0,0-5-102 0 0,-1-21 1 0 0,1 0 72 0 0,-1 0 63 0 0,-1 0 49 0 0,-1 0 55 0 0,-3-1 108 0 0,3 0-98 0 0,0 0-66 0 0,1 0-95 0 0,1 0 25 0 0,-1 0-36 0 0,1-1-42 0 0,1 1-44 0 0,-1 0-50 0 0,0 0-52 0 0,1 0-59 0 0,0 0-60 0 0,-4-4-297 0 0,-13-20 17 0 0,12-1 200 0 0,4 14 354 0 0,-2 2 38 0 0,-5-6-63 0 0,-2-7 49 0 0,6 0 79 0 0,3-4 36 0 0,1 0 36 0 0,-4 3 38 0 0,-6-3 48 0 0,8 21-43 0 0,0-1 1 0 0,0 1 0 0 0,0-1 0 0 0,1 0-1 0 0,0 0 1 0 0,0 0 0 0 0,0 1-1 0 0,1-1 1 0 0,0-1-27 0 0,-2-36 192 0 0,1 25-85 0 0,1-1 0 0 0,0 1 0 0 0,1 0 0 0 0,1 0 0 0 0,2-7-107 0 0,2 1 116 0 0,4-16 73 0 0,-1 13-31 0 0,1 5 15 0 0,4-1 54 0 0,2-1-41 0 0,-1 4 45 0 0,-10 14-109 0 0,1-1 0 0 0,-1 1 0 0 0,2 1 0 0 0,-1-1 0 0 0,5-2-122 0 0,3-1 159 0 0,2 3-36 0 0,4-2 161 0 0,-5 0-71 0 0,18-6 176 0 0,-13 13-189 0 0,-2 0-113 0 0,6 1 95 0 0,-16 0-93 0 0,-1 0 0 0 0,0 1 0 0 0,0 0 0 0 0,0 0 1 0 0,0 1-1 0 0,7 2-89 0 0,1 3 137 0 0,-1 4-37 0 0,12 7 100 0 0,-24-17-184 0 0,-1 0-1 0 0,1-1 1 0 0,-1 1-1 0 0,1 0 1 0 0,-1 0-1 0 0,1-1 1 0 0,-1 1-1 0 0,0 0 1 0 0,0 1-1 0 0,1-1 1 0 0,-1 0-1 0 0,0 0 1 0 0,0 0-1 0 0,0 1 1 0 0,0-1-1 0 0,0 0 1 0 0,0 1-1 0 0,-1-1 1 0 0,1 1-1 0 0,0-1 1 0 0,-1 1 0 0 0,1 0-1 0 0,-1-1 1 0 0,0 1-1 0 0,1-1 1 0 0,-1 1-1 0 0,0 0-15 0 0,0 16 108 0 0,0-2-35 0 0,0 25 61 0 0,-4-11-5 0 0,-13 5-6 0 0,7-16-64 0 0,8-15-58 0 0,-1 1 0 0 0,0-1 0 0 0,0 1 0 0 0,-1-1 1 0 0,1 0-1 0 0,-1 0 0 0 0,0-1 0 0 0,0 1 0 0 0,-5 2-1 0 0,-24 16-85 0 0,4-3-95 0 0,15-9 42 0 0,1 2-39 0 0,6-6 55 0 0,-1 1-69 0 0,-1-1-63 0 0,0 0-59 0 0,-1-1-53 0 0,1 0-49 0 0,0-1-44 0 0,0 1-39 0 0,0-1-123 0 0,2-1 60 0 0,0-1-104 0 0,0-1-90 0 0,1-1-77 0 0,-2-1-174 0 0,1 0-59 0 0,-14-10-2595 0 0,15 5 2126 0 0,2 2 664 0 0,2-1 46 0 0,0 0-434 0 0,0 0-89 0 0,2-2-358 0 0,0-2-949 0 0</inkml:trace>
  <inkml:trace contextRef="#ctx0" brushRef="#br0" timeOffset="345.6173">662 345 13635 0 0,'0'0'1199'0'0,"1"0"-438"0"0,0 0-172 0 0,2 0-53 0 0,0-1-132 0 0,1 1-42 0 0,-1-1-37 0 0,1 0-35 0 0,1-1 89 0 0,0-1-55 0 0,5-3 208 0 0,4-2 136 0 0,-6 4-343 0 0,0 0 77 0 0,-4 1-42 0 0,-1-2-40 0 0,1-2-37 0 0,0-1-98 0 0,-3 6-134 0 0,0 0-1 0 0,1 0 1 0 0,-1 0 0 0 0,1 1-1 0 0,-1-1 1 0 0,1 0-1 0 0,-1 1 1 0 0,1-1 0 0 0,0 1-1 0 0,0 0 1 0 0,1-1-51 0 0,16-8 321 0 0,0 0-75 0 0,-2-3-87 0 0,5-8 36 0 0,3-2-36 0 0,3-13 37 0 0,-19 19-99 0 0,-6 12-75 0 0,0 0-1 0 0,0 0 1 0 0,-1 0-1 0 0,0 0 1 0 0,0 0 0 0 0,0 0-1 0 0,-1-1 1 0 0,1 1 0 0 0,-1-1-1 0 0,0-4-21 0 0,-1 7 6 0 0,0 0 1 0 0,0 1-1 0 0,1-1 0 0 0,-1 0 1 0 0,1 0-1 0 0,0 1 0 0 0,0-1 1 0 0,0 0-1 0 0,0 1 0 0 0,0-1 0 0 0,0 1 1 0 0,1-1-1 0 0,0 1 0 0 0,-1 0 1 0 0,1 0-1 0 0,0-1 0 0 0,0 1 0 0 0,1 0-6 0 0,-2 1 4 0 0,-1 0 0 0 0,1 0-1 0 0,-1 1 1 0 0,1-1 0 0 0,-1 0-1 0 0,1 0 1 0 0,-1 0 0 0 0,1 1-1 0 0,-1-1 1 0 0,0 0 0 0 0,1 0-1 0 0,-1 0 1 0 0,0 0 0 0 0,0 0-1 0 0,0 0 1 0 0,0 0 0 0 0,1 0-1 0 0,-1 0 1 0 0,-1 0 0 0 0,1-1-4 0 0,-1-2-22 0 0,0 1-61 0 0,1 3 25 0 0,0 32-63 0 0,0 1 93 0 0,0-6 60 0 0,0 1 36 0 0,0 64 250 0 0,0-53-219 0 0,0 1-75 0 0,0-20-53 0 0,0 0-34 0 0,0-2-25 0 0,0-1-34 0 0,0 0-38 0 0,0 0-41 0 0,0 0-44 0 0,0 0-48 0 0,0 0-52 0 0,0 0-53 0 0,0-15 21 0 0,0-1-47 0 0,0 0-50 0 0,0-1-50 0 0,0 0-65 0 0,0 0 62 0 0,0 0 56 0 0,0 1 55 0 0,0-1 50 0 0,0 1 47 0 0,0-1 43 0 0,0 1 40 0 0,0 0-33 0 0,0 0 61 0 0,0 0 53 0 0,0 0 42 0 0,0 1 14 0 0,0 3-60 0 0,0-3 59 0 0,0 0-49 0 0,0 0-84 0 0,0-1-52 0 0,0 0-95 0 0,0 0-112 0 0,0 0 198 0 0,0-1-33 0 0,0 1-36 0 0,0-1-39 0 0,0 1-40 0 0,0-1-42 0 0,0 0-44 0 0,0 0-46 0 0,0 0-49 0 0,0 0-50 0 0,0 0-436 0 0,0 0-84 0 0,0 0-320 0 0,0 0-849 0 0</inkml:trace>
  <inkml:trace contextRef="#ctx0" brushRef="#br0" timeOffset="599.3483">795 556 9586 0 0,'0'1'267'0'0,"0"-1"-45"0"0,0 1 65 0 0,0 1-87 0 0,0 0-46 0 0,0 4 133 0 0,0-3-138 0 0,0-1 34 0 0,0 0 63 0 0,-1-1 20 0 0,1 1 64 0 0,0-1 74 0 0,-1 0 83 0 0,1 0 92 0 0,-1 0 102 0 0,0 0 110 0 0,0-1 120 0 0,-4 0-385 0 0,1 0-35 0 0,2 0 238 0 0,3 0-76 0 0,2 2-94 0 0,0 0-48 0 0,2 3 52 0 0,-1 8 218 0 0,-4-11-372 0 0,1-1-76 0 0,0 0-69 0 0,0-1-60 0 0,1 1-52 0 0,1-1-44 0 0,1-1 8 0 0,5-1-58 0 0,-6 1-5 0 0,-2 0 27 0 0,0 1 50 0 0,12-8 216 0 0,-11 6-290 0 0,1 0 0 0 0,-1 1 0 0 0,1-1 0 0 0,-1 1 0 0 0,1 0 0 0 0,-1 0 0 0 0,1 0 0 0 0,0 0 0 0 0,0 0 0 0 0,-1 1 0 0 0,1-1 0 0 0,0 1 0 0 0,0 0 0 0 0,0 0 0 0 0,1 0-56 0 0,21 0 220 0 0,13 1 68 0 0,-12-1-127 0 0,-7-2-65 0 0,-3-2-52 0 0,9-5 34 0 0,2 0-28 0 0,5 5-47 0 0,-18 5 9 0 0,2-1-62 0 0,-2 0-30 0 0,-1 1-34 0 0,0-1-35 0 0,0 0-34 0 0,12-2-280 0 0,-6-2-126 0 0,-11 1 286 0 0,-1 0-40 0 0,-3 0 81 0 0,0 1-36 0 0,-1 0-41 0 0,1 0-50 0 0,0 0-55 0 0,0 0-64 0 0,0 1-70 0 0,1 0-77 0 0,0 0-85 0 0,1 1-91 0 0,0 0-304 0 0,1 0-116 0 0,-4 0 574 0 0,1 0-39 0 0,-1 0-43 0 0,0 0-46 0 0,3 0-581 0 0,-1 0-101 0 0,1 0-396 0 0,4 0-1051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0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56 108 14867 0 0,'0'0'1189'0'0,"0"0"-444"0"0,0 0-176 0 0,0 0-65 0 0,0 0-75 0 0,0 0-67 0 0,1 1 5 0 0,2 2 97 0 0,6 9 260 0 0,-2 3-74 0 0,-2 2-72 0 0,-3 1-73 0 0,-1 2-72 0 0,0 0-70 0 0,-2 0-69 0 0,0 0-70 0 0,0 0-63 0 0,1-1-73 0 0,-1 24 189 0 0,0 16-20 0 0,7-2-107 0 0,2-30-102 0 0,-4-16-30 0 0,-1 0 0 0 0,-1 0 0 0 0,0 0 0 0 0,0 0 0 0 0,-1 1 0 0 0,0-1-18 0 0,-1 4-44 0 0,0 0 35 0 0,0 15 63 0 0,0 21 113 0 0,0-29-125 0 0,0 3-56 0 0,0-1-92 0 0,0-4-75 0 0,0 0-104 0 0,0-1-121 0 0,0-9 152 0 0,0 0-37 0 0,0-7-274 0 0,0-2-122 0 0,0-1-128 0 0,0 0 357 0 0,0 0-35 0 0,0 0-191 0 0,0-1 86 0 0,0 1 79 0 0,0-1 73 0 0,0 0 66 0 0,0-1 60 0 0,0 1 55 0 0,0 0 47 0 0,0-2-73 0 0,0 0 97 0 0,0-7-201 0 0,0 9 273 0 0,0 0-40 0 0,0 0-81 0 0,0 0-84 0 0,0-7-777 0 0,0 0 79 0 0,0 0 76 0 0,0-1 73 0 0,0 1 71 0 0,0 0 68 0 0,0-1 65 0 0,0 1 65 0 0,0-1 59 0 0,0 1 60 0 0,0-1 54 0 0,0 1 54 0 0,0 0 51 0 0,0 0 48 0 0,0 0 45 0 0,0 0 44 0 0,0-2-331 0 0,0-1-73 0 0,0-2-192 0 0,0-6-473 0 0</inkml:trace>
  <inkml:trace contextRef="#ctx0" brushRef="#br0" timeOffset="197.3972">56 319 5801 0 0,'-13'-16'1042'0'0,"3"-2"-71"0"0,-7-42 1776 0 0,13 42-1842 0 0,-1 2 54 0 0,2 6 10 0 0,1-1-70 0 0,1 0-66 0 0,0 0-64 0 0,1 0-61 0 0,0 1-59 0 0,1 0-56 0 0,0 1-52 0 0,-1-3 112 0 0,1 1-86 0 0,-1 9-285 0 0,0 0-38 0 0,1 0-37 0 0,0 0-32 0 0,1-1 87 0 0,1-1-96 0 0,1 1-63 0 0,7-3-31 0 0,-8 4 23 0 0,-2 2 39 0 0,24-4 487 0 0,3-1-22 0 0,-17-2-383 0 0,12-6 181 0 0,-4 16-87 0 0,3 6-39 0 0,-1-1-69 0 0,24 10 159 0 0,-23-5-168 0 0,7 7-32 0 0,14 16 142 0 0,-7 5-31 0 0,-20-10-164 0 0,-1 6 96 0 0,-4-9-81 0 0,-10-25-114 0 0,0-1 0 0 0,-1 1 0 0 0,1 0-1 0 0,-1 0 1 0 0,0-1 0 0 0,0 1-1 0 0,0 0 1 0 0,0 0 0 0 0,0-1 0 0 0,0 1-1 0 0,-1 0 1 0 0,1-1 0 0 0,-1 1 0 0 0,0 0-9 0 0,-17 32 100 0 0,13-13-69 0 0,-2 4-17 0 0,-11 1-67 0 0,-2-7-90 0 0,10-10 21 0 0,0 0-43 0 0,0 0-49 0 0,0-1-56 0 0,2 0-63 0 0,1-2-67 0 0,5-6-16 0 0,1 0 45 0 0,-1 0 41 0 0,1 0 39 0 0,-2 0-186 0 0,0 0 118 0 0,1 0 117 0 0,-1-1 60 0 0,-7-2-405 0 0,8 2 292 0 0,1-1 93 0 0,0 1-46 0 0,-4 1-467 0 0,-1-1-34 0 0,1 0 27 0 0,-1 0-41 0 0,0 0-47 0 0,1 0-53 0 0,0-1-60 0 0,1 0-65 0 0,0 0-72 0 0,1-1-78 0 0,1-1-159 0 0,1-1-98 0 0,0-2-373 0 0,1-3-991 0 0</inkml:trace>
  <inkml:trace contextRef="#ctx0" brushRef="#br0" timeOffset="470.2612">452 81 9138 0 0,'1'0'2123'0'0,"3"0"-792"0"0,4 0-368 0 0,0 1-101 0 0,-1 0-93 0 0,0 0-87 0 0,-1 1-77 0 0,0 0-71 0 0,0 1-64 0 0,0 0-56 0 0,3 3 151 0 0,0 1-93 0 0,-1 0-102 0 0,13 13 422 0 0,-11-11-463 0 0,-1 0-35 0 0,7 7 157 0 0,-1-1-86 0 0,0 6-14 0 0,4 19 67 0 0,-12-22-337 0 0,5 13 26 0 0,-9-5 4 0 0,-3-22-94 0 0,0-1-1 0 0,1 1 1 0 0,-1 0 0 0 0,1-1 0 0 0,0 1-1 0 0,0-1 1 0 0,0 0 0 0 0,0 1 0 0 0,1-1-1 0 0,0 1-16 0 0,-1-3 5 0 0,-1 0 0 0 0,1 0 0 0 0,-1 0-1 0 0,1 0 1 0 0,-1 0 0 0 0,1 0 0 0 0,-1 0 0 0 0,0 0-1 0 0,1 0 1 0 0,-1 0 0 0 0,0 0 0 0 0,0 0 0 0 0,0 0-1 0 0,0 0 1 0 0,0 0 0 0 0,0 0 0 0 0,0 1 0 0 0,0-1-1 0 0,0 0 1 0 0,-1 0 0 0 0,1 0 0 0 0,0 0 0 0 0,-1 0-1 0 0,1 0 1 0 0,0 0 0 0 0,-1 0 0 0 0,0 0 0 0 0,1 0-1 0 0,-1 0 1 0 0,1 0 0 0 0,-1-1 0 0 0,0 1 0 0 0,0 0-1 0 0,0 0 1 0 0,1-1 0 0 0,-1 1-5 0 0,-4 6 83 0 0,3-1-47 0 0,4 7-28 0 0,-2-12 1 0 0,-1-1-9 0 0,1 1 0 0 0,-1-1 0 0 0,0 1 0 0 0,1-1 0 0 0,-1 1-1 0 0,0-1 1 0 0,0 0 0 0 0,1 1 0 0 0,-1-1 0 0 0,0 0 0 0 0,0 0 0 0 0,0 1 0 0 0,1-1 0 0 0,-1 0 0 0 0,0 0 0 0 0,0 0 0 0 0,0 0-1 0 0,0 0 1 0 0,0 0 0 0 0,1 0 0 0 0,-1-1 0 0 0,0 1 0 0 0,0 0 0 0 0,0 0 0 0 0,1-1 0 0 0,-1 1 0 0 0,0 0 0 0 0,0-1 0 0 0,1 1 0 0 0,-1-1-1 0 0,0 1 1 0 0,0-1 0 0 0,1 1 0 0 0,-5-21 39 0 0,-5 3 35 0 0,-3-10 130 0 0,12 12-50 0 0,8-3 42 0 0,2 0-32 0 0,-2 1-37 0 0,-1-24 53 0 0,-6 36-161 0 0,0 1 1 0 0,1-1-1 0 0,0 1 1 0 0,0-1 0 0 0,0 1-1 0 0,1 0 1 0 0,1-3-20 0 0,16-33 92 0 0,1 0-60 0 0,-13 24-39 0 0,13-15 48 0 0,-12 23-54 0 0,1 0-45 0 0,1 1-65 0 0,2 1-112 0 0,-6 3 71 0 0,0 1-35 0 0,0-1-39 0 0,1 1-42 0 0,-1 0-45 0 0,1 0-48 0 0,-1-1-72 0 0,-1 2-34 0 0,0 1-58 0 0,0 0-62 0 0,0 0-70 0 0,1 1-77 0 0,-1 0-82 0 0,0 0-90 0 0,0 0-97 0 0,-1 0 361 0 0,-1 1-38 0 0,-1-1-40 0 0,1 0-41 0 0,3 0-691 0 0,-1 0-113 0 0,1 0-427 0 0,4 0-1126 0 0</inkml:trace>
  <inkml:trace contextRef="#ctx0" brushRef="#br0" timeOffset="737.5269">1087 399 15403 0 0,'0'0'2043'0'0,"0"0"-766"0"0,0 0-308 0 0,0 0-526 0 0,0 0-34 0 0,0 0 53 0 0,0 0-52 0 0,0 0-48 0 0,0 0-41 0 0,0 0 217 0 0,0 0-105 0 0,1 0-67 0 0,-1 0-53 0 0,1 0-43 0 0,2 0-33 0 0,0 0-323 0 0,5 0-16 0 0,-6 0 29 0 0,1 0-50 0 0,0 0-92 0 0,1 0-107 0 0,-3 0 114 0 0,1 0-36 0 0,-1 0-38 0 0,1 0-41 0 0,1 0-316 0 0,-2 0 270 0 0,0 0-37 0 0,1 0-37 0 0,-1 0-40 0 0,0 0-40 0 0,0 0-43 0 0,1 0-45 0 0,-1 0-46 0 0,0 0-47 0 0,0 0-51 0 0,0 0-50 0 0,0 0-53 0 0,0 0-56 0 0,0 0-55 0 0,-1 0-481 0 0,0 0-99 0 0,0 0-405 0 0,0 0-1084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16932 0 0,'0'0'983'0'0,"0"0"-385"0"0,0 0 42 0 0,4 0-91 0 0,5 3 34 0 0,-2 5-83 0 0,-2 3-79 0 0,-3 4-70 0 0,0 1-65 0 0,-2 2-58 0 0,-1-1-51 0 0,0-1-45 0 0,0 8 14 0 0,2 8 43 0 0,1-4-72 0 0,3 3-43 0 0,3 10-27 0 0,-2-14-6 0 0,-3-14-20 0 0,9 49 49 0 0,8 26-37 0 0,-18-79-32 0 0,1 1-1 0 0,0-1 1 0 0,0 1 0 0 0,1-1-1 0 0,0 0 1 0 0,0-1-1 0 0,1 1 1 0 0,1-1-1 0 0,-1 0 1 0 0,1 0 0 0 0,1 0-1 0 0,-1-1 1 0 0,1 0-1 0 0,8 6 0 0 0,-12-11 0 0 0,5 4-7 0 0,0 0 1 0 0,0 0-1 0 0,1-1 1 0 0,0-1-1 0 0,0 1 1 0 0,0-1-1 0 0,0-1 1 0 0,1 0-1 0 0,-1 0 1 0 0,1-1-1 0 0,0 0 1 0 0,7 0 6 0 0,15-2-30 0 0,60-2-6 0 0,-81 1 41 0 0,0-1-1 0 0,-1 0 1 0 0,1-1-1 0 0,0 0 1 0 0,-1-1 0 0 0,0 0-1 0 0,3-1-4 0 0,32-21 143 0 0,26-20-143 0 0,-59 38 19 0 0,-7 4-7 0 0,0 1 0 0 0,-1-2 0 0 0,1 1 0 0 0,-1 0 0 0 0,0-1 1 0 0,0 0-1 0 0,-1 0 0 0 0,1 0 0 0 0,-1 0 0 0 0,0-1 0 0 0,0 1-12 0 0,7-14 41 0 0,-6 14-23 0 0,-1 0-1 0 0,0 0 0 0 0,-1 0 1 0 0,1-1-1 0 0,-1 0 1 0 0,0 1-1 0 0,-1-1 0 0 0,1 0 1 0 0,-1 0-1 0 0,0 1 0 0 0,-1-1 1 0 0,1 0-1 0 0,-1-5-17 0 0,6-43 108 0 0,3 27-59 0 0,-7 22-38 0 0,0 0 1 0 0,0-1 0 0 0,-1 1 0 0 0,1-1-1 0 0,-1 1 1 0 0,-1-1 0 0 0,1 0 0 0 0,-1 1-1 0 0,0-1 1 0 0,0 0 0 0 0,0 1-1 0 0,-1-1 1 0 0,0 0-12 0 0,-21-72 85 0 0,10 36-87 0 0,2 3-62 0 0,8 31-30 0 0,-2-6 5 0 0,-6-19-33 0 0,6 23 30 0 0,-1 1-60 0 0,0 3-34 0 0,-1-1-67 0 0,0 2-79 0 0,0 0-88 0 0,-2 1-101 0 0,0 1-113 0 0,-2 2-122 0 0,5 0 328 0 0,0 1-36 0 0,-2 0-444 0 0,1 0-36 0 0,-1 0-43 0 0,1 0-52 0 0,-1 0-62 0 0,0 0-70 0 0,1 0-79 0 0,-1 0-87 0 0,2 0 113 0 0,0 0-93 0 0,-2 0-355 0 0,-2 0-938 0 0</inkml:trace>
  <inkml:trace contextRef="#ctx0" brushRef="#br0" timeOffset="248.6092">292 212 14171 0 0,'0'1'1644'0'0,"0"0"-1139"0"0,0 1-36 0 0,0 2 82 0 0,-1-1-44 0 0,1 0-43 0 0,0 1-41 0 0,0-1-38 0 0,0 0-38 0 0,0 4 247 0 0,0-1-169 0 0,0 0-86 0 0,0-1-73 0 0,0 1-62 0 0,0 0-35 0 0,0 0-48 0 0,1 13 140 0 0,1-11-113 0 0,-1-4-22 0 0,0 0 40 0 0,4 10 141 0 0,-1-2-46 0 0,0-2-32 0 0,0 1-36 0 0,0 5 45 0 0,-3 5-41 0 0,-1 1-15 0 0,1-2-34 0 0,1 16 68 0 0,1-7-19 0 0,2-1 1 0 0,6 22-198 0 0,-9-38 36 0 0,0 0 1 0 0,-1 0 0 0 0,-1 0 0 0 0,0 0 0 0 0,-1 8-37 0 0,1-8 19 0 0,-1 0 0 0 0,2 0 0 0 0,-1 0 0 0 0,2 0 1 0 0,1 7-20 0 0,5 8 31 0 0,-5-16-19 0 0,0 0 1 0 0,0 0-1 0 0,-1 1 0 0 0,-1-1 1 0 0,0 0-1 0 0,0 1-12 0 0,-1-5-307 0 0,0 0 121 0 0,0 0 104 0 0,0 1 88 0 0,0 0 85 0 0,0 1 66 0 0,0 20 530 0 0,0-16-454 0 0,0-6-152 0 0,0 1-59 0 0,0-1-63 0 0,0-1-68 0 0,0 1-77 0 0,0 0-87 0 0,0 0-127 0 0,0 0-122 0 0,0-3 211 0 0,0-1-34 0 0,0 1-37 0 0,0-1-39 0 0,0 0-38 0 0,0 1-42 0 0,0-1-42 0 0,0 1-44 0 0,0-1-45 0 0,0 0-47 0 0,0 1-48 0 0,0-1-51 0 0,0-3-16 0 0,0 0-43 0 0,-4-4-1795 0 0,4 4 2632 0 0,-6-7-1584 0 0,2 2 495 0 0,1 0 134 0 0,2-1-63 0 0,2 1-77 0 0,2 0-65 0 0,2-1-295 0 0,4-4-799 0 0</inkml:trace>
  <inkml:trace contextRef="#ctx0" brushRef="#br0" timeOffset="1826.9446">821 979 3641 0 0,'0'0'792'0'0,"0"-1"-299"0"0,0 0-121 0 0,0-1-49 0 0,0-2 303 0 0,0-7 689 0 0,0 6-774 0 0,0 3-212 0 0,0-1 33 0 0,0 1 40 0 0,0-1 46 0 0,0 1 110 0 0,0-1 73 0 0,0 0 79 0 0,0 1 88 0 0,0 0 95 0 0,0-1 105 0 0,0 1 111 0 0,0 0 120 0 0,0 1-777 0 0,1 1-92 0 0,0 0-82 0 0,1 0-70 0 0,1 1-37 0 0,-1 0-67 0 0,2 0-41 0 0,0 0-27 0 0,-1 0 4 0 0,-2 0 19 0 0,0-1 22 0 0,-1-1 37 0 0,2 4 75 0 0,-1 1 68 0 0,0 2 90 0 0,0 14 771 0 0,-1-10-673 0 0,0-1-113 0 0,0-1-91 0 0,-1-4-155 0 0,1 0-48 0 0,0 0-56 0 0,0-1-60 0 0,0 26 511 0 0,0 0-100 0 0,0 1-86 0 0,0-1-71 0 0,0-3-68 0 0,0 1-35 0 0,0 90 116 0 0,0-113-301 0 0,0-3-52 0 0,0-2-142 0 0,0 1 49 0 0,0 0 45 0 0,0 0 42 0 0,0 0 39 0 0,0-1 35 0 0,0 1 3 0 0,0-1 99 0 0,0 0 67 0 0,0-1 107 0 0,0-3 334 0 0,0 4-392 0 0,0-1-86 0 0,0 1-63 0 0,0 0-35 0 0,0 0-37 0 0,0 0-42 0 0,0 0-119 0 0,0 0-92 0 0,0 0-101 0 0,0 0-112 0 0,0 0 2 0 0,0 0-90 0 0,0 0-95 0 0,0 1-101 0 0,0-1-106 0 0,0 1-112 0 0,0-1-118 0 0,0 1-123 0 0,0 0-50 0 0,0-1 402 0 0,0 0 91 0 0,0-1-88 0 0,0-2-103 0 0,0 1-90 0 0,0-3-316 0 0,0-3-824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1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17628 0 0,'0'-10'1232'0'0,"0"0"133"0"0,0 5-725 0 0,1 0-39 0 0,-1 0 127 0 0,2 0-103 0 0,-1 2-294 0 0,0 0-53 0 0,1 1-57 0 0,0 1-61 0 0,1-1-66 0 0,0 1-70 0 0,0 1-76 0 0,1-1-81 0 0,0 1 236 0 0,-3 0-76 0 0,-1 0-77 0 0,0 0-16 0 0,0 0-34 0 0,0 0-240 0 0,1 0 41 0 0,-1 0 36 0 0,1 0 33 0 0,1-1-60 0 0,1 1 52 0 0,2-1-128 0 0,2 0-12 0 0,-4 1 84 0 0,0-1-25 0 0,-2 1-101 0 0,2-2-6 0 0,0 0-34 0 0,1 0-40 0 0,-1 0-43 0 0,0-1-129 0 0,1 1-67 0 0,-1-1-73 0 0,1 1-77 0 0,-2 1 177 0 0,1 0-42 0 0,2 0-859 0 0,1 0-468 0 0,4 1-1205 0 0,-10 0 3139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1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19596 0 0,'0'1'1062'0'0,"0"2"-421"0"0,1 5-141 0 0,1-3-42 0 0,2 0-38 0 0,0-1-32 0 0,6 7 321 0 0,0 9-87 0 0,-7-11-491 0 0,10 33 400 0 0,-7 9-118 0 0,-4-24-229 0 0,1 0-34 0 0,9 24 73 0 0,2 7-55 0 0,-7-27-105 0 0,-2-15-17 0 0,-2 1 0 0 0,0 0 0 0 0,-1 0 0 0 0,0 13-46 0 0,-1-13 32 0 0,0 0-1 0 0,2 0 1 0 0,0 0 0 0 0,2 5-32 0 0,6 33 65 0 0,-8-15-49 0 0,3-2-30 0 0,6-12-40 0 0,-8-20 23 0 0,0 4-136 0 0,-2-3 63 0 0,-3 4-30 0 0,0-8 27 0 0,1 1-119 0 0,0-3-47 0 0,-1-1-46 0 0,-2 0-48 0 0,-6 0-46 0 0,0 0-43 0 0,5 0-39 0 0,4 0-36 0 0,0-5-626 0 0,0-8 325 0 0,1-9-217 0 0,-1 6 387 0 0,-2 3 159 0 0,-2 2 61 0 0,-4-4 35 0 0,2 0 109 0 0,1-2 52 0 0,2-15 19 0 0,3 9 117 0 0,1-2 60 0 0,1-11 70 0 0,-2 1 92 0 0,-2 0 81 0 0,-3 4 74 0 0,-2 7-35 0 0,4 15-112 0 0,1 0 1 0 0,-1-1-1 0 0,1 1 0 0 0,1-1 1 0 0,0 0-1 0 0,0 1 0 0 0,1-1 1 0 0,0 0-1 0 0,2-8-120 0 0,8-22 528 0 0,-7 30-310 0 0,0 0 0 0 0,-1-1 0 0 0,0 1 0 0 0,-1-1 0 0 0,0-7-218 0 0,3-22 617 0 0,-3 33-456 0 0,1 1 1 0 0,0-1-1 0 0,1 0 1 0 0,-1 1-1 0 0,1-1 0 0 0,0 1 1 0 0,1 0-1 0 0,0 0 1 0 0,0 0-1 0 0,2-2-161 0 0,13-12 541 0 0,4 2-67 0 0,2 2-96 0 0,-12 8-235 0 0,1 1-35 0 0,-2 3 20 0 0,1 1-37 0 0,23 4 54 0 0,-22 0-83 0 0,-4 0-2 0 0,-1-1 1 0 0,1 1-1 0 0,-1 0 1 0 0,0 1-1 0 0,7 2-60 0 0,-8-2 32 0 0,-1 1 0 0 0,0 0 0 0 0,0 0 0 0 0,-1 1 0 0 0,1 0 0 0 0,-1 0 0 0 0,0 0 0 0 0,0 1 0 0 0,0 0 0 0 0,2 2-32 0 0,9 14 94 0 0,6 20 88 0 0,-12 1-2 0 0,-13-18-89 0 0,-8 0-21 0 0,-18 20 170 0 0,18-32-198 0 0,-1-2-38 0 0,-2 1-60 0 0,0 0-81 0 0,-1 0-100 0 0,0-1-118 0 0,6-4 74 0 0,-1 1-54 0 0,1 0-59 0 0,-1-1-63 0 0,0 2-66 0 0,1-1-71 0 0,-1 1-75 0 0,1 0-79 0 0,-3 1-713 0 0,0-2 55 0 0,-21 2-2693 0 0,22-6 2696 0 0,-1 0-49 0 0,3 0 87 0 0,2 1-93 0 0,-1 1-381 0 0,-3 5-1019 0 0</inkml:trace>
  <inkml:trace contextRef="#ctx0" brushRef="#br0" timeOffset="282.8568">556 399 11915 0 0,'11'1'1489'0'0,"0"-1"-249"0"0,-6 0-670 0 0,1 0-36 0 0,-1-1-39 0 0,-1 0-42 0 0,0 0-43 0 0,-2-1-46 0 0,3-4 215 0 0,-2 1-59 0 0,-1 0-40 0 0,2 2-51 0 0,2 1-47 0 0,5 1-40 0 0,6 1 220 0 0,0 0-113 0 0,-1 0-96 0 0,0 0-83 0 0,2 0-32 0 0,1 0-68 0 0,37 0 197 0 0,-37 3-254 0 0,1 8 2 0 0,-6-3-53 0 0,9 5 72 0 0,2 9-3 0 0,-24-21-127 0 0,-1 1 1 0 0,1-1-1 0 0,-1 1 0 0 0,0-1 0 0 0,1 0 0 0 0,-1 1 0 0 0,0-1 1 0 0,0 1-1 0 0,0-1 0 0 0,0 1 0 0 0,0-1 0 0 0,0 0 1 0 0,-1 1-1 0 0,1-1 0 0 0,0 1 0 0 0,-1-1 0 0 0,1 0 0 0 0,-1 1 1 0 0,0-1-1 0 0,1 0 0 0 0,-1 0 0 0 0,0 1 0 0 0,0-1 0 0 0,0 0 1 0 0,1 0-1 0 0,-1 0 0 0 0,0 0 0 0 0,-1 0 0 0 0,1 0 0 0 0,0 0-4 0 0,-5 8-2 0 0,-21 37 3 0 0,23-40-5 0 0,0 0-1 0 0,0-1 1 0 0,0 1-1 0 0,-1-1 1 0 0,0-1-1 0 0,0 1 1 0 0,-1-1-1 0 0,1 1 0 0 0,-1-2 1 0 0,-3 3 4 0 0,3-3 1 0 0,2-2 2 0 0,1 1-1 0 0,0 0 0 0 0,-1-1 0 0 0,1 1 1 0 0,0 0-1 0 0,0 1 0 0 0,0-1 0 0 0,0 0 1 0 0,-2 3-3 0 0,-9 21 46 0 0,11-20-35 0 0,-15 16 51 0 0,10-9 123 0 0,12-3-67 0 0,17 1 79 0 0,-16-9-86 0 0,17 15 281 0 0,-22-16-376 0 0,1-1 0 0 0,-1 1 0 0 0,1-1 0 0 0,-1 0 0 0 0,0 1 0 0 0,1-1 0 0 0,-1 0-1 0 0,1 1 1 0 0,-1-1 0 0 0,1 0 0 0 0,-1 0 0 0 0,1 1 0 0 0,-1-1 0 0 0,1 0 0 0 0,-1 0 0 0 0,1 0 0 0 0,-1 0-1 0 0,1 0 1 0 0,-1 0 0 0 0,1 0 0 0 0,0 0 0 0 0,-1 0 0 0 0,1 0 0 0 0,-1 0 0 0 0,1 0 0 0 0,-1 0-16 0 0,34 1 353 0 0,29 0 104 0 0,-40-1-343 0 0,-1 0-37 0 0,-4-1-47 0 0,-2 0-37 0 0,-1-1-43 0 0,-3-1-48 0 0,-1 0-23 0 0,5-3 48 0 0,-8 3 13 0 0,0-1-62 0 0,-2 3-13 0 0,0-1-57 0 0,0 1-19 0 0,0 0-53 0 0,0 1-61 0 0,1-1-66 0 0,3 1-712 0 0,0-2 98 0 0,-2 1 130 0 0,13-7-1448 0 0,-13 5 1293 0 0,-4 1 383 0 0,1 0-35 0 0,-1 0-45 0 0,1 0-52 0 0,-2 1-5 0 0,1 0-33 0 0,3 0-904 0 0,0 0-459 0 0,2 1-1219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1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15043 0 0,'0'7'587'0'0,"2"-2"-39"0"0,0 0-38 0 0,1-1-35 0 0,0-1-36 0 0,1-1-32 0 0,5 3 313 0 0,-2-1-237 0 0,0 0-65 0 0,-1 2-58 0 0,-1 2-54 0 0,0 3 165 0 0,-1-1-115 0 0,0-1-93 0 0,-2 0-71 0 0,1 0-38 0 0,6 11 137 0 0,-5-13-157 0 0,11 19 301 0 0,-5 0-97 0 0,-2 0-78 0 0,-2 1-62 0 0,2 8 1 0 0,-6-25-143 0 0,1 1 1 0 0,0-1 0 0 0,1 0 0 0 0,0 0-1 0 0,1-1 1 0 0,0 1 0 0 0,2 0-57 0 0,-3-3 21 0 0,-1 0 1 0 0,1 1 0 0 0,-1-1-1 0 0,-1 0 1 0 0,1 1-1 0 0,-1 0 1 0 0,0-1-1 0 0,-1 1 1 0 0,0 0 0 0 0,0 0-1 0 0,-1 6-21 0 0,3 17 83 0 0,9 0-30 0 0,-5-13-31 0 0,10 21-5 0 0,-7-19-34 0 0,-6 0-42 0 0,-4-15-72 0 0,0-1-56 0 0,0-3 176 0 0,0 0 0 0 0,0-1 0 0 0,0 1 0 0 0,0 0 0 0 0,0 0-1 0 0,0 0 1 0 0,0 0 0 0 0,-1-1 0 0 0,1 1 0 0 0,0 0-1 0 0,0 0 1 0 0,-1-1 0 0 0,1 1 0 0 0,0 0 0 0 0,-1-1-1 0 0,1 1 1 0 0,-1 0 0 0 0,1-1 0 0 0,-1 1 0 0 0,1 0-1 0 0,-1-1 1 0 0,0 1 0 0 0,1-1 0 0 0,-1 1 0 0 0,0-1 0 0 0,1 1 11 0 0,-1-1-11 0 0,0 0 0 0 0,1 0 1 0 0,-1 0-1 0 0,0 0 1 0 0,1 0-1 0 0,-1 0 1 0 0,0 0-1 0 0,1 0 1 0 0,-1 0-1 0 0,1-1 1 0 0,-1 1-1 0 0,0 0 0 0 0,1 0 1 0 0,-1 0-1 0 0,1-1 1 0 0,-1 1-1 0 0,1 0 1 0 0,-1-1-1 0 0,0 1 1 0 0,1-1-1 0 0,-1 1 0 0 0,1 0 1 0 0,0-1-1 0 0,-1 1 1 0 0,1-1-1 0 0,-1 1 1 0 0,1-1-1 0 0,0 0 1 0 0,-1 1-1 0 0,1-1 1 0 0,0 1-1 0 0,0-1 0 0 0,-1 1 1 0 0,1-1-1 0 0,0 0 1 0 0,0 1-1 0 0,0-1 1 0 0,0 0-1 0 0,0 1 1 0 0,0-1-1 0 0,0 0 1 0 0,0 1-1 0 0,0-1 0 0 0,0 1 1 0 0,0-1-1 0 0,0 0 11 0 0,1 1-5 0 0,-1 0 0 0 0,0 0 0 0 0,0 0 0 0 0,0-1 0 0 0,0 1 0 0 0,0 0 0 0 0,0 0-1 0 0,0 0 1 0 0,0 0 0 0 0,0 0 0 0 0,0-1 0 0 0,0 1 0 0 0,0 0 0 0 0,0 0 0 0 0,0 0 0 0 0,0 0 0 0 0,0 0-1 0 0,0-1 1 0 0,0 1 0 0 0,0 0 0 0 0,0 0 0 0 0,-1 0 0 0 0,1 0 0 0 0,0 0 0 0 0,0 0 0 0 0,0-1 0 0 0,0 1-1 0 0,0 0 1 0 0,0 0 0 0 0,0 0 0 0 0,0 0 0 0 0,0 0 0 0 0,-1 0 0 0 0,1 0 0 0 0,0 0 0 0 0,0 0 0 0 0,0 0-1 0 0,0-1 1 0 0,0 1 0 0 0,0 0 0 0 0,-1 0 0 0 0,1 0 0 0 0,0 0 0 0 0,0 0 0 0 0,0 0 0 0 0,0 0 0 0 0,0 0-1 0 0,-1 0 1 0 0,1 0 0 0 0,0 0 0 0 0,0 0 0 0 0,0 0 0 0 0,0 0 0 0 0,0 0 0 0 0,-1 0 0 0 0,1 1 0 0 0,0-1 5 0 0,-17-8-320 0 0,5-10 63 0 0,4 4 131 0 0,-3 1 35 0 0,-11-15-90 0 0,5-6 38 0 0,6 0 45 0 0,8 2 55 0 0,-2-5-13 0 0,-5 9 37 0 0,9 23 21 0 0,-1 1 0 0 0,0 0 0 0 0,1 0 0 0 0,0-1 1 0 0,0 1-1 0 0,0-1 0 0 0,0 1 0 0 0,1-1 0 0 0,0 1 0 0 0,0-1 0 0 0,0 1 1 0 0,0-1-1 0 0,1 1 0 0 0,-1-1 0 0 0,2 0-2 0 0,5-22 28 0 0,-3 16-5 0 0,-1 0 1 0 0,-1 0 0 0 0,0 0-1 0 0,0 0 1 0 0,-1 0-1 0 0,0-6-23 0 0,3-40 98 0 0,9-6 100 0 0,6 13 13 0 0,-15 41-150 0 0,0 0 1 0 0,1 1 0 0 0,1 0 0 0 0,0 0 0 0 0,0 0 0 0 0,6-6-62 0 0,13-4 182 0 0,-19 16-124 0 0,0 0 0 0 0,1 1 0 0 0,-1-1 0 0 0,0 1 0 0 0,1 1 0 0 0,-1-1 0 0 0,1 1 0 0 0,-1 0 0 0 0,3 1-58 0 0,6-1 72 0 0,-14 0-58 0 0,1 0 0 0 0,0 0 0 0 0,-1 0 0 0 0,1 0 0 0 0,0 1 0 0 0,-1-1 0 0 0,1 1 0 0 0,0-1 0 0 0,-1 1 0 0 0,1-1 0 0 0,-1 1 0 0 0,1 0 0 0 0,-1 0 0 0 0,0 0 0 0 0,1 0 0 0 0,-1 0 0 0 0,0 0 0 0 0,0 0 0 0 0,0 0 0 0 0,1 1-14 0 0,20 15 200 0 0,4 3-11 0 0,-21-13-136 0 0,0 0-1 0 0,-1 0 0 0 0,0 1 0 0 0,0-1 1 0 0,-1 1-1 0 0,0 0 0 0 0,2 8-52 0 0,11 23 272 0 0,-11-14-8 0 0,-10-1-67 0 0,-7 0-54 0 0,-2-2-41 0 0,-4 11 20 0 0,1 6 6 0 0,7-31-106 0 0,-4-1-39 0 0,-3 1-29 0 0,12-5 23 0 0,-5 2-53 0 0,0-1-47 0 0,1 0-65 0 0,-1-1-80 0 0,2-2 36 0 0,0 0-48 0 0,-1 0-53 0 0,-1-1-58 0 0,7 0 342 0 0,-1 0-78 0 0,1 0-72 0 0,0 0-67 0 0,0 1-114 0 0,-1-1-74 0 0,1 0-64 0 0,0 0-57 0 0,0-1-179 0 0,-1 1-57 0 0,0 0-218 0 0,-1-2-577 0 0,1-1-5 0 0,2 1 573 0 0,0-1 217 0 0,1 0 54 0 0,0 0 178 0 0,1 0 55 0 0,-1 0 63 0 0,1-1 71 0 0,0-2-820 0 0,0 1-96 0 0,0-1-357 0 0,0-4-939 0 0</inkml:trace>
  <inkml:trace contextRef="#ctx0" brushRef="#br0" timeOffset="274.565">636 28 8394 0 0,'6'0'735'0'0,"1"1"-82"0"0,-1 0-68 0 0,1 1-57 0 0,3 2 324 0 0,8 5 432 0 0,-11-5-706 0 0,2 1 156 0 0,0 0 112 0 0,2 1-173 0 0,-2 2-62 0 0,1 1-61 0 0,-2 2-58 0 0,0 0-56 0 0,0 0-52 0 0,-1 0-50 0 0,0 0-48 0 0,-1-1-43 0 0,0-1-44 0 0,7 13 436 0 0,-2-1-38 0 0,-4-7-233 0 0,-2 0-34 0 0,-1-2-87 0 0,0-1-33 0 0,0 1-37 0 0,0-1-41 0 0,1 4-27 0 0,13 11 291 0 0,-13-15-51 0 0,-3 1-99 0 0,-3-3-116 0 0,-1 0-36 0 0,-2 2 17 0 0,4-10-81 0 0,-8 3 51 0 0,7-4-56 0 0,-1 0 0 0 0,1 0-1 0 0,-1 0 1 0 0,1 0-1 0 0,-1-1 1 0 0,1 1 0 0 0,0-1-1 0 0,-1 1 1 0 0,1-1-1 0 0,-1 1 1 0 0,1-1 0 0 0,0 0-1 0 0,0 1 1 0 0,-1-1-1 0 0,0-1-24 0 0,-7-5 109 0 0,4 3-89 0 0,1 2-57 0 0,-2-1 58 0 0,0-1 0 0 0,0 1 0 0 0,0-1 0 0 0,0-1 0 0 0,1 1 0 0 0,0-1 0 0 0,-4-3-21 0 0,9 7 4 0 0,-1 0 0 0 0,0 0 1 0 0,1-1-1 0 0,-1 1 1 0 0,1 0-1 0 0,-1-1 1 0 0,1 1-1 0 0,0-1 1 0 0,0 1-1 0 0,-1 0 1 0 0,1-1-1 0 0,0 1 1 0 0,0-1-1 0 0,0 1 0 0 0,1-1-4 0 0,-5-24 66 0 0,-11-9-5 0 0,14 31-57 0 0,1 1 0 0 0,-1-1-1 0 0,1 0 1 0 0,0 0 0 0 0,0 0-1 0 0,0 0 1 0 0,0 1 0 0 0,1-1-1 0 0,0 0 1 0 0,0 0 0 0 0,0 1-1 0 0,0-1 1 0 0,0 0 0 0 0,1 1 0 0 0,0-1-1 0 0,-1 1 1 0 0,1 0 0 0 0,2-2-4 0 0,-1-2 1 0 0,0 0 1 0 0,0 0 0 0 0,-1 0-1 0 0,1 0 1 0 0,-2-1 0 0 0,1-2-2 0 0,4-12-27 0 0,6-9-88 0 0,-8 25 70 0 0,2 0-78 0 0,2 0-86 0 0,1 0-89 0 0,0 1-95 0 0,0 0-100 0 0,1 0-106 0 0,-1 1-109 0 0,-3 1 81 0 0,-1 1-71 0 0,4-2-736 0 0,1 3-97 0 0,-5 0 721 0 0,0 1-33 0 0,1 1-37 0 0,-1-1-39 0 0,3 0-429 0 0,1 0-91 0 0,0 0 167 0 0,0 0-94 0 0,3 0-366 0 0,7 0-967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1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12363 0 0,'0'0'988'0'0,"0"0"-389"0"0,0 0 38 0 0,0 0-98 0 0,0 1-65 0 0,0 3-71 0 0,3 9 36 0 0,6-5-96 0 0,-1-1-93 0 0,-2 13 68 0 0,-3-1-142 0 0,7 2-4 0 0,-8-19-153 0 0,0 1 1 0 0,-1 0 0 0 0,0-1 0 0 0,1 1-1 0 0,-1 0 1 0 0,0 0 0 0 0,0 0-1 0 0,0-1 1 0 0,-1 1 0 0 0,1 0 0 0 0,-1 0-1 0 0,0 0 1 0 0,1 1-20 0 0,0 6 33 0 0,2 0 36 0 0,6 6 90 0 0,2-1 45 0 0,14 12 242 0 0,-9-13-194 0 0,-7-5-105 0 0,-4-4 164 0 0,-1-5-6 0 0,-3 0-293 0 0,0 0 0 0 0,-1 0 0 0 0,1 0 0 0 0,0 0 0 0 0,0 0 1 0 0,-1 0-1 0 0,1 0 0 0 0,0-1 0 0 0,-1 1 0 0 0,1 0 0 0 0,0 0 0 0 0,-1 0 0 0 0,1-1 0 0 0,0 1 1 0 0,-1 0-1 0 0,1-1 0 0 0,0 1 0 0 0,-1 0 0 0 0,1-1 0 0 0,-1 1 0 0 0,1-1 0 0 0,-1 1 0 0 0,1-1 1 0 0,-1 1-1 0 0,1-1 0 0 0,-1 0 0 0 0,0 1 0 0 0,1-1 0 0 0,-1 1 0 0 0,0-1 0 0 0,1 0-12 0 0,7-11 174 0 0,9 4 26 0 0,-8-10-40 0 0,2 11-85 0 0,-10 6-72 0 0,0 1 1 0 0,-1-1 0 0 0,1 1 0 0 0,0 0 0 0 0,0-1 0 0 0,-1 1 0 0 0,1-1 0 0 0,-1 0 0 0 0,1 1 0 0 0,0-1 0 0 0,-1 1 0 0 0,1-1 0 0 0,-1 0 0 0 0,0 0 0 0 0,1 1-1 0 0,-1-1 1 0 0,1 0 0 0 0,-1 0 0 0 0,0 1 0 0 0,0-1 0 0 0,1 0 0 0 0,-1 0 0 0 0,0 0 0 0 0,0 0 0 0 0,0 1 0 0 0,0-1 0 0 0,0 0 0 0 0,0 0 0 0 0,0 0 0 0 0,0 0 0 0 0,0 1-1 0 0,-1-2-3 0 0,1-1 10 0 0,1 0-1 0 0,-1 0 0 0 0,0 0 1 0 0,1 0-1 0 0,0 0 0 0 0,0 0 1 0 0,0 1-1 0 0,0-1 0 0 0,0 0 1 0 0,1 0-1 0 0,-1 1 0 0 0,1-1 1 0 0,-1 0-10 0 0,1 1 10 0 0,0-1 0 0 0,-1 1 0 0 0,1-1 1 0 0,-1 0-1 0 0,0 1 0 0 0,0-1 1 0 0,0 0-1 0 0,0 0 0 0 0,-1 0 0 0 0,1 0 1 0 0,-1 0-1 0 0,1 0 0 0 0,-1 0-10 0 0,-1-6 21 0 0,3 5-2 0 0,19-14 39 0 0,-16 3-119 0 0,-5 18-11 0 0,-1 18-46 0 0,2-18 105 0 0,-1-1 0 0 0,1 1-1 0 0,-1 0 1 0 0,1 0 0 0 0,0-1 0 0 0,0 1 0 0 0,0 0 0 0 0,1-1 0 0 0,-1 1-1 0 0,1-1 1 0 0,1 3 13 0 0,5 9-47 0 0,10 13-73 0 0,-1-1 37 0 0,-13-21 71 0 0,-1 0 1 0 0,0 0-1 0 0,1-1 1 0 0,0 1-1 0 0,0-1 0 0 0,1 0 1 0 0,-1 0-1 0 0,1 0 0 0 0,0 0 12 0 0,1 0-19 0 0,0 0 0 0 0,0 0 0 0 0,1 0 0 0 0,-1-1 0 0 0,1 0 0 0 0,0 0 0 0 0,0 0 0 0 0,0-1 0 0 0,0 0-1 0 0,0-1 1 0 0,7 2 19 0 0,-11-4 2 0 0,0 1-1 0 0,0 0 0 0 0,0-1 0 0 0,-1 1 0 0 0,1-1 0 0 0,0 0 1 0 0,-1 0-1 0 0,1 0 0 0 0,0 0 0 0 0,-1 0 0 0 0,0 0 0 0 0,1-1 0 0 0,-1 1 1 0 0,1-1-2 0 0,10-7 37 0 0,4 0 67 0 0,-7 1 59 0 0,0 0 53 0 0,6-2 48 0 0,-8 5-160 0 0,-1-3 61 0 0,-2-2 93 0 0,1-9 201 0 0,-4-3 16 0 0,-2 7-189 0 0,0 2-87 0 0,-1 1-51 0 0,1 0-63 0 0,0 0-80 0 0,-5-8 111 0 0,-2 13-104 0 0,2 2-42 0 0,0 0-35 0 0,0-4-40 0 0,1-2-47 0 0,3 9 22 0 0,1-1 52 0 0,-1-1 33 0 0,-1-5 114 0 0,0 5-67 0 0,0-1-76 0 0,1 2-6 0 0,0 1-36 0 0,-2-3-174 0 0,1 2 94 0 0,0 1-39 0 0,0-1-42 0 0,0 1-45 0 0,-1-1-48 0 0,0 0-51 0 0,-1-2-240 0 0,1 1 188 0 0,1 1 38 0 0,0-1-53 0 0,0 1 29 0 0,1-1-55 0 0,-1 1-65 0 0,1-1-74 0 0,-1 0-149 0 0,0-1-107 0 0,-1 1-119 0 0,2 1 467 0 0,0 1-35 0 0,-2-4-760 0 0,-1 1-112 0 0,-2-1-400 0 0,-3-4-1055 0 0</inkml:trace>
  <inkml:trace contextRef="#ctx0" brushRef="#br0" timeOffset="218.6934">821 1 16460 0 0,'0'0'1395'0'0,"0"0"-554"0"0,0 0-377 0 0,0 0-46 0 0,0 2-41 0 0,0 0-33 0 0,0 6 160 0 0,0-1-78 0 0,1-1-71 0 0,0-1-64 0 0,1 2 39 0 0,1-2-107 0 0,-1 1-84 0 0,1-2-64 0 0,6 12 3 0 0,-7-6-4 0 0,0-4 5 0 0,-2 2 38 0 0,1 0 45 0 0,-1 2 55 0 0,0 14 10 0 0,0 18 24 0 0,5 15-9 0 0,3-18-91 0 0,2 9 8 0 0,-6 2-51 0 0,-4 109 60 0 0,0-53-163 0 0,0-92-87 0 0,1 0 41 0 0,6 29 4 0 0,-3-26-23 0 0,-1-6-19 0 0,-1 1-44 0 0,1-1-55 0 0,-1 2-64 0 0,0-1-76 0 0,-1 1-85 0 0,0 1-95 0 0,-1 1-107 0 0,0-7 259 0 0,-1-4 125 0 0,1 2-40 0 0,0-2 10 0 0,-1 1-36 0 0,1 1-37 0 0,0-1-41 0 0,-1 1-45 0 0,1-1-47 0 0,0 1-51 0 0,0 0-54 0 0,0-1-57 0 0,1 1-61 0 0,-1 0-64 0 0,1-1-67 0 0,0 0-70 0 0,0 0-74 0 0,1-1-76 0 0,0 1-81 0 0,1 0-132 0 0,1 0-99 0 0,1 2-365 0 0,5 2-961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1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27 158 12227 0 0,'-3'0'230'0'0,"-1"0"73"0"0,1 0 62 0 0,1 0 50 0 0,-3 1 422 0 0,-2 3 1237 0 0,5-3-1414 0 0,2 2-104 0 0,-1-2-329 0 0,1 1-40 0 0,0-1-46 0 0,1 1-49 0 0,-1 0-56 0 0,1 1-108 0 0,0 0-120 0 0,0-1 47 0 0,0-1-34 0 0,7 16 347 0 0,-2-4-45 0 0,-5-7-85 0 0,1 0 0 0 0,0 0 0 0 0,-1 0 0 0 0,-1-1 0 0 0,1 1 0 0 0,-1 0 0 0 0,1 1-38 0 0,-1 25 140 0 0,0-23-129 0 0,1-1 0 0 0,0 0 1 0 0,0 0-1 0 0,1 0 0 0 0,0 0 1 0 0,0 0-1 0 0,1 0 0 0 0,0-1 1 0 0,0 1-1 0 0,1-1-11 0 0,48 73 67 0 0,-20-35-42 0 0,-22-27-22 0 0,-8-13-4 0 0,1 0 0 0 0,-1-1 1 0 0,1 1-1 0 0,0-1 0 0 0,0 1 0 0 0,0-1 0 0 0,1 0 0 0 0,0-1 0 0 0,-1 1 0 0 0,1-1 0 0 0,5 4 1 0 0,63 19 46 0 0,-43-17 7 0 0,-25-7-36 0 0,-1-1 0 0 0,1 0-1 0 0,0 0 1 0 0,-1 0 0 0 0,1 0 0 0 0,0-1 0 0 0,0 1-1 0 0,0-1 1 0 0,0 0-17 0 0,19-7 148 0 0,4-3 12 0 0,-18 7-131 0 0,16-5 93 0 0,0-3 55 0 0,5-6 83 0 0,-25 13-198 0 0,0 0 0 0 0,1 0 1 0 0,-2-1-1 0 0,1 0 0 0 0,-1 0 0 0 0,1 0 0 0 0,0-3-62 0 0,3-3 90 0 0,11-18 156 0 0,-7 7-20 0 0,-2 1 26 0 0,-2-2 79 0 0,0 5-173 0 0,3-12 96 0 0,-8 16-125 0 0,-2-3 38 0 0,0-24 92 0 0,0-47 199 0 0,-3 62-349 0 0,-3 4-41 0 0,-4 5-26 0 0,0-1-33 0 0,4-4-49 0 0,2 9-15 0 0,-1 0-51 0 0,-3 0-73 0 0,-4-1-94 0 0,9 13 391 0 0,1-1-50 0 0,-1 1-47 0 0,0-1-45 0 0,1 0-40 0 0,-1 0-39 0 0,-2-2-206 0 0,0 1-85 0 0,0-1-83 0 0,1 0 27 0 0,0 1-34 0 0,-7-7-1189 0 0,6 6 984 0 0,0 0 51 0 0,1 1 97 0 0,-1 0-816 0 0,-1 6-794 0 0,-1 4 859 0 0,1-3 379 0 0,-1 0 83 0 0,1-1-90 0 0,0-1-108 0 0,0 0-92 0 0,-2-2-314 0 0,-2 1-816 0 0</inkml:trace>
  <inkml:trace contextRef="#ctx0" brushRef="#br0" timeOffset="206.8512">397 184 8202 0 0,'0'0'2168'0'0,"0"0"-891"0"0,0 0-453 0 0,0 1 157 0 0,0 3-63 0 0,1 3-339 0 0,2-1-34 0 0,5 1 445 0 0,-3-3-446 0 0,0 1-45 0 0,-2 5-41 0 0,-1 4-40 0 0,-3 2-61 0 0,-1 3-1 0 0,3-4-87 0 0,1-1-5 0 0,2 1 50 0 0,-1-7-212 0 0,10 35 320 0 0,-7 7-73 0 0,-3-16-166 0 0,4-3-34 0 0,-3-16-68 0 0,0 1 1 0 0,-1 0 0 0 0,0-1 0 0 0,0 17-82 0 0,-3 53 135 0 0,0 37-42 0 0,1-97-147 0 0,11 9 28 0 0,-7-25-36 0 0,-1 2-69 0 0,-1 3-92 0 0,-2 4-118 0 0,-1-17 464 0 0,0 1-36 0 0,0 0-37 0 0,0 0-34 0 0,0 1-83 0 0,0 1-122 0 0,0 1-111 0 0,0-1-101 0 0,0 0-91 0 0,0 0-78 0 0,0 2-205 0 0,0-1-79 0 0,0 3-712 0 0,0 5-1136 0 0,0-9 1569 0 0,0 0 37 0 0,0 0 92 0 0,0-2-96 0 0,0-1-99 0 0,0 0-336 0 0,0-1-875 0 0</inkml:trace>
  <inkml:trace contextRef="#ctx0" brushRef="#br0" timeOffset="532.0964">794 634 13667 0 0,'11'-1'685'0'0,"-4"-2"-61"0"0,-2-1-57 0 0,-1-1-52 0 0,-1 0-44 0 0,2 1-41 0 0,13 0 331 0 0,-8 3-437 0 0,-1-1-58 0 0,3-4 48 0 0,-1 0-71 0 0,11-4 198 0 0,-11 8-214 0 0,-2 7 85 0 0,-7-3-295 0 0,0 0 1 0 0,0 0 0 0 0,0-1-1 0 0,0 1 1 0 0,1 0-1 0 0,-1-1 1 0 0,0 1-1 0 0,1-1 1 0 0,-1 0 0 0 0,1 0-1 0 0,0 0 1 0 0,-1 0-1 0 0,1 0 1 0 0,0-1-1 0 0,0 1 1 0 0,-1-1-1 0 0,1 0 1 0 0,1 1-18 0 0,-2-1 8 0 0,0 0 0 0 0,0 0 0 0 0,-1 1 0 0 0,1-1 0 0 0,0 1 1 0 0,0 0-1 0 0,-1-1 0 0 0,1 1 0 0 0,-1 0 0 0 0,1 0 0 0 0,-1 0 0 0 0,1 0 0 0 0,-1 0 0 0 0,1 0 0 0 0,-1 0 1 0 0,0 1-1 0 0,0-1 0 0 0,0 1 0 0 0,0-1 0 0 0,0 0 0 0 0,0 1 0 0 0,0 0 0 0 0,0-1 0 0 0,0 1 0 0 0,-1-1 0 0 0,1 2-8 0 0,12 16 78 0 0,-8-12 36 0 0,-4 0-58 0 0,-6 8-9 0 0,4-13-24 0 0,-2 4 8 0 0,-1 0 0 0 0,2 0 0 0 0,-1 0 0 0 0,1 0 0 0 0,0 1 1 0 0,0-1-1 0 0,1 1 0 0 0,-1-1 0 0 0,2 1 0 0 0,-1 5-31 0 0,1-8 26 0 0,-1 0 0 0 0,1 1 0 0 0,-1-1 0 0 0,0 0 0 0 0,0 0 0 0 0,0 0 0 0 0,-1 0 0 0 0,-1 3-26 0 0,-29 43 160 0 0,21-34-117 0 0,-28 26 60 0 0,34-37-94 0 0,0-1-1 0 0,0 1 0 0 0,0 0 0 0 0,1 0 0 0 0,0 1 0 0 0,0-1 0 0 0,0 2-8 0 0,-12 27 23 0 0,13-25-27 0 0,-1 0 0 0 0,0 0 0 0 0,-1 0 0 0 0,0-1 0 0 0,0 1 1 0 0,-6 5 3 0 0,10-14-1 0 0,1 1 1 0 0,-1-1 0 0 0,1 0-1 0 0,-1 0 1 0 0,1 1 0 0 0,0-1-1 0 0,-1 1 1 0 0,1-1 0 0 0,-1 1-1 0 0,1-1 1 0 0,-1 0 0 0 0,1 1-1 0 0,0-1 1 0 0,0 1-1 0 0,-1 0 1 0 0,1-1 0 0 0,0 1-1 0 0,0-1 1 0 0,-1 1 0 0 0,1-1-1 0 0,0 1 1 0 0,0 0 0 0 0,0-1-1 0 0,0 1 1 0 0,0-1 0 0 0,0 1-1 0 0,0 0 1 0 0,0-1 0 0 0,0 1-1 0 0,0-1 1 0 0,0 1 0 0 0,0 0-1 0 0,1-1 1 0 0,-1 1 0 0 0,0-1-1 0 0,0 1 1 0 0,1-1 0 0 0,-1 1-1 0 0,0-1 1 0 0,1 1 0 0 0,-1-1-1 0 0,0 1 1 0 0,1-1 0 0 0,-1 1-1 0 0,1-1 1 0 0,-1 0 0 0 0,1 1-1 0 0,-1-1 1 0 0,1 1 0 0 0,18 5 37 0 0,12-7 223 0 0,-8 0-105 0 0,-7-3-75 0 0,24-12 30 0 0,-36 14-103 0 0,0 1 0 0 0,1 0 0 0 0,-1-1 0 0 0,0 2 0 0 0,1-1 0 0 0,-1 0 0 0 0,1 1 0 0 0,-1 0 0 0 0,2 0-7 0 0,28 2 2 0 0,-7-1-80 0 0,3 7-340 0 0,-21-2 164 0 0,0-2-74 0 0,-5-1 110 0 0,1-1-43 0 0,-1-1-50 0 0,2 1-55 0 0,0-1-59 0 0,0-1-67 0 0,-5 0 273 0 0,0 0 37 0 0,1 0-84 0 0,-1 0 140 0 0,0 0 49 0 0,1 0 28 0 0,1 0 57 0 0,-2 0-52 0 0,0 0-57 0 0,0 0-40 0 0,0 0-65 0 0,0 0-75 0 0,0 0-87 0 0,1 0-13 0 0,-1 0-76 0 0,0 0-81 0 0,1 0-88 0 0,0 0-95 0 0,0 0-101 0 0,0 0-108 0 0,0 0-115 0 0,1 0-198 0 0,1 0-111 0 0,2 0-379 0 0,3 0-988 0 0</inkml:trace>
  <inkml:trace contextRef="#ctx0" brushRef="#br0" timeOffset="926.7296">1429 158 8410 0 0,'0'0'1069'0'0,"0"0"-419"0"0,0 0 48 0 0,0 0-89 0 0,0 0-44 0 0,0 0-37 0 0,1 0-38 0 0,3 0-49 0 0,-3 0-347 0 0,1 0-1 0 0,0 0 1 0 0,0 0-1 0 0,0 0 1 0 0,0 1-1 0 0,0-1 1 0 0,0 1-1 0 0,0-1 1 0 0,-1 1 0 0 0,1 0-1 0 0,0-1 1 0 0,-1 1-1 0 0,1 0 1 0 0,0 0-1 0 0,0 1-93 0 0,9 7 380 0 0,-5-3-232 0 0,0 1-34 0 0,26 12 144 0 0,-25-15-203 0 0,-1-1-1 0 0,1 1 0 0 0,-1 1 0 0 0,0-1 0 0 0,5 5-54 0 0,7 6 135 0 0,2-2 61 0 0,47 21 518 0 0,-39-21-448 0 0,-20-10-220 0 0,7-2 182 0 0,3 0 82 0 0,-6 3-192 0 0,-7-1-67 0 0,1 0 0 0 0,0 0 1 0 0,1 0-1 0 0,-1-1 1 0 0,0 0-1 0 0,1 0 1 0 0,-1-1-1 0 0,1 0 1 0 0,-1 0-1 0 0,7 0-51 0 0,-13-1 4 0 0,0 0-1 0 0,0 0 0 0 0,0 0 1 0 0,0 0-1 0 0,0 0 0 0 0,1 0 1 0 0,-1 0-1 0 0,0 0 0 0 0,0 0 1 0 0,0 0-1 0 0,0 0 0 0 0,0 0 1 0 0,1 0-1 0 0,-1 0 0 0 0,0 0 1 0 0,0 0-1 0 0,0 0 1 0 0,0 0-1 0 0,0 0 0 0 0,1 0 1 0 0,-1 0-1 0 0,0 0 0 0 0,0 0 1 0 0,0 0-1 0 0,0 0 0 0 0,0 0 1 0 0,0 0-1 0 0,0 1 0 0 0,1-1 1 0 0,-1 0-1 0 0,0 0 0 0 0,0 0 1 0 0,0 0-1 0 0,0 0 0 0 0,0 0 1 0 0,0 0-1 0 0,0 1 0 0 0,0-1 1 0 0,0 0-1 0 0,0 0 0 0 0,0 0 1 0 0,0 0-1 0 0,0 0 1 0 0,0 0-1 0 0,0 1 0 0 0,0-1 1 0 0,0 0-1 0 0,0 0 0 0 0,0 0 1 0 0,0 0-1 0 0,0 0 0 0 0,0 1 1 0 0,0-1-1 0 0,0 0 0 0 0,0 0 1 0 0,0 0-1 0 0,0 0-3 0 0,4 14 185 0 0,5-6 41 0 0,-8-7-203 0 0,0 0 0 0 0,0-1 0 0 0,0 1 0 0 0,0 0 0 0 0,0-1 0 0 0,-1 1 0 0 0,1 0 0 0 0,0 0 1 0 0,0 0-1 0 0,-1 0 0 0 0,1 0 0 0 0,-1 0 0 0 0,1-1 0 0 0,-1 1 0 0 0,1 1 0 0 0,-1-1 0 0 0,0 0 0 0 0,1 0 0 0 0,-1 0 0 0 0,0 0 0 0 0,0 0 0 0 0,0 0 1 0 0,1 1-24 0 0,-6 6 374 0 0,-12 16 26 0 0,12 1-54 0 0,5-24-331 0 0,0-1-1 0 0,1 1 1 0 0,-1 0 0 0 0,0 0 0 0 0,0 0 0 0 0,0 0 0 0 0,0-1 0 0 0,0 1-1 0 0,0 0 1 0 0,0 0 0 0 0,0 0 0 0 0,-1-1 0 0 0,1 1 0 0 0,0 0-1 0 0,0 0 1 0 0,-1 0 0 0 0,1-1 0 0 0,0 1 0 0 0,-1 0 0 0 0,1-1 0 0 0,-1 1-1 0 0,1 0 1 0 0,-1-1 0 0 0,1 1 0 0 0,-1 0 0 0 0,0-1 0 0 0,1 1-1 0 0,-1-1 1 0 0,0 1 0 0 0,1-1 0 0 0,-1 0 0 0 0,0 1-15 0 0,-15 11 252 0 0,-16 27 85 0 0,-16 19 134 0 0,9-18-240 0 0,-1 0-90 0 0,13-14-120 0 0,1 0-78 0 0,14-9-58 0 0,6-6-19 0 0,0 1-108 0 0,3-7 67 0 0,-1-1-42 0 0,0-1-5 0 0,-1-2-34 0 0,0 1-42 0 0,1 1-44 0 0,2 1-60 0 0,0 1-54 0 0,0 0-8 0 0,0-2-51 0 0,-1 0 115 0 0,0-1-38 0 0,-3 1-539 0 0,3-1 172 0 0,0 1-50 0 0,0 1-219 0 0,2 6-591 0 0,1-7 413 0 0,0-2 373 0 0,2-1 82 0 0,0 0-87 0 0,1 0-105 0 0,1 0-90 0 0,2 0-303 0 0,3 0-788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0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53 10938 0 0,'-1'0'1117'0'0,"1"-1"-411"0"0,-2 0-161 0 0,0-1-52 0 0,-4-3 156 0 0,0 2-227 0 0,-2-1-34 0 0,-8-5 448 0 0,8 3-218 0 0,1-5 121 0 0,0 3-14 0 0,-10 5-52 0 0,5 3-236 0 0,1 0-48 0 0,0 1-44 0 0,0-1-40 0 0,0 0-37 0 0,0 1-33 0 0,-9 0 149 0 0,-4 2-40 0 0,3 0-121 0 0,-29 9 238 0 0,16-2-97 0 0,-57 18 214 0 0,28-12-240 0 0,43-11-243 0 0,-16 5 132 0 0,8 6-47 0 0,-18 10 19 0 0,34-21-150 0 0,1 1 1 0 0,0 0-1 0 0,1 1 0 0 0,0 0 0 0 0,0 0 0 0 0,-8 9-49 0 0,-21 20 111 0 0,25-25-88 0 0,1 0 1 0 0,1 1-1 0 0,0 1 0 0 0,1 0 0 0 0,0 0 1 0 0,-5 10-24 0 0,15-19 1 0 0,0 1 0 0 0,0-1 1 0 0,0 1-1 0 0,1 0 1 0 0,-1-1-1 0 0,1 1 1 0 0,0 0-1 0 0,1 0-1 0 0,-1 1-6 0 0,0-1-15 0 0,4-1 1 0 0,-2-2 17 0 0,0 0 1 0 0,0 0 0 0 0,0 0 0 0 0,1 0 0 0 0,-1-1 0 0 0,0 1 0 0 0,1-1-1 0 0,-1 1 1 0 0,1-1 0 0 0,-1 0 0 0 0,1 0 0 0 0,0 0 0 0 0,-1-1 0 0 0,1 1-1 0 0,0-1 1 0 0,0 1 0 0 0,0-1 0 0 0,1 0 2 0 0,3 2-4 0 0,1 0 0 0 0,-1 0 0 0 0,0 0 0 0 0,0 1 0 0 0,0 0-1 0 0,0 0 1 0 0,0 1 0 0 0,-1 0 0 0 0,0 0 0 0 0,1 1 0 0 0,3 3 4 0 0,5 3-8 0 0,10 4-6 0 0,0 0 1 0 0,20 6 13 0 0,19 12-27 0 0,-41-19 18 0 0,0 1 0 0 0,0 1-1 0 0,-2 1 1 0 0,0 1 0 0 0,-1 1-1 0 0,8 10 10 0 0,6 16 5 0 0,-2 1-1 0 0,-2 1 1 0 0,10 26-5 0 0,-34-61-1 0 0,-2-1 1 0 0,0 1 0 0 0,0 0 0 0 0,-1 0 0 0 0,0 0 0 0 0,-1 0 0 0 0,-1 0 0 0 0,0 1-1 0 0,0-1 1 0 0,-1 1 0 0 0,-2 8 0 0 0,2 15 0 0 0,-1-16 3 0 0,-2 0-1 0 0,0 0 1 0 0,0-1-1 0 0,-2 1 1 0 0,-1-1-1 0 0,0 1-2 0 0,-50 121 34 0 0,33-85-17 0 0,15-37 4 0 0,0-1 0 0 0,-2 1 0 0 0,0-2 0 0 0,-1 0 0 0 0,-1 0 0 0 0,0-1 0 0 0,-14 14-21 0 0,-29 26 108 0 0,48-49-91 0 0,-41 24 24 0 0,40-19-43 0 0,7-12 1 0 0,1 1 0 0 0,0 0 0 0 0,0-1 0 0 0,-1 1 0 0 0,1-1 0 0 0,-1 1 0 0 0,1 0 0 0 0,-1-1 0 0 0,1 1 0 0 0,-1-1 0 0 0,1 1 0 0 0,-1-1 1 0 0,1 0-1 0 0,-1 1 0 0 0,1-1 0 0 0,-1 1 0 0 0,0-1 0 0 0,1 0 0 0 0,-1 0 0 0 0,0 1 0 0 0,1-1 0 0 0,-1 0 0 0 0,0 0 0 0 0,1 0 0 0 0,-1 0 0 0 0,0 0 0 0 0,1 1 0 0 0,-1-2 0 0 0,0 1 0 0 0,0 0 0 0 0,0 0 1 0 0,1 0-2 0 0,-1 0 0 0 0,1-1 0 0 0,0 1 1 0 0,-1 0-1 0 0,1-1 0 0 0,0 1 0 0 0,-1 0 0 0 0,1-1 0 0 0,0 1 1 0 0,0-1-1 0 0,-1 1 0 0 0,1-1 0 0 0,0 1 0 0 0,0-1 0 0 0,0 1 1 0 0,-1 0-1 0 0,1-1 0 0 0,0 1 0 0 0,0-1 0 0 0,0 1 0 0 0,0-1 0 0 0,0 1 1 0 0,0-1-1 0 0,0 1 0 0 0,0-1 0 0 0,0 1 0 0 0,0-1 2 0 0,1-9-25 0 0,3-18-115 0 0,6 11 50 0 0,-2 5 75 0 0,-5 8 11 0 0,-1-1 0 0 0,1 1-1 0 0,1 0 1 0 0,-1 1 0 0 0,0-1 0 0 0,1 1 0 0 0,0-1 0 0 0,0 1-1 0 0,0 0 1 0 0,0 0 0 0 0,1 0 4 0 0,-2 2 0 0 0,-1-1 0 0 0,1 1 1 0 0,0-1-1 0 0,0 1 0 0 0,0 0 0 0 0,0 0 0 0 0,-1 1 0 0 0,1-1 0 0 0,0 0 1 0 0,0 1-1 0 0,1 0 0 0 0,-1 0 0 0 0,0 0 0 0 0,0 0 0 0 0,0 0 1 0 0,0 0-1 0 0,0 1 0 0 0,0-1 0 0 0,0 1 0 0 0,0 0 0 0 0,2 1 0 0 0,1 2 1 0 0,-1 0 0 0 0,1 0 0 0 0,-1 0 0 0 0,0 1-1 0 0,0-1 1 0 0,-1 1 0 0 0,1 1-1 0 0,38 33-31 0 0,-40-37 30 0 0,3 1-1 0 0,-1 1 0 0 0,1 0 0 0 0,-1 0 0 0 0,1 0 0 0 0,-1 1 0 0 0,0 0 0 0 0,-1 0 0 0 0,1 0 0 0 0,-1 0 0 0 0,0 1 0 0 0,0-1 0 0 0,-1 1 0 0 0,0 0 0 0 0,0 1 0 0 0,1 1 2 0 0,14 35-10 0 0,-5-15 19 0 0,-1 1 0 0 0,-2 0 0 0 0,-1 0 0 0 0,4 25-9 0 0,-10-36 3 0 0,10 74 28 0 0,-4 0 0 0 0,-3 19-31 0 0,-9-25 0 0 0,-4-1 0 0 0,-3 2 0 0 0,-1 3 5 0 0,-8 39 14 0 0,-22 68 55 0 0,-1 6 19 0 0,31-133-65 0 0,-2 4 104 0 0,-20 69-132 0 0,12-77 37 0 0,8-28-22 0 0,1 1 1 0 0,2 1 0 0 0,2 0 0 0 0,2 2-16 0 0,-8 100 11 0 0,2 20-117 0 0,7 10 106 0 0,9-105-40 0 0,4 0 1 0 0,3-1-1 0 0,2 0 1 0 0,4 0-1 0 0,8 16 40 0 0,-24-77-2 0 0,6 18-22 0 0,1-1 0 0 0,1 1 0 0 0,0-1-1 0 0,2-1 1 0 0,1 0 0 0 0,1-1 0 0 0,0 0 0 0 0,1 0 0 0 0,1-2 0 0 0,11 10 24 0 0,44 34-142 0 0,-27-12 7 0 0,-11-11-11 0 0,8 0-66 0 0,-23-26 141 0 0,2 0-42 0 0,23 15-212 0 0,-2-4-46 0 0,49 25-563 0 0,-72-41 773 0 0,1-1-81 0 0,1-1-73 0 0,1 0-63 0 0,4 0-143 0 0,0-1-59 0 0,5 0-169 0 0,12 2-422 0 0,-21-4 562 0 0,-8-1 279 0 0,0-1-43 0 0,0-1-42 0 0,-1-1-38 0 0,0 0-37 0 0,0-1-32 0 0,11-3-612 0 0,-5-1 154 0 0,0-1-53 0 0,3-2-262 0 0,11-7-719 0 0,-22 12 1445 0 0,-2 0 30 0 0,-1 1-35 0 0,8-3-656 0 0,-4 0 189 0 0,6-2-570 0 0</inkml:trace>
  <inkml:trace contextRef="#ctx0" brushRef="#br0" timeOffset="596.8217">1562 186 10098 0 0,'0'-14'935'0'0,"0"1"-64"0"0,0 1-65 0 0,0 2-66 0 0,4 1 701 0 0,5 0-763 0 0,0 1-34 0 0,-8 6-133 0 0,0 0-117 0 0,0 0-101 0 0,0 0-85 0 0,0-1-51 0 0,-1 1-76 0 0,1-6-32 0 0,-1 5 7 0 0,0 1 94 0 0,0 1 26 0 0,1 1 79 0 0,-1-1 28 0 0,0 1 73 0 0,1 1 81 0 0,0-1 91 0 0,16 18 157 0 0,-14-15-375 0 0,-1-1-72 0 0,-1 1-62 0 0,0 0-52 0 0,-1 1-31 0 0,0-1-43 0 0,-1 5 7 0 0,0-5-3 0 0,1-1 58 0 0,3 18 278 0 0,5-5-102 0 0,3 7-15 0 0,-7 27 71 0 0,1 3-88 0 0,2-24-146 0 0,-3-18-67 0 0,-1 1 0 0 0,-1 0 0 0 0,0 0 0 0 0,0 0 0 0 0,-1 0 0 0 0,0 7-43 0 0,-1-1-133 0 0,0 1 43 0 0,0 0 40 0 0,0 0 34 0 0,0 18 73 0 0,0 1 86 0 0,0 79 476 0 0,0-67-444 0 0,0-21-145 0 0,0 0-64 0 0,0 0-77 0 0,0-1-91 0 0,0-4-44 0 0,0 0-80 0 0,0 0-88 0 0,0-1-94 0 0,0 1-102 0 0,0-1-111 0 0,0 0-117 0 0,0-1-125 0 0,0-18 181 0 0,0-2-76 0 0,0 0-67 0 0,0-1-58 0 0,0 0-55 0 0,0 0-87 0 0,0 0 519 0 0,0 0-36 0 0,0 0-41 0 0,0 0-45 0 0,0 0-535 0 0,0 0-103 0 0,0 0-372 0 0,0 0-979 0 0</inkml:trace>
  <inkml:trace contextRef="#ctx0" brushRef="#br0" timeOffset="11041.2072">1747 1826 8562 0 0,'-1'0'1187'0'0,"-2"0"-448"0"0,-1 0-62 0 0,1 0-40 0 0,1 1-42 0 0,-1-1-38 0 0,1 1-39 0 0,0 0-36 0 0,0 0-35 0 0,1 0-34 0 0,-2 2 315 0 0,2 0-120 0 0,0 1-110 0 0,1 0-99 0 0,0-1-145 0 0,0 1-53 0 0,1 0-45 0 0,1 0-42 0 0,-1 1-25 0 0,1 1-41 0 0,1 0-35 0 0,1 5-49 0 0,4 7-42 0 0,-6-12 93 0 0,0 0 39 0 0,-1-1 30 0 0,0 0 42 0 0,0-1 49 0 0,-1 0 56 0 0,8 65 226 0 0,11 4-56 0 0,-1 0-81 0 0,-10-6-103 0 0,-4-20-56 0 0,6-7-34 0 0,-7-29-91 0 0,0 1 0 0 0,-1 1 0 0 0,0-1 0 0 0,0 0 0 0 0,-2 5-36 0 0,0 169 327 0 0,0-108-228 0 0,-7-48-221 0 0,1-20 27 0 0,1-2-46 0 0,1 1-84 0 0,1 1-108 0 0,2-4 120 0 0,1 1-37 0 0,0-5 216 0 0,0 0-57 0 0,0 0-51 0 0,0 0-49 0 0,0 0-44 0 0,0 0-40 0 0,0 3-377 0 0,0-2 165 0 0,0-1-38 0 0,0 3-415 0 0,0 5-1318 0 0,0-7 1614 0 0,0-1 50 0 0,0 0 119 0 0,0 0 64 0 0,0-1 76 0 0,0 0 86 0 0,0 1-893 0 0,0 0-112 0 0,0-2-360 0 0,0 0-928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9682 0 0,'0'-25'1590'0'0,"0"18"-1100"0"0,0 2-33 0 0,1 1 58 0 0,-1 0-55 0 0,7-3 342 0 0,5-3-271 0 0,31-17 782 0 0,-26 17-877 0 0,-2 3-108 0 0,-1 0-43 0 0,-1 0-53 0 0,-1 1-65 0 0,-12 6-162 0 0,23-8 370 0 0,2 5-63 0 0,1 3-56 0 0,1 2-52 0 0,6-1 5 0 0,-12-1-120 0 0,1 0 69 0 0,5 4 139 0 0,-26-3-280 0 0,0-1-1 0 0,0 1 0 0 0,0 0 0 0 0,0-1 1 0 0,0 1-1 0 0,0 0 0 0 0,0 0 1 0 0,0 0-1 0 0,0 0 0 0 0,0 0 1 0 0,-1 0-1 0 0,1 0 0 0 0,0 0 1 0 0,-1 0-1 0 0,1 0 0 0 0,0 0 0 0 0,-1 0 1 0 0,1 1-17 0 0,2 21 152 0 0,-3 14 285 0 0,0-36-419 0 0,0-1-1 0 0,0 1 1 0 0,0 0 0 0 0,0-1-1 0 0,0 1 1 0 0,0 0-1 0 0,0-1 1 0 0,0 1 0 0 0,-1-1-1 0 0,1 1 1 0 0,0 0-1 0 0,0-1 1 0 0,-1 1 0 0 0,1-1-1 0 0,0 1 1 0 0,-1 0-1 0 0,1-1 1 0 0,0 1 0 0 0,-1-1-1 0 0,1 0 1 0 0,-1 1-1 0 0,1-1 1 0 0,-1 1 0 0 0,1-1-1 0 0,-1 1 1 0 0,1-1-18 0 0,-7 7 115 0 0,2 1 1 0 0,-1 0 0 0 0,1 1-1 0 0,0-1 1 0 0,-1 5-116 0 0,-20 33 364 0 0,4-19-217 0 0,-15 17 20 0 0,10-4-89 0 0,17-23-55 0 0,0-1-1 0 0,-1 0 1 0 0,-1-1-1 0 0,-1 0 1 0 0,-1 0-23 0 0,-23 23 38 0 0,36-38-36 0 0,1 0-1 0 0,-1 1 0 0 0,1-1 0 0 0,-1 0 0 0 0,1 1 0 0 0,-1-1 0 0 0,1 1 0 0 0,0-1 1 0 0,-1 1-1 0 0,1-1 0 0 0,0 1 0 0 0,-1-1 0 0 0,1 1 0 0 0,0 0 0 0 0,-1-1 0 0 0,1 1 1 0 0,0-1-1 0 0,0 1 0 0 0,0 0 0 0 0,0-1 0 0 0,0 1 0 0 0,-1 0 0 0 0,1-1 0 0 0,0 1 1 0 0,0 0-1 0 0,1-1-1 0 0,-2 6 3 0 0,-1 0 0 0 0,1 0 1 0 0,-1-1-1 0 0,0 1 0 0 0,0-1 0 0 0,-1 0 1 0 0,0 1-1 0 0,-1 1-3 0 0,-6 16-17 0 0,10-23 17 0 0,0 1-1 0 0,1-1 1 0 0,-1 1 0 0 0,0-1-1 0 0,1 1 1 0 0,-1-1-1 0 0,1 1 1 0 0,-1-1 0 0 0,1 1-1 0 0,-1-1 1 0 0,1 1-1 0 0,-1-1 1 0 0,1 0 0 0 0,-1 1-1 0 0,1-1 1 0 0,-1 0-1 0 0,1 0 1 0 0,-1 1 0 0 0,1-1-1 0 0,0 0 1 0 0,-1 0 0 0 0,1 0-1 0 0,0 0 1 0 0,-1 0-1 0 0,1 0 1 0 0,16 7-2 0 0,20 22 7 0 0,-37-28-4 0 0,0-1 0 0 0,1 1 0 0 0,-1-1 0 0 0,1 1 1 0 0,-1-1-1 0 0,0 1 0 0 0,1-1 0 0 0,-1 1 0 0 0,1-1 0 0 0,0 0 0 0 0,-1 1 0 0 0,1-1 0 0 0,-1 0 0 0 0,1 1 0 0 0,-1-1 0 0 0,1 0 0 0 0,0 0 0 0 0,-1 0 0 0 0,1 1 0 0 0,0-1 0 0 0,-1 0 0 0 0,1 0 0 0 0,-1 0 0 0 0,1 0 0 0 0,0 0 0 0 0,0 0-1 0 0,10 0 5 0 0,-5 1-2 0 0,1-1-1 0 0,0 0 1 0 0,-1 0 0 0 0,1 0 0 0 0,0-1 0 0 0,-1 0 0 0 0,1-1 0 0 0,-1 1 0 0 0,5-3-3 0 0,12-10 10 0 0,12-4-2 0 0,-4 13-45 0 0,-7 5-64 0 0,0 0-92 0 0,-7 0-11 0 0,-1 0-80 0 0,-3 0-24 0 0,0 0-74 0 0,1 0-84 0 0,-1 0-92 0 0,16-4-1020 0 0,-14-2 448 0 0,-3 0 113 0 0,-2-1-88 0 0,1 0-116 0 0,-5 3 564 0 0,0 1-34 0 0,-1 1 58 0 0,-1 0-32 0 0,5 0-752 0 0,2 1-397 0 0,5 1-1035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2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2 529 12083 0 0,'0'0'1548'0'0,"0"0"-564"0"0,0 0-217 0 0,0 0-67 0 0,0 0 66 0 0,0 0-106 0 0,0 0-84 0 0,0 0-60 0 0,0 0-41 0 0,0 0-34 0 0,0 0 358 0 0,0 0-94 0 0,0 0-103 0 0,0 0-111 0 0,0 0-94 0 0,0 1-71 0 0,0 3-56 0 0,0 3-43 0 0,0-1-42 0 0,-1 8 81 0 0,1-3-126 0 0,0 1-67 0 0,2 22-32 0 0,1-21 25 0 0,7 12-2 0 0,-8-19-52 0 0,0-1-1 0 0,0 1 1 0 0,0 0 0 0 0,-1-1-1 0 0,0 1 1 0 0,0 0 0 0 0,0 0-1 0 0,-1 0 1 0 0,0 1-12 0 0,2 9 23 0 0,0 0 0 0 0,1 1 0 0 0,1-1 0 0 0,0 0 0 0 0,1 0-1 0 0,2 1-22 0 0,-3-3 19 0 0,-1-5 2 0 0,1 0 0 0 0,0 0-1 0 0,1 0 1 0 0,-1 0 0 0 0,2-1-1 0 0,-1 0 1 0 0,1 0 0 0 0,6 6-21 0 0,6 12 36 0 0,-17-23-34 0 0,0-1 0 0 0,1 1 1 0 0,-1 0-1 0 0,1-1 0 0 0,0 0 1 0 0,0 1-1 0 0,0-1 0 0 0,0 0 1 0 0,0 0-1 0 0,2 1-2 0 0,-2-2-1 0 0,-1-1 1 0 0,1 1-1 0 0,0-1 0 0 0,-1 1 1 0 0,1-1-1 0 0,0 0 0 0 0,0 0 0 0 0,0 0 1 0 0,-1 0-1 0 0,1 0 0 0 0,0 0 1 0 0,0 0-1 0 0,-1 0 0 0 0,1-1 1 0 0,0 1-1 0 0,0-1 0 0 0,-1 1 0 0 0,1-1 1 0 0,-1 0-1 0 0,1 0 0 0 0,0 0 1 0 0,0 0 0 0 0,9-7-21 0 0,-1 0 1 0 0,0-1-1 0 0,0 0 1 0 0,-1 0-1 0 0,2-4 21 0 0,8-6-27 0 0,-16 15 22 0 0,0 1-1 0 0,0-1 1 0 0,0 0 0 0 0,-1 0-1 0 0,1 0 1 0 0,-1-1 0 0 0,0 1-1 0 0,0 0 1 0 0,0-1-1 0 0,-1 0 1 0 0,1 1 0 0 0,-1-2 5 0 0,1-1-8 0 0,0-1 1 0 0,1 1 0 0 0,0 0 0 0 0,0 0-1 0 0,0 1 1 0 0,4-6 7 0 0,-3 5-3 0 0,0-1 0 0 0,-1 1 0 0 0,0 0-1 0 0,-1-1 1 0 0,1 0 0 0 0,-1 0 0 0 0,0-2 3 0 0,6-24-20 0 0,10-2-7 0 0,8-61-4 0 0,-11 55 36 0 0,-9 35 7 0 0,0 3-1 0 0,-2 0 5 0 0,-4 10 19 0 0,5 14-16 0 0,3-6-6 0 0,-6-12-11 0 0,-1 0 0 0 0,1 1 1 0 0,-1-1-1 0 0,0 1 0 0 0,1-1 0 0 0,-1 1 0 0 0,0 0 0 0 0,-1-1 0 0 0,1 1 0 0 0,0 0 0 0 0,-1 0 1 0 0,0-1-1 0 0,1 1 0 0 0,-1 0 0 0 0,0 2-2 0 0,2 14-3 0 0,1-1 1 0 0,1 1 0 0 0,1 0-1 0 0,1-1 1 0 0,1 3 2 0 0,-3-12-5 0 0,-3-5 1 0 0,1 0 0 0 0,0-1 1 0 0,0 1-1 0 0,0-1 1 0 0,1 0-1 0 0,-1 0 1 0 0,1 0-1 0 0,0 0 1 0 0,2 2 3 0 0,14 18-20 0 0,-13-11 15 0 0,1 1 0 0 0,0-1 0 0 0,1 0 1 0 0,6 7 4 0 0,-11-16-1 0 0,-1 0 1 0 0,1 0-1 0 0,0 0 1 0 0,0 0-1 0 0,1 0 1 0 0,-1-1-1 0 0,0 0 1 0 0,1 1-1 0 0,0-1 1 0 0,-1-1-1 0 0,1 1 1 0 0,0 0-1 0 0,0-1 1 0 0,0 0-1 0 0,0 0 1 0 0,0 0-1 0 0,0 0 1 0 0,0-1 0 0 0,1 0 0 0 0,6 1-3 0 0,-6 0 1 0 0,1-1-1 0 0,-1 0 1 0 0,0 1 0 0 0,1-2-1 0 0,-1 1 1 0 0,0-1-1 0 0,1 0 1 0 0,-1 0-1 0 0,0 0 1 0 0,2-1 2 0 0,1-8-3 0 0,15-6-10 0 0,-22 15 14 0 0,1 0-1 0 0,0 0 1 0 0,-1 0 0 0 0,1 0 0 0 0,-1 0 0 0 0,0-1-1 0 0,1 1 1 0 0,-1 0 0 0 0,0-1 0 0 0,0 1 0 0 0,0-1-1 0 0,0 1 1 0 0,0-1 0 0 0,0 1 0 0 0,0-1 0 0 0,0 0-1 0 0,-1 1 1 0 0,1-1 0 0 0,-1 0 0 0 0,1 0-1 0 0,-1 1 1 0 0,0-1 0 0 0,1 0 0 0 0,-1 0 0 0 0,0 0-1 0 0,0 0 1 0 0,0 0-1 0 0,7-35 34 0 0,0 20-22 0 0,-4 12-6 0 0,-1 0-1 0 0,0 0 1 0 0,0-1 0 0 0,-1 1 0 0 0,1 0 0 0 0,-1 0 0 0 0,0-1 0 0 0,-1 1-1 0 0,1-1 1 0 0,-1-3-6 0 0,0 2-195 0 0,0 1 32 0 0,0-7-72 0 0,0 0 110 0 0,0 0 95 0 0,0 3 60 0 0,0 0 37 0 0,0-10 158 0 0,0-44 814 0 0,0 50-865 0 0,0 0-54 0 0,0 0-69 0 0,0 0-90 0 0,0 0-108 0 0,0 7 28 0 0,0-1-33 0 0,0 1-59 0 0,0-1-47 0 0,0 0-49 0 0,0 0-54 0 0,0 1-55 0 0,0-1-59 0 0,0 0-62 0 0,0 1-64 0 0,0-1-68 0 0,0 1-71 0 0,0-1-73 0 0,0 1-77 0 0,0-1-79 0 0,0 1-83 0 0,0-1-86 0 0,0 1-88 0 0,0 4-362 0 0,0 2 491 0 0,0 1 125 0 0,0 0-79 0 0,0 0-94 0 0,0 0-83 0 0,0 0-324 0 0,0 0-865 0 0</inkml:trace>
  <inkml:trace contextRef="#ctx0" brushRef="#br0" timeOffset="283.9499">1007 477 11506 0 0,'-7'0'923'0'0,"1"0"70"0"0,0 2 176 0 0,-5 3 1623 0 0,8-3-1830 0 0,1 0-256 0 0,0 1-35 0 0,0-1-44 0 0,0 1-51 0 0,1-1-200 0 0,0 0-34 0 0,0 0-36 0 0,0 1-38 0 0,-1-1-43 0 0,1 1-45 0 0,0-1-47 0 0,0 1-51 0 0,-1 0-55 0 0,1 1-89 0 0,-1 0-95 0 0,0-1-101 0 0,-3 7 433 0 0,-2 5 132 0 0,1 0-42 0 0,3 3-55 0 0,2 8-70 0 0,0-1-75 0 0,1 28 0 0 0,5-7-51 0 0,0-34-15 0 0,0 0 0 0 0,1 0 1 0 0,0 0-1 0 0,1-1 0 0 0,4 5 1 0 0,-8-10-5 0 0,1-1 0 0 0,0 0 0 0 0,0 0 0 0 0,1 0-1 0 0,-1-1 1 0 0,1 0 0 0 0,0 0 0 0 0,0 0 0 0 0,1 0 0 0 0,-1-1 0 0 0,1 0-1 0 0,4 2 6 0 0,34 4-50 0 0,-18 1 18 0 0,-23-8 28 0 0,-1-1 1 0 0,1 0-1 0 0,-1 0 0 0 0,1 0 1 0 0,0 0-1 0 0,-1 0 0 0 0,1 0 1 0 0,0-1-1 0 0,0 1 1 0 0,-1-1-1 0 0,1 0 0 0 0,0 0 1 0 0,0 0-1 0 0,0 0 0 0 0,0 0 1 0 0,-1-1-1 0 0,1 1 0 0 0,2-2 4 0 0,30-15-46 0 0,2 5 19 0 0,21-6 29 0 0,-3-10 61 0 0,-19 5 19 0 0,8-6 32 0 0,-14 2 48 0 0,-27 24-142 0 0,-1 0-1 0 0,1 0 1 0 0,-1 0 0 0 0,0 0 0 0 0,0-1 0 0 0,0 1 0 0 0,0-1-1 0 0,0 0 1 0 0,-1 1 0 0 0,0-1 0 0 0,0 0 0 0 0,0 0 0 0 0,0 0-1 0 0,0 0-19 0 0,4-18 99 0 0,6-5 63 0 0,-8 22-138 0 0,-1 0 0 0 0,0 0 0 0 0,0 0 0 0 0,0 0 0 0 0,-1 0 0 0 0,0-1 0 0 0,0 1 0 0 0,0-1-24 0 0,-2-11 86 0 0,-6-2 34 0 0,-9-8 17 0 0,-2 3-48 0 0,-12-6-26 0 0,-3 5-57 0 0,1 8-90 0 0,6 9-78 0 0,4 2-31 0 0,13 3-56 0 0,2 1 67 0 0,-5-1-21 0 0,-4 1-20 0 0,10 2 100 0 0,-1 1-59 0 0,0 1-83 0 0,0 0-65 0 0,-1 0-108 0 0,4-1 172 0 0,0 1-34 0 0,-1-1-37 0 0,0 1-39 0 0,-3 1-264 0 0,-1 0-100 0 0,5-2 363 0 0,1 0 36 0 0,-8 2-560 0 0,0 0 19 0 0,8-1 545 0 0,-1-1-34 0 0,0 0 28 0 0,1 0-35 0 0,-1 0-41 0 0,1 1-44 0 0,0-1 40 0 0,0 0-39 0 0,0 0-39 0 0,-1 0-44 0 0,1 1-45 0 0,0-1-49 0 0,0 1-52 0 0,0-1-54 0 0,-3 3-489 0 0,1 0-83 0 0,-1 1-346 0 0,-4 5-920 0 0</inkml:trace>
  <inkml:trace contextRef="#ctx0" brushRef="#br0" timeOffset="688.4561">1722 424 14603 0 0,'-7'0'534'0'0,"2"0"76"0"0,1 1 135 0 0,-2 2 1058 0 0,5-2-1199 0 0,0 1-177 0 0,0 0-40 0 0,1-1-49 0 0,-1 1-57 0 0,0 1-26 0 0,0 1-119 0 0,0-3-119 0 0,1 1-36 0 0,-1 0-38 0 0,0 0-41 0 0,-7 11 520 0 0,6-11-357 0 0,0 1 1 0 0,1-1 0 0 0,-1 1 0 0 0,1-1 0 0 0,0 1 0 0 0,0-1 0 0 0,0 1-1 0 0,0 0 1 0 0,0 0 0 0 0,1-1 0 0 0,-1 1 0 0 0,1 0 0 0 0,0 0 0 0 0,0 0-1 0 0,0 1-65 0 0,-1 32 375 0 0,-1-6-151 0 0,2 1-38 0 0,2-2-37 0 0,3-5-36 0 0,5 2-10 0 0,-3-5-38 0 0,-2 16-11 0 0,-5-33-52 0 0,-1 0 0 0 0,1 0 1 0 0,0 0-1 0 0,1 1 0 0 0,-1-1 1 0 0,1 0-1 0 0,-1 0 0 0 0,1 0 1 0 0,0 0-1 0 0,1-1 0 0 0,-1 1 1 0 0,1 0-1 0 0,0 0 0 0 0,-1-1 1 0 0,2 1-1 0 0,-1-1 0 0 0,0 1 1 0 0,1-1-1 0 0,-1 0 0 0 0,2 0-2 0 0,15 24-1 0 0,-18-25-1 0 0,0 0 0 0 0,1 0 0 0 0,-1 0-1 0 0,0 0 1 0 0,1 0 0 0 0,0 0-1 0 0,-1 0 1 0 0,1-1 0 0 0,0 1 0 0 0,0 0-1 0 0,0-1 1 0 0,0 0 0 0 0,0 1 0 0 0,0-1-1 0 0,0 0 1 0 0,1 0 0 0 0,-1 0 0 0 0,0 0-1 0 0,2 0 3 0 0,15 5-4 0 0,3 0-37 0 0,-12-3 3 0 0,0-1 1 0 0,0 0 0 0 0,1-1 0 0 0,-1 0 0 0 0,1 0 0 0 0,-1-1 0 0 0,1-1-1 0 0,-1 0 1 0 0,10-2 37 0 0,14-7-78 0 0,45-29-175 0 0,-57 26 209 0 0,-2 0 39 0 0,-15 10 4 0 0,-1-1 0 0 0,1 0 0 0 0,-1 0 0 0 0,1-1-1 0 0,-1 0 1 0 0,-1 1 0 0 0,1-1 0 0 0,-1-1 0 0 0,1 1 0 0 0,-1 0 0 0 0,-1-1 1 0 0,9-13 1 0 0,-4 8 11 0 0,-1-1 0 0 0,0 0-1 0 0,-1 0 1 0 0,0-1-1 0 0,-1 0 1 0 0,0 0 0 0 0,2-13-12 0 0,0 2 17 0 0,0-9 74 0 0,-4-51 27 0 0,-3 58-33 0 0,0 0 56 0 0,0 9-5 0 0,1 1 40 0 0,-1 0 46 0 0,1 0 51 0 0,-2 12-63 0 0,-1 3-93 0 0,-4 2-60 0 0,-1 2-36 0 0,6-2 43 0 0,-4 13 88 0 0,5 9-41 0 0,3 25 27 0 0,-1-36-95 0 0,4 54 129 0 0,18 25-28 0 0,-17-70-112 0 0,-1-1 1 0 0,0 1-1 0 0,-2 0 0 0 0,0 1 1 0 0,-1 7-33 0 0,2 2 59 0 0,7 0-24 0 0,-4-13-17 0 0,10 27 29 0 0,-4-18-111 0 0,-2-9-78 0 0,1-3-103 0 0,-8-11-35 0 0,0-1 46 0 0,-2 0 41 0 0,1 0 37 0 0,-1-1 8 0 0,0 0 35 0 0,2 2-102 0 0,-1-1-5 0 0,-2-2 103 0 0,1 1-37 0 0,1 0-472 0 0,-1 0 54 0 0,1 0 50 0 0,-1-1 45 0 0,1-1 41 0 0,-1 0 38 0 0,2-1-303 0 0,0-2-12 0 0,4-10-1006 0 0,-6 11 1319 0 0,-1-1-39 0 0,0 1-201 0 0,-1 1-111 0 0,6-4-545 0 0,-2 2 85 0 0,7-9-2198 0 0,-5 1 1881 0 0,-3 6 657 0 0,1 0-67 0 0,1-2-251 0 0,5-2-667 0 0,-10 9 1856 0 0</inkml:trace>
  <inkml:trace contextRef="#ctx0" brushRef="#br0" timeOffset="936.1414">2489 106 7930 0 0,'0'-33'3656'0'0,"0"18"-2133"0"0,0 7-715 0 0,0 1-36 0 0,0 1-46 0 0,0 0-54 0 0,0 2 383 0 0,0 4-105 0 0,1 0-106 0 0,2 4-93 0 0,6 7-142 0 0,-3 2-74 0 0,-1 3-68 0 0,-2 0-61 0 0,-2 2-56 0 0,0 0-49 0 0,-1 1-43 0 0,-1 1-37 0 0,1 12 91 0 0,3 12 55 0 0,6 9-35 0 0,1 0-36 0 0,3 14 21 0 0,-1-1-62 0 0,0 11 15 0 0,4 20 6 0 0,-7-49-188 0 0,0 0-48 0 0,6 14-77 0 0,-6-32-29 0 0,0 0-34 0 0,0-9-235 0 0,1-5-77 0 0,-4-7 71 0 0,1-2-69 0 0,-2 0-6 0 0,1 0-70 0 0,-1 1-79 0 0,0 1-88 0 0,-2-4-48 0 0,0 0-74 0 0,1 0-64 0 0,-1-1-52 0 0,2 1-330 0 0,11 7-2328 0 0,-8-8 2077 0 0,0 0 236 0 0,0 0 109 0 0,-3-2-14 0 0,0 0-81 0 0,1-2-322 0 0,4 1-861 0 0,-10-1 2379 0 0</inkml:trace>
  <inkml:trace contextRef="#ctx0" brushRef="#br0" timeOffset="1316.2122">3494 635 11835 0 0,'0'-7'1006'0'0,"0"0"-67"0"0,-1 0-65 0 0,1 0-62 0 0,-2 0-60 0 0,1 1-57 0 0,0 0-54 0 0,-1 0-52 0 0,0 0-49 0 0,0 0-46 0 0,0 0-45 0 0,-1 1-40 0 0,1-1-39 0 0,-1 1-36 0 0,-3-5 237 0 0,2 4-283 0 0,0 0-36 0 0,-5-6 163 0 0,0 2-108 0 0,-19-20 398 0 0,15 17-354 0 0,2 2 14 0 0,-3 0-115 0 0,1 4-50 0 0,-14 0 89 0 0,6 1-118 0 0,-5-3 33 0 0,5 1-55 0 0,-16 3 3 0 0,24 6-105 0 0,0 1-1 0 0,0 0 1 0 0,0 0 0 0 0,0 1-1 0 0,0 1 1 0 0,0 1-47 0 0,-28 7 64 0 0,34-10-60 0 0,1 1-1 0 0,0 0 1 0 0,0 0 0 0 0,0 1-1 0 0,1-1 1 0 0,-1 1-1 0 0,1 0 1 0 0,0 1 0 0 0,0-1-1 0 0,1 1 1 0 0,-1 0 0 0 0,1 0-1 0 0,0 1 1 0 0,-1 0-4 0 0,-10 17-8 0 0,1 0 0 0 0,-11 23 8 0 0,20-35-4 0 0,1 0 0 0 0,0 0-1 0 0,1 0 1 0 0,0 1 0 0 0,1-1 0 0 0,0 1 0 0 0,0-1 0 0 0,1 5 4 0 0,1 58-69 0 0,0-42 17 0 0,5 4-32 0 0,8-6-61 0 0,34 22-265 0 0,-33-38 291 0 0,-8-10 80 0 0,0 0 0 0 0,0 0 0 0 0,0-1 0 0 0,1 0 0 0 0,-1 0 1 0 0,1-1-1 0 0,0 0 0 0 0,-1 0 0 0 0,1-1 0 0 0,0 1 0 0 0,0-1 0 0 0,0-1 1 0 0,0 0-1 0 0,2 0 39 0 0,52-1-242 0 0,-11-7 37 0 0,-38 4 166 0 0,-1-1-1 0 0,0 0 1 0 0,1-1 0 0 0,-2 0 0 0 0,1-1-1 0 0,4-3 40 0 0,35-22-76 0 0,-40 27 71 0 0,-1 0 0 0 0,0-1 0 0 0,0 0 0 0 0,-1-1 0 0 0,0 0 0 0 0,7-6 5 0 0,-8 5 3 0 0,0 0 0 0 0,-1-1-1 0 0,0 1 1 0 0,0-1 0 0 0,-1 0-1 0 0,0-1 1 0 0,0 1 0 0 0,-1-1-1 0 0,-1 0 1 0 0,3-9-3 0 0,6-26 26 0 0,7-31 56 0 0,0-23-82 0 0,-15 75 9 0 0,-1 0-1 0 0,-2-1 0 0 0,0 1 1 0 0,-2-1-1 0 0,0 1 1 0 0,-3-7-9 0 0,-5-10 24 0 0,5 25 1 0 0,1 0 1 0 0,0 0 0 0 0,1-1-1 0 0,1-14-25 0 0,2 3 33 0 0,0-22 34 0 0,-8 5 51 0 0,-4 21-8 0 0,4 9 0 0 0,3 1 42 0 0,4 9 63 0 0,0 10-17 0 0,0 44 97 0 0,0 1-87 0 0,0 22-17 0 0,0 46 33 0 0,0-68-101 0 0,1-28-71 0 0,1-1 1 0 0,0 0-1 0 0,2 1 1 0 0,5 17-53 0 0,30 81 144 0 0,-23-75-101 0 0,-2 1 0 0 0,1 11-43 0 0,-10-32-8 0 0,1 0 0 0 0,1-1-1 0 0,2 3 9 0 0,21 30-119 0 0,-13-25-90 0 0,-9-5-113 0 0,-2-6-33 0 0,2-7-33 0 0,-1-8 76 0 0,-1-3-29 0 0,0-1-108 0 0,-1 0 34 0 0,-1 0-88 0 0,0 1-100 0 0,0 0-113 0 0,-1 0 67 0 0,-1 0-36 0 0,0 0-36 0 0,-1 0-39 0 0,0-1 13 0 0,1 0-36 0 0,-1 0-37 0 0,1-1-39 0 0,0 0-39 0 0,1 0-41 0 0,0 0-43 0 0,2-1-43 0 0,-3 0-361 0 0,-1 0-89 0 0,0 0-382 0 0,-1 0-1025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2 186 9482 0 0,'0'-1'1382'0'0,"0"-2"-547"0"0,-1-8 187 0 0,1-1-282 0 0,-1-3-59 0 0,2-1 80 0 0,4-1 321 0 0,7 9-354 0 0,-5 3-154 0 0,-4-8-87 0 0,-3 12-268 0 0,1 0-41 0 0,1 0 74 0 0,0 0-126 0 0,1 0-59 0 0,8 1-1 0 0,-7 1 15 0 0,-3 0 0 0 0,1 0 36 0 0,-2 0 44 0 0,1 0 52 0 0,2 14 131 0 0,4-1-52 0 0,5 10 64 0 0,-5 1-80 0 0,0 1-37 0 0,5 28 144 0 0,-1 2-102 0 0,-2 0-69 0 0,-2-13-75 0 0,-1 12 13 0 0,-4 1-33 0 0,-4 57 35 0 0,0-20-83 0 0,2-47-74 0 0,0 62 75 0 0,0-41-98 0 0,0-19-85 0 0,0 1-112 0 0,3-17-89 0 0,-1-23 159 0 0,1-1-47 0 0,0-1-13 0 0,0 1-52 0 0,1-1-58 0 0,0 1-67 0 0,-1-1-64 0 0,-2-1-66 0 0,-1-1-70 0 0,1-1-71 0 0,-1-1-74 0 0,0-2-64 0 0,0 0-50 0 0,0-1-39 0 0,-1 0-462 0 0,1-1 358 0 0,-2 0 77 0 0,0-2-103 0 0,-1 0-118 0 0,-1-1-100 0 0,-2-1-344 0 0,-3-5-900 0 0</inkml:trace>
  <inkml:trace contextRef="#ctx0" brushRef="#br0" timeOffset="254.5356">452 1 11290 0 0,'-6'0'570'0'0,"2"0"70"0"0,1 0 54 0 0,1 0 42 0 0,1 0 2204 0 0,3 1-1777 0 0,-1 0-627 0 0,0 0-42 0 0,1 0-49 0 0,0 1-55 0 0,-1-1-64 0 0,1 1-72 0 0,-1 0-128 0 0,0 0-37 0 0,0 0-39 0 0,-1 0-43 0 0,1 0-43 0 0,-1 0-46 0 0,0 1-49 0 0,1 0-51 0 0,-1 14 562 0 0,1 1-68 0 0,1 0-59 0 0,0 0-53 0 0,1 4-17 0 0,1-1-50 0 0,0 4-18 0 0,4 11 15 0 0,-2-4 4 0 0,11 47 101 0 0,11 62 19 0 0,-2 36-72 0 0,-24-162-165 0 0,0 1 1 0 0,-1 0-1 0 0,0 15-17 0 0,2 23 15 0 0,7-14-15 0 0,-2-7-29 0 0,-4 4-51 0 0,-4-25-76 0 0,1-1 70 0 0,4 25 7 0 0,-2-20-9 0 0,-1-7-20 0 0,0 0-60 0 0,1 2-137 0 0,-2-6 105 0 0,0 1-37 0 0,0-1-40 0 0,0 1-43 0 0,0-1-45 0 0,0 1-50 0 0,0-1-52 0 0,0 1-55 0 0,0-1-59 0 0,-1 1-61 0 0,1-1-65 0 0,-1 1-68 0 0,0-1-70 0 0,0 1-76 0 0,0-2-1369 0 0,0-4 830 0 0,0-1-598 0 0,0 0 1330 0 0,0-1-58 0 0,0-1-77 0 0,0-1-66 0 0,0-2-249 0 0,0-3-661 0 0</inkml:trace>
  <inkml:trace contextRef="#ctx0" brushRef="#br0" timeOffset="650.9739">134 742 11835 0 0,'-10'-9'849'0'0,"-14"-4"1191"0"0,15 11-1341 0 0,1 1-148 0 0,1 0-37 0 0,-1 1-46 0 0,-1-1-55 0 0,5 1 101 0 0,4 0-101 0 0,0 0-88 0 0,0 0-69 0 0,0 1-87 0 0,1-1-39 0 0,3 0 33 0 0,1-1-99 0 0,9-2-45 0 0,-12 2 48 0 0,24-10 90 0 0,2 1-38 0 0,32-5 28 0 0,-9 3-98 0 0,22-15-48 0 0,-19 6-176 0 0,-18 12 9 0 0,-5 3-41 0 0,0 1-91 0 0,-10 2 29 0 0,0-1-62 0 0,1 0-72 0 0,0-1-80 0 0,3-1-153 0 0,-5 1 87 0 0,0 0-45 0 0,17-6-697 0 0,-18 2 427 0 0,-3 1 185 0 0,5 1 35 0 0,6-1-137 0 0,0-4 74 0 0,-25 11 760 0 0,0 0-36 0 0,2 0-69 0 0,1 0-105 0 0,6 0-313 0 0,-7 1 366 0 0,-1 0 79 0 0,0 0 62 0 0,0 0 77 0 0,0 0 91 0 0,0 1 122 0 0,-1-1-116 0 0,0 0 35 0 0,-1 0 37 0 0,1 0 38 0 0,-1 0 41 0 0,1 0 42 0 0,-2 0 129 0 0,0 1-81 0 0,0-1-73 0 0,0 2-68 0 0,0 0 48 0 0,0 0-112 0 0,0 1-86 0 0,0 0-62 0 0,0 5 107 0 0,0-7-52 0 0,0-1-36 0 0,0 0 33 0 0,-1 4 575 0 0,-2 1-67 0 0,0-3-526 0 0,1 0 0 0 0,0 1 1 0 0,0 0-1 0 0,1-1 0 0 0,-1 1 0 0 0,1 0 1 0 0,-1 0-1 0 0,1 0 0 0 0,0 0 1 0 0,0 0-1 0 0,0 0 0 0 0,0 0 0 0 0,1 0 1 0 0,-1 0-1 0 0,1 1-133 0 0,-1 10 383 0 0,1 1-49 0 0,-2-2-52 0 0,-1 0-57 0 0,-1-2-49 0 0,-1-1-41 0 0,-4 10 49 0 0,9-18-170 0 0,-1 0-1 0 0,0 1 1 0 0,1-1 0 0 0,0 0 0 0 0,0 0 0 0 0,-1 1-1 0 0,1-1 1 0 0,1 0 0 0 0,-1 0 0 0 0,0 1 0 0 0,0-1 0 0 0,1 0-1 0 0,0 0 1 0 0,-1 1-14 0 0,10 23 149 0 0,-2-5-51 0 0,-3 11-3 0 0,-2-1 3 0 0,8 0-19 0 0,-3-13-38 0 0,-8-16-33 0 0,1 1-1 0 0,0-1 1 0 0,0 0-1 0 0,0 0 1 0 0,0 1-1 0 0,0-1 1 0 0,0 0-1 0 0,1 0 1 0 0,-1 0-1 0 0,1 0 1 0 0,0 0-1 0 0,-1-1 1 0 0,1 1-1 0 0,0 0 1 0 0,0-1-1 0 0,0 1 1 0 0,0-1-1 0 0,0 0 1 0 0,2 1-8 0 0,22 17 52 0 0,-23-16-49 0 0,0 0 1 0 0,1-1-1 0 0,-1 1 1 0 0,1-1-1 0 0,-1 0 1 0 0,1 0-1 0 0,0 0 1 0 0,0-1-1 0 0,0 1 1 0 0,0-1-1 0 0,0 0 1 0 0,0 0-1 0 0,0 0 1 0 0,1-1-1 0 0,-1 1 0 0 0,0-1 1 0 0,0 0-1 0 0,4-1-3 0 0,0 1 6 0 0,-1-1-1 0 0,0-1 0 0 0,-1 1 0 0 0,1-1 0 0 0,0 0 0 0 0,0-1 0 0 0,-1 0 0 0 0,1 0 0 0 0,-1 0 0 0 0,3-3-5 0 0,23-11 45 0 0,-28 15-38 0 0,1 0 1 0 0,0-1-1 0 0,-1 1 0 0 0,0-1 1 0 0,0 0-1 0 0,1 0 0 0 0,-2 0 0 0 0,1-1 1 0 0,0 1-1 0 0,-1-1 0 0 0,1 0 0 0 0,-1 0-7 0 0,8-12 16 0 0,17-26 64 0 0,-3-7 63 0 0,-10-3 63 0 0,-14 47-176 0 0,-1 0 0 0 0,1-1 1 0 0,-1 1-1 0 0,-1 0 0 0 0,1 0 0 0 0,-1 0 0 0 0,0 0 0 0 0,0 0 1 0 0,-1-2-31 0 0,-3-7 62 0 0,-24-67 375 0 0,14 53-330 0 0,-8-8 28 0 0,4 6-53 0 0,-18-15-3 0 0,23 34-144 0 0,-21-3 51 0 0,24 13-28 0 0,-1 0-50 0 0,4 1-15 0 0,0 0-42 0 0,0 0-50 0 0,-1 0-56 0 0,3 1 37 0 0,1-1-35 0 0,-1 0-36 0 0,0 0-39 0 0,5 0-214 0 0,-1 0 50 0 0,0 1 47 0 0,1-1 44 0 0,-1 1 41 0 0,1 0 39 0 0,0 0 36 0 0,-1-1 32 0 0,1 2-51 0 0,-1 0 51 0 0,0-1 43 0 0,1 1 35 0 0,-1 0-13 0 0,-1 5-240 0 0,2-5 220 0 0,0 0-26 0 0,0-1-68 0 0,1 0 61 0 0,0-1-45 0 0,-3 7-757 0 0,1-1-72 0 0,2-2 499 0 0,-1-1-33 0 0,-1 1-39 0 0,1-1-44 0 0,-2 2-516 0 0,-1 0-96 0 0,-2 2-364 0 0,-3 2-959 0 0</inkml:trace>
  <inkml:trace contextRef="#ctx0" brushRef="#br0" timeOffset="1118.996">1325 477 14091 0 0,'0'0'1813'0'0,"0"0"-711"0"0,0 0-485 0 0,0 0-55 0 0,0 0-48 0 0,0 0-38 0 0,0 0 376 0 0,0 0-128 0 0,0 1-124 0 0,0 3-105 0 0,0 7-114 0 0,2 0-46 0 0,0 0-43 0 0,1-1-39 0 0,5 10 151 0 0,1 0-109 0 0,3 7-20 0 0,-8-20-211 0 0,-2 1-1 0 0,1 0 1 0 0,-1 0-1 0 0,0 0 1 0 0,-1 0-1 0 0,0 0 1 0 0,0 1-1 0 0,0 2-63 0 0,0 4 70 0 0,1 0-1 0 0,0 0 1 0 0,2 0 0 0 0,0-1-1 0 0,4 13-69 0 0,8 16 118 0 0,-5-11-60 0 0,2 5-30 0 0,8 7-28 0 0,-20-41 0 0 0,0-1 0 0 0,0 0 0 0 0,1-1 0 0 0,-1 1 0 0 0,0 0 0 0 0,1-1 0 0 0,-1 1 0 0 0,1-1 0 0 0,-1 0 0 0 0,1 1 0 0 0,-1-1 0 0 0,1 0 0 0 0,0 0 0 0 0,0 0 0 0 0,0 0 0 0 0,0 0 0 0 0,0-1 0 0 0,0 1 0 0 0,0 0-1 0 0,0-1 1 0 0,0 0 0 0 0,46 3-60 0 0,-34-3 16 0 0,-5-5-31 0 0,5-7 35 0 0,-7 6 30 0 0,-1 1 0 0 0,0-1 0 0 0,0 0 0 0 0,0 0 0 0 0,-1-1 0 0 0,1 1 0 0 0,-2-1 0 0 0,1-1 0 0 0,1-2 10 0 0,3-34-24 0 0,0 18 11 0 0,-7 21 9 0 0,0-1 1 0 0,0 1-1 0 0,0-1 0 0 0,-1 0 1 0 0,1 0-1 0 0,-2 0 1 0 0,1 0-1 0 0,0 0 0 0 0,-1 0 4 0 0,0-7-4 0 0,2 0 0 0 0,-1 0 0 0 0,2 0 0 0 0,0 0 0 0 0,1-1 4 0 0,-1 1-1 0 0,0 0 0 0 0,0 0 1 0 0,-1 0-1 0 0,-1 0 0 0 0,0-2 1 0 0,-1-117 63 0 0,4 141-76 0 0,1-1 7 0 0,-3-4 3 0 0,1 1 1 0 0,-1 0-1 0 0,0-1 1 0 0,0 1-1 0 0,0 0 1 0 0,-1 0-1 0 0,0 1 1 0 0,0-1-1 0 0,0 0 1 0 0,-1 0-1 0 0,1 1 1 0 0,-1 1 2 0 0,2 17-4 0 0,1 1 0 0 0,1-1 0 0 0,2 1 0 0 0,0-1 0 0 0,3 4 4 0 0,-4-18-5 0 0,0 0 0 0 0,0-1 0 0 0,0 1 1 0 0,1-1-1 0 0,6 7 5 0 0,-1-1-7 0 0,42 64-44 0 0,-48-74 41 0 0,0 0-1 0 0,0 0 0 0 0,0-1 1 0 0,1 0-1 0 0,0 0 0 0 0,0 0 1 0 0,0-1-1 0 0,0 0 0 0 0,0 0 1 0 0,1-1-1 0 0,-1 1 0 0 0,1-1 0 0 0,6 0 11 0 0,-1 2-18 0 0,-8-2 12 0 0,1-1 0 0 0,-1 0 0 0 0,0 0 0 0 0,1 0 0 0 0,-1 0 0 0 0,1-1 0 0 0,-1 0 0 0 0,0 0 0 0 0,1 0 0 0 0,-1 0 0 0 0,1-1 0 0 0,-1 1 0 0 0,1-1 0 0 0,-1-1 0 0 0,0 1 0 0 0,0 0 0 0 0,0-1 0 0 0,3-1 6 0 0,24-20-5 0 0,-1-6 44 0 0,-13 10 11 0 0,4-7 81 0 0,2-18 154 0 0,-18 35-224 0 0,1-15 112 0 0,-6-12-22 0 0,-2 17-76 0 0,3-7 11 0 0,0 13-39 0 0,-1 0 0 0 0,-1 0 0 0 0,0 0 0 0 0,0 0 0 0 0,-2-2-47 0 0,-19-65 167 0 0,0 5-69 0 0,16 47-98 0 0,6 6-33 0 0,-3-7-84 0 0,-7 8-135 0 0,5 12 76 0 0,1-1-94 0 0,2 6 88 0 0,0-1-35 0 0,1 0-41 0 0,0 1-45 0 0,1-2-179 0 0,1 1-96 0 0,2-1-108 0 0,0 2-117 0 0,1 1-43 0 0,0 2-96 0 0,-1-1-101 0 0,0-1-611 0 0,-6-3-188 0 0,0 2 533 0 0,1 2 140 0 0,1 1-94 0 0,2 2-106 0 0,1 1-91 0 0,3 3-381 0 0,4 4-1017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3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1 877 14635 0 0,'0'0'1031'0'0,"1"0"-407"0"0,0 0-173 0 0,1 0-87 0 0,4 0-100 0 0,-1 1-56 0 0,0 0-47 0 0,0 1-38 0 0,4 3 28 0 0,10 12 90 0 0,1 2 62 0 0,18 18 215 0 0,-21-9-203 0 0,-11-8-191 0 0,14 35 103 0 0,-9-30-136 0 0,-4 3-37 0 0,0-1-14 0 0,3-1 26 0 0,-5-21-47 0 0,11 19 20 0 0,-16-23-36 0 0,1 0 1 0 0,-1 0-1 0 0,1 0 0 0 0,-1 0 0 0 0,0 0 0 0 0,1 0 0 0 0,-1 0 0 0 0,0 0 0 0 0,0 0 0 0 0,0 0 1 0 0,0 0-1 0 0,0 0 0 0 0,0 0 0 0 0,0 0 0 0 0,0 0 0 0 0,0 0 0 0 0,0 0 0 0 0,-1 0 0 0 0,1 0 0 0 0,0 0 1 0 0,-1 0-1 0 0,1-1 0 0 0,-1 1 0 0 0,1 0 0 0 0,-1 0 0 0 0,1 0 0 0 0,-1 0 0 0 0,0 0-3 0 0,-17 17 3 0 0,18-18-3 0 0,-1 0 0 0 0,1 1-1 0 0,-1-1 1 0 0,1 1 0 0 0,0-1 0 0 0,-1 0 0 0 0,1 1-1 0 0,-1-1 1 0 0,1 1 0 0 0,0 0 0 0 0,-1-1 0 0 0,1 1-1 0 0,0-1 1 0 0,0 1 0 0 0,-1-1 0 0 0,1 1-1 0 0,0 0 1 0 0,0-1 0 0 0,0 1 0 0 0,0 0 0 0 0,0-1-1 0 0,0 1 1 0 0,0 0 0 0 0,0-1 0 0 0,0 1 0 0 0,0-1-1 0 0,0 1 1 0 0,0 0 0 0 0,0-1 0 0 0,1 1 0 0 0,-1-1-1 0 0,0 1 1 0 0,0-1 0 0 0,0 0 0 0 0,0 0 0 0 0,0 0 0 0 0,0 1 0 0 0,0-1 1 0 0,1 0-1 0 0,-1 0 0 0 0,0 0 0 0 0,0 0 0 0 0,0 0 0 0 0,0 0 0 0 0,0 0 0 0 0,0 0 0 0 0,0 1 0 0 0,0-1 0 0 0,0 0 0 0 0,0 0 0 0 0,0 0 0 0 0,0 0 0 0 0,0 0 0 0 0,0 0 0 0 0,0 0 0 0 0,0 1 0 0 0,0-1 0 0 0,0 0 0 0 0,0 0 0 0 0,0 0 0 0 0,0 0 0 0 0,-1 0 0 0 0,1 0 0 0 0,0 0 0 0 0,0 0 0 0 0,0 0 0 0 0,0 1 0 0 0,0-1 0 0 0,0 0 0 0 0,0 0 0 0 0,0 0 0 0 0,0 0 0 0 0,0 0 0 0 0,0 0 0 0 0,-1 0 0 0 0,1 0 0 0 0,0 0 0 0 0,0 0 0 0 0,0 0 0 0 0,0 0 0 0 0,0 0 0 0 0,0 0 0 0 0,0 0 0 0 0,0 0 0 0 0,-1 0 0 0 0,1 0 0 0 0,0 0 0 0 0,0 0 0 0 0,0 0 0 0 0,0 0 0 0 0,0 0 0 0 0,0 0 0 0 0,0 0 0 0 0,0 0 0 0 0,-1 0 1 0 0,1 0-1 0 0,0 0 0 0 0,0 0 0 0 0,0 0 0 0 0,0 0 0 0 0,0 0 0 0 0,0 0 0 0 0,0 0 0 0 0,-18-14 8 0 0,18 14-8 0 0,-1-1 1 0 0,1 1-1 0 0,-1-1 1 0 0,1 1-1 0 0,-1-1 1 0 0,1 1-1 0 0,-1-1 1 0 0,0 1-1 0 0,1-1 1 0 0,-1 1 0 0 0,0 0-1 0 0,1-1 1 0 0,-1 1-1 0 0,0 0 1 0 0,1-1-1 0 0,-1 1 1 0 0,0 0-1 0 0,1 0 1 0 0,-1 0-1 0 0,0 0 1 0 0,0 0-1 0 0,1 0 1 0 0,-1 0-1 0 0,0 0 1 0 0,1 0 0 0 0,-1 0-1 0 0,0 0 0 0 0,-7-1-2 0 0,6-2 1 0 0,1 1 0 0 0,1 0 0 0 0,-1 0 0 0 0,0-1 1 0 0,1 1-1 0 0,-1 0 0 0 0,1-1 0 0 0,-1 1 0 0 0,1-1 1 0 0,0 1-1 0 0,0-3 1 0 0,1-43 30 0 0,0 21 18 0 0,6-30 26 0 0,11-1-38 0 0,33-55-61 0 0,-47 107 20 0 0,0-2-1 0 0,1 1 0 0 0,0-1 1 0 0,0 1-1 0 0,1 0 0 0 0,-1 1 0 0 0,2-1 0 0 0,-1 1 1 0 0,5-3 5 0 0,59-40 53 0 0,-40 31-5 0 0,5-1 127 0 0,0 10 52 0 0,-1 15 60 0 0,-1 16 69 0 0,-10 3-12 0 0,-2 1-60 0 0,-3 0-69 0 0,-1-2-78 0 0,-2 2 40 0 0,-4 1-37 0 0,9 54 159 0 0,-9-25-106 0 0,-2-29-112 0 0,-7-22-64 0 0,0-1-1 0 0,-1 1 1 0 0,1 0 0 0 0,-1 0 0 0 0,0 0-1 0 0,0 0 1 0 0,0 0 0 0 0,-1 0-1 0 0,0 0 1 0 0,0 1 0 0 0,0-1 0 0 0,-1 0-1 0 0,0 4-16 0 0,-9 17 71 0 0,8-20-60 0 0,0-1 0 0 0,0 1 0 0 0,0-1 0 0 0,1 1 0 0 0,0 0 0 0 0,0-1 0 0 0,0 1 0 0 0,1 3-11 0 0,-6 22-14 0 0,-2-17-34 0 0,3-6-15 0 0,1 0-38 0 0,1 2-46 0 0,2 2-55 0 0,1-10-22 0 0,0-1 37 0 0,0 1-88 0 0,0 1 119 0 0,0-1 98 0 0,0 0 79 0 0,-1 0 59 0 0,-1 4 552 0 0,1-4-538 0 0,0-2-94 0 0,0 1-42 0 0,0 0-70 0 0,0-1-78 0 0,0 1-88 0 0,0-1-101 0 0,0 0 131 0 0,0 1-33 0 0,0-1-35 0 0,0 0-37 0 0,1 0-39 0 0,-1 0-40 0 0,0 0-42 0 0,0 0-43 0 0,0 0-46 0 0,0 1-47 0 0,0-1-48 0 0,0 0-51 0 0,0 0-51 0 0,-1 0-55 0 0,1 0-54 0 0,0 0-58 0 0,1 0 158 0 0,-1-1 80 0 0,1 1 76 0 0,0 0 69 0 0,0-1 67 0 0,0 0 61 0 0,0 0 57 0 0,0 0 52 0 0,0 0 2 0 0,1 0 61 0 0,-1 0 53 0 0,0-1 46 0 0,1 1 19 0 0,-1-1 41 0 0,2-3-63 0 0,-1 4 79 0 0,-1-1-36 0 0,0 1-128 0 0,0 1-72 0 0,0 0 105 0 0,0 0-35 0 0,3-2-544 0 0,1 0-65 0 0,2 1-232 0 0,3 1-607 0 0,-9 0 1682 0 0</inkml:trace>
  <inkml:trace contextRef="#ctx0" brushRef="#br0" timeOffset="291.534">874 1035 8330 0 0,'1'-1'1236'0'0,"2"-2"-490"0"0,6-5-98 0 0,0 2-70 0 0,0 0-64 0 0,2 0-54 0 0,2 0 29 0 0,0 1-53 0 0,4-1 36 0 0,9-3 182 0 0,2 0 26 0 0,-10 3-178 0 0,-4 0-32 0 0,0-1 64 0 0,-5 3-305 0 0,-1-1-37 0 0,9-7 101 0 0,0 1-85 0 0,7-1 16 0 0,-4 6-16 0 0,0-2-50 0 0,18-9 52 0 0,-33 14-185 0 0,-1 0 0 0 0,1 0 0 0 0,0 0-1 0 0,-1 0 1 0 0,0-1 0 0 0,0 1 0 0 0,0-1 0 0 0,0 0 0 0 0,0-1 0 0 0,-1 1-1 0 0,0-1 1 0 0,2-3-25 0 0,14-30 249 0 0,-11 23-154 0 0,-8 13-85 0 0,1 1 0 0 0,-1-1 0 0 0,1 0 0 0 0,-1 1 0 0 0,0-1 0 0 0,0 1 0 0 0,0-1 0 0 0,0 0 0 0 0,0 1 0 0 0,0-1 0 0 0,0 1 0 0 0,0-1 0 0 0,-1 0 0 0 0,1 1 0 0 0,0-1 0 0 0,-1 1 0 0 0,0-1 0 0 0,1 1 0 0 0,-1-1 0 0 0,0 1 0 0 0,0-1 0 0 0,0 1 0 0 0,0 0 0 0 0,0 0 0 0 0,0-1 0 0 0,0 1 0 0 0,0 0-10 0 0,-7-10 70 0 0,5 5-39 0 0,2 3-13 0 0,0 0 0 0 0,0 0 0 0 0,0 0 0 0 0,-1 0 0 0 0,0 1 0 0 0,1-1 0 0 0,-1 0 0 0 0,0 1 0 0 0,0-1 0 0 0,0 1 0 0 0,0 0 0 0 0,-1 0 0 0 0,1 0 0 0 0,-1 0 0 0 0,1 0 0 0 0,-1 1 0 0 0,0-1 0 0 0,0 1 0 0 0,1-1-1 0 0,-1 1 1 0 0,-2-1-18 0 0,-1-1 33 0 0,-6-5 36 0 0,-6-2 59 0 0,16 9-114 0 0,1 1 0 0 0,-1-1 0 0 0,0 1 0 0 0,0 0-1 0 0,0 0 1 0 0,0 0 0 0 0,0 0 0 0 0,1 0 0 0 0,-1 0 0 0 0,0 1 0 0 0,0-1 0 0 0,0 1 0 0 0,1-1 0 0 0,-1 1-14 0 0,-16 7 91 0 0,-3 3 41 0 0,-44 32 352 0 0,45-30-331 0 0,-4 7 105 0 0,17-12-174 0 0,0 0 0 0 0,1 0-1 0 0,0 1 1 0 0,1-1 0 0 0,-2 5-84 0 0,-3 4 151 0 0,-2 2 46 0 0,8-12-138 0 0,1 0 0 0 0,0 0 0 0 0,0 0 0 0 0,0 0 0 0 0,1 1 0 0 0,0-1 0 0 0,0 1-1 0 0,1 0 1 0 0,-1 7-59 0 0,0 75 518 0 0,3-58-344 0 0,2-1 15 0 0,8 0-55 0 0,-3-14-58 0 0,8 14 98 0 0,7-5-44 0 0,7-5-41 0 0,3-4-38 0 0,36 6-41 0 0,-8-10-97 0 0,-55-11 72 0 0,30 2-149 0 0,-4-5-102 0 0,-3-4-111 0 0,1-2-122 0 0,-11 3 114 0 0,3-1-57 0 0,-6 2 90 0 0,1 0-47 0 0,-6 2 93 0 0,1-1-40 0 0,-1 0-48 0 0,1-1-56 0 0,0 0-65 0 0,0-1-72 0 0,0 0-79 0 0,1-2-89 0 0,13-7-1117 0 0,-6 4 393 0 0,0-1-67 0 0,0-2-97 0 0,-10 6 777 0 0,-1-1-36 0 0,2-2-175 0 0,0 0-76 0 0,1-3-305 0 0,7-7-810 0 0</inkml:trace>
  <inkml:trace contextRef="#ctx0" brushRef="#br0" timeOffset="559.1305">1853 136 17516 0 0,'4'-5'643'0'0,"1"0"-95"0"0,0 0-88 0 0,0-1-79 0 0,0 0-31 0 0,1-1-85 0 0,0 0-71 0 0,1 1-61 0 0,0-1-36 0 0,1 0-51 0 0,18-7-8 0 0,29-1 99 0 0,5 3 61 0 0,-17 3-47 0 0,-12 2-65 0 0,-14 3-25 0 0,0 0 0 0 0,-1 1 0 0 0,1 1 0 0 0,13 0-61 0 0,18 1 94 0 0,25-1 94 0 0,-64 2-140 0 0,1 1-1 0 0,-1 0 1 0 0,1 0 0 0 0,-1 1-1 0 0,4 1-47 0 0,16 8 154 0 0,-11 3 96 0 0,-17-11-204 0 0,1 0 0 0 0,-1 0 1 0 0,1 1-1 0 0,-1-1 0 0 0,0 0 0 0 0,0 0 0 0 0,-1 1 0 0 0,1-1 0 0 0,0 0 0 0 0,-1 1 1 0 0,0-1-1 0 0,0 0 0 0 0,0 1 0 0 0,-1 0-46 0 0,1 12 208 0 0,-1 0-38 0 0,-3 11 76 0 0,-5-5-97 0 0,5-14-104 0 0,-2 0 1 0 0,1 0 0 0 0,-1 0-1 0 0,0-1 1 0 0,0 0 0 0 0,-4 2-46 0 0,-25 35 107 0 0,-9 9-22 0 0,-7-12-76 0 0,28-25-40 0 0,0 4-77 0 0,7-3-26 0 0,1 4-62 0 0,2 2-59 0 0,-1 3-75 0 0,1 0-85 0 0,0-4-94 0 0,-6 16-828 0 0,13-18 413 0 0,0 2-45 0 0,4-16 519 0 0,0 0 39 0 0,-2 5-310 0 0,0-1 35 0 0,-2 11-813 0 0,5-14 980 0 0,0 0-67 0 0,0 2-169 0 0,1-4 327 0 0,-1 0-38 0 0,1 1-43 0 0,0 1-46 0 0,0 0-50 0 0,0 0-53 0 0,0 2 7 0 0,0 18-864 0 0,0-21 1156 0 0,0 1-42 0 0,0 0-4 0 0,0 0-53 0 0,0 1-64 0 0,0 1-74 0 0,0-1 0 0 0,0 1-65 0 0,0 3-196 0 0,0 7-499 0 0</inkml:trace>
  <inkml:trace contextRef="#ctx0" brushRef="#br0" timeOffset="809.1869">2091 1141 3161 0 0,'0'10'450'0'0,"0"-1"-112"0"0,0 1-96 0 0,0 0-77 0 0,0 2-38 0 0,0 25 10 0 0,0-22-23 0 0,0-2 95 0 0,0-6-51 0 0,0 0 45 0 0,0-1 54 0 0,0 1 59 0 0,0 0 64 0 0,0-1 70 0 0,0 0 78 0 0,0 1 82 0 0,0-1 91 0 0,0 0 95 0 0,0-2 178 0 0,0-4 62 0 0,0 0 1131 0 0,0 0-1094 0 0,0 0-44 0 0,0 0-67 0 0,0-4-77 0 0,0 0-497 0 0,0-1 104 0 0,0 0-51 0 0,1-2 37 0 0,-1-28 1883 0 0,-1 21-1618 0 0,1 4-227 0 0,-1 6-305 0 0,1-1-35 0 0,-1 1-41 0 0,0 1-44 0 0,1 0-48 0 0,-1 0-52 0 0,-19-47 1106 0 0,18 38-902 0 0,2-1-46 0 0,-1 10-40 0 0,-3 2-33 0 0,-13 5-11 0 0,14 1-58 0 0,1 3-47 0 0,1 3-51 0 0,1 0-58 0 0,0 1-64 0 0,1-1-68 0 0,1-3-76 0 0,1-3-80 0 0,-3-4 140 0 0,1-1 86 0 0,0 1 75 0 0,0-1 62 0 0,0 0 52 0 0,0 0 53 0 0,2 0 185 0 0,-2 0-168 0 0,0-1-58 0 0,0 1-83 0 0,1 0-110 0 0,-1 0-6 0 0,0 0-68 0 0,0 1-75 0 0,0-1-84 0 0,0 1 3 0 0,0-1-67 0 0,0 1-73 0 0,0 0-76 0 0,0-1-81 0 0,0 1-85 0 0,1 1-91 0 0,-1-1-94 0 0,1 1-28 0 0,0 0-77 0 0,1 1-67 0 0,0 0-54 0 0,2 1-640 0 0,2 4-1025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770 692 11474 0 0,'0'-5'552'0'0,"0"0"-45"0"0,-1-1-44 0 0,-1 1-41 0 0,0 1-39 0 0,0-1-38 0 0,0 1-34 0 0,-1 0-34 0 0,-3-4 185 0 0,-1 1-108 0 0,-1 0-93 0 0,-1 1-77 0 0,0 1-64 0 0,0 0-42 0 0,-22-8 58 0 0,19 9-46 0 0,5 2-3 0 0,0-1 36 0 0,2 2 19 0 0,0-1 39 0 0,-13-3 112 0 0,1 3-58 0 0,-5 1 36 0 0,1 2-65 0 0,-15 0 96 0 0,8-4-52 0 0,-1-5-38 0 0,-18-3 132 0 0,22 9-136 0 0,-1 6 37 0 0,-26 9 163 0 0,-1 0-65 0 0,0 0-59 0 0,-1 0-53 0 0,49-11-211 0 0,0-1 0 0 0,0 1 0 0 0,0 0 0 0 0,1 0 0 0 0,-1 1 0 0 0,0-1 0 0 0,1 1 0 0 0,0 0 0 0 0,0 0 0 0 0,0 1 0 0 0,-1 0-20 0 0,-33 43 162 0 0,-1 3-81 0 0,36-46-78 0 0,0-1 0 0 0,0 1 0 0 0,1-1 0 0 0,0 1 0 0 0,0 0 0 0 0,0 0 0 0 0,0 0 0 0 0,0 0 0 0 0,1 0 0 0 0,0 0 0 0 0,-1 2-3 0 0,1 2-2 0 0,-1 0 1 0 0,1 0-1 0 0,1 0 1 0 0,0 0-1 0 0,0 0 1 0 0,1 6 1 0 0,-1-9-5 0 0,1 0 1 0 0,-1 0-1 0 0,1 1 0 0 0,0-1 0 0 0,1 0 1 0 0,-1 0-1 0 0,1 0 0 0 0,0 0 0 0 0,1 0 1 0 0,-1-1-1 0 0,1 1 0 0 0,0-1 1 0 0,0 1-1 0 0,0-1 0 0 0,0 0 0 0 0,1 0 1 0 0,0 0-1 0 0,0-1 0 0 0,0 1 1 0 0,4 2 4 0 0,93 47-190 0 0,-59-45 41 0 0,15-10-3 0 0,-19 0 42 0 0,-25 1 75 0 0,-1 0 0 0 0,0 0 1 0 0,0-2-1 0 0,0 1 0 0 0,2-2 35 0 0,58-21-92 0 0,-38 13 96 0 0,-25 9 12 0 0,-1 0 0 0 0,1-1 0 0 0,-1-1 0 0 0,0 1 0 0 0,0-1 0 0 0,0-1 0 0 0,-1 1 0 0 0,0-2 0 0 0,0 1 0 0 0,0 0 0 0 0,-1-1 0 0 0,0-1 0 0 0,-1 1 0 0 0,1-1 0 0 0,-1 1 0 0 0,-1-2 0 0 0,1 1 0 0 0,-1 0 0 0 0,1-6-16 0 0,2-4 33 0 0,-2 0 0 0 0,0 0 0 0 0,-1-1 0 0 0,-1 1 0 0 0,0-5-33 0 0,1-54 49 0 0,-5 63-48 0 0,0 1-1 0 0,-1 0 1 0 0,0 0-1 0 0,-1 1 0 0 0,-1-3 0 0 0,0 3 6 0 0,1-1 0 0 0,1 0 0 0 0,0 0-1 0 0,1 0 1 0 0,0-2-6 0 0,0 2 3 0 0,0 1-1 0 0,-1 0 1 0 0,0 0-1 0 0,-1 0 1 0 0,0 0-1 0 0,-2-1-2 0 0,-28-73 71 0 0,8 24 55 0 0,21 51-92 0 0,4 10-19 0 0,0 0-1 0 0,0 0 1 0 0,0 0 0 0 0,-1 0 0 0 0,1 0 0 0 0,0 0 0 0 0,0 0 0 0 0,-1 0-1 0 0,1 0 1 0 0,0 0 0 0 0,-1 1 0 0 0,1-1 0 0 0,-1 0 0 0 0,1 0 0 0 0,-1 1-1 0 0,0-1 1 0 0,1 0 0 0 0,-1 0 0 0 0,0 1 0 0 0,1-1 0 0 0,-1 1 0 0 0,-1-1-15 0 0,-7 0 62 0 0,6 1-66 0 0,0 2 135 0 0,2 4-67 0 0,1 12-11 0 0,0-17-33 0 0,-1 39 186 0 0,0 3-36 0 0,-1 11-7 0 0,2 0-49 0 0,2-4-42 0 0,4-5-38 0 0,19 58 38 0 0,-6-21-53 0 0,-5-23-20 0 0,-2-7-63 0 0,-8-28-25 0 0,-3 0-55 0 0,-1-17-98 0 0,1 0 59 0 0,-1-1 50 0 0,1 0 44 0 0,1 7 3 0 0,3 5 85 0 0,-3-10-28 0 0,1 0-90 0 0,0-1-78 0 0,-2-4 54 0 0,0 1-33 0 0,0-1-37 0 0,0 0-41 0 0,0 1-45 0 0,0-1-47 0 0,0 1-52 0 0,-1 0-54 0 0,1 0-59 0 0,0 0-62 0 0,-1 0-66 0 0,0 0-68 0 0,1 0-73 0 0,-1 1-75 0 0,0-3-71 0 0,0 0-1304 0 0,0-2 694 0 0,2 0 815 0 0,0 0 43 0 0,9-1-847 0 0,-7 0 972 0 0,-1-1-63 0 0,-1-2-80 0 0,-1 0-69 0 0,0-1-220 0 0,-1-5-569 0 0</inkml:trace>
  <inkml:trace contextRef="#ctx0" brushRef="#br0" timeOffset="302.4094">770 640 7482 0 0,'1'0'1016'0'0,"3"4"-372"0"0,5 5 100 0 0,-1 0-52 0 0,-6-8-369 0 0,-1 0-35 0 0,2 1 189 0 0,0-1-116 0 0,-1 0-99 0 0,2-1-54 0 0,-1 0-88 0 0,0 0-62 0 0,4-1 16 0 0,-3 0 39 0 0,-2 1-5 0 0,0 0 49 0 0,12-1 259 0 0,7-1 35 0 0,-6 3-85 0 0,-2 1 18 0 0,-1 2 102 0 0,2 3-62 0 0,-2-4-101 0 0,-1-3-26 0 0,5-5 63 0 0,-1 1-68 0 0,-2 1-46 0 0,0 2 7 0 0,3 0 56 0 0,0 2-70 0 0,18 0 184 0 0,-20-3-242 0 0,1-2 37 0 0,0-1-101 0 0,66-24 488 0 0,-53 14-439 0 0,-13 6-56 0 0,2 0 41 0 0,20-13 316 0 0,-27 9-299 0 0,-4 1-17 0 0,3-6 33 0 0,3-5 29 0 0,-10 4-44 0 0,-14-3 9 0 0,4 10-90 0 0,0-6 61 0 0,8 17-135 0 0,-1-1 0 0 0,1 0 0 0 0,-1 0 0 0 0,0 0 0 0 0,0 1 0 0 0,0-1-1 0 0,0 0 1 0 0,0 1 0 0 0,0-1 0 0 0,0 1 0 0 0,0-1 0 0 0,0 1 0 0 0,-1-1 0 0 0,1 1 0 0 0,-1 0-1 0 0,1 0 1 0 0,-1 0 0 0 0,1 0 0 0 0,-1 0 0 0 0,0 0 0 0 0,0 0-14 0 0,-26-3 166 0 0,-16 0 10 0 0,12-5-66 0 0,27 9-96 0 0,0-1-1 0 0,-1 1 1 0 0,1 1-1 0 0,0-1 0 0 0,0 1 1 0 0,0 0-1 0 0,0 0 1 0 0,-1 1-1 0 0,1-1 0 0 0,1 1 1 0 0,-5 2-14 0 0,-8 2 31 0 0,-21 14 16 0 0,16-3 48 0 0,0 2-1 0 0,-15 17-94 0 0,32-31 7 0 0,-26 32 85 0 0,3 13-12 0 0,3-5 4 0 0,21-38-65 0 0,0 1 0 0 0,0-1 0 0 0,0 1 0 0 0,1-1 0 0 0,0 1 1 0 0,1 0-1 0 0,0 1 0 0 0,0-1 0 0 0,1 0 0 0 0,0 0 0 0 0,0 8-19 0 0,1-6 20 0 0,0 0 0 0 0,1 1 0 0 0,0-1 0 0 0,1 0 0 0 0,3 10-20 0 0,-2-8 7 0 0,1-1 1 0 0,0 0-1 0 0,1-1 1 0 0,1 1-1 0 0,-1-1 1 0 0,7 9-8 0 0,19 16-22 0 0,5-5-35 0 0,-17-18-24 0 0,2-1-44 0 0,-7-5 4 0 0,1 0-38 0 0,-2-1-9 0 0,0 0-36 0 0,0-1-41 0 0,0 0-45 0 0,-2-1 11 0 0,1 0-37 0 0,-1 0-40 0 0,0 0-41 0 0,1 0-45 0 0,-1-1-46 0 0,0 1-51 0 0,1-1-51 0 0,8 0-336 0 0,-7-2 271 0 0,-2 0 73 0 0,-1-2-44 0 0,0 0 63 0 0,-1 0-42 0 0,0 0-49 0 0,1 0-54 0 0,-1-1 8 0 0,1 1-54 0 0,0 0-60 0 0,1-1-62 0 0,3 1-311 0 0,0 1-87 0 0,4 0-339 0 0,11 1-902 0 0,-29 0 2495 0 0</inkml:trace>
  <inkml:trace contextRef="#ctx0" brushRef="#br0" timeOffset="633.8629">2411 322 13907 0 0,'0'-11'457'0'0,"0"1"-77"0"0,0 0-66 0 0,0 0-52 0 0,0-5 73 0 0,0-19 332 0 0,0 21-378 0 0,0-1 99 0 0,0 6-153 0 0,0 1 33 0 0,-1-6 198 0 0,-3 0-98 0 0,0 2-93 0 0,-9-14 296 0 0,4 7-107 0 0,-4-1-100 0 0,-7-3-58 0 0,-4 1-55 0 0,2 8-52 0 0,-53-13 156 0 0,72 25-347 0 0,0-1 0 0 0,0 1 0 0 0,0 0 0 0 0,0 0 0 0 0,0 0 0 0 0,0 1 1 0 0,0-1-1 0 0,0 1 0 0 0,0 0 0 0 0,0-1 0 0 0,0 1 0 0 0,0 1 0 0 0,-3-1-8 0 0,-33 14 42 0 0,12-2-32 0 0,6-7-7 0 0,17-5 0 0 0,0 1 0 0 0,0 0 0 0 0,0 0-1 0 0,0 0 1 0 0,1 0 0 0 0,-1 1 0 0 0,0 0 0 0 0,1 0 0 0 0,-1 0 0 0 0,1 0 0 0 0,0 0 0 0 0,0 1 0 0 0,0-1 0 0 0,0 1 0 0 0,-2 2-3 0 0,-12 11 22 0 0,1 2 1 0 0,0 0 0 0 0,1 0 0 0 0,2 2 0 0 0,-11 18-23 0 0,23-37 1 0 0,-9 18 30 0 0,1 0 0 0 0,0 1-1 0 0,2 1 1 0 0,-2 5-31 0 0,6-11 38 0 0,1 0-1 0 0,0-1 1 0 0,1 1 0 0 0,1 9-38 0 0,-1 5 65 0 0,0-14-23 0 0,0 1 0 0 0,2-1-1 0 0,0 0 1 0 0,0 0-1 0 0,3 8-41 0 0,16 73 123 0 0,-13-64-102 0 0,-2-14-9 0 0,0-1-1 0 0,2 1 0 0 0,0-1 0 0 0,1-1 0 0 0,1 1 0 0 0,2 1-11 0 0,12 24 9 0 0,-2-5 0 0 0,-14-25-7 0 0,0 0 0 0 0,0 1 0 0 0,-2-1-1 0 0,5 12-1 0 0,-9-21-3 0 0,0 0 0 0 0,0 0 0 0 0,0-1 0 0 0,1 1 0 0 0,-1-1 0 0 0,1 1 0 0 0,-1-1 0 0 0,1 1 0 0 0,0-1 0 0 0,2 2 3 0 0,6 5-69 0 0,-3-3-32 0 0,2 2-61 0 0,-4-1 8 0 0,-3 0-33 0 0,-2 0-39 0 0,0 0-46 0 0,0 1-169 0 0,2-1-103 0 0,4-3-118 0 0,-1-3 283 0 0,1 0-34 0 0,-3-1-122 0 0,-2 0-53 0 0,0 0-55 0 0,-1 0-55 0 0,0 0-525 0 0,0 0-772 0 0,0 0 1390 0 0,-1 0 49 0 0,1-1 48 0 0,0 1 46 0 0,-1 0 43 0 0,1 0 41 0 0,-1 0 39 0 0,1 0 36 0 0,-1 0-15 0 0,0-1 45 0 0,0 1 42 0 0,0 0 37 0 0,0 0-34 0 0,-1 0 63 0 0,1 0 49 0 0,-1-1 37 0 0,-3 1-120 0 0,3-1 37 0 0,1 1 18 0 0,1 0-49 0 0,-1 0-60 0 0,1 0-71 0 0,-2-4-450 0 0,0 0-66 0 0,2-1-232 0 0,-1-5-606 0 0</inkml:trace>
  <inkml:trace contextRef="#ctx0" brushRef="#br0" timeOffset="935.1869">1617 745 13523 0 0,'0'0'1423'0'0,"0"0"-559"0"0,0 0-240 0 0,0 0-354 0 0,0 0-33 0 0,0 0-36 0 0,0 0-34 0 0,0 0 81 0 0,1 0-71 0 0,2 0-61 0 0,72 3 180 0 0,37-1 159 0 0,-34-11-201 0 0,-57 5-222 0 0,43-8 37 0 0,5 6-40 0 0,-34 7-32 0 0,13 0-40 0 0,6-8-91 0 0,-24 1 54 0 0,4-2-52 0 0,1-1-48 0 0,1 0-43 0 0,10-3-149 0 0,-43 12 352 0 0,26-8-249 0 0,-11 2 57 0 0,-4 1 3 0 0,1-2-37 0 0,12 3-246 0 0,-1-1 76 0 0,-20 2 425 0 0,2-2-159 0 0,0 0-15 0 0,-4 3 89 0 0,0 0 58 0 0,0 0 60 0 0,0 1 52 0 0,-1 0 64 0 0,1 0 73 0 0,0 1 84 0 0,-10 1 82 0 0,2 2-34 0 0,-4 8 272 0 0,3 5-105 0 0,2 4-87 0 0,2-2-139 0 0,1 0-34 0 0,9 32 426 0 0,26 38-281 0 0,-14-39-273 0 0,-13-28-114 0 0,-1-3-38 0 0,-1-2 5 0 0,2-6-52 0 0,0-3-58 0 0,1-2-60 0 0,3 3-115 0 0,2 3-95 0 0,-7-4 102 0 0,-1-1-59 0 0,-1-1-66 0 0,-1 0-76 0 0,-3-5-221 0 0,0 1 84 0 0,0 0 78 0 0,0-1 73 0 0,0 1 66 0 0,0 0 62 0 0,0-1 55 0 0,0 1 49 0 0,0-1 49 0 0,0 0 36 0 0,1 1-63 0 0,0-1 86 0 0,4 0-84 0 0,-5 0 114 0 0,1 0-42 0 0,-1 0-61 0 0,1-1-75 0 0,-1 1-89 0 0,1-1-106 0 0,-1 0 135 0 0,0 1-46 0 0,0 0-50 0 0,-1-1-52 0 0,1 0-57 0 0,0 1-59 0 0,0-1-62 0 0,-1 1-66 0 0,3-3-151 0 0,1-1-63 0 0,0 0-50 0 0,1-1-34 0 0,1-2-435 0 0</inkml:trace>
  <inkml:trace contextRef="#ctx0" brushRef="#br0" timeOffset="1184.3268">2596 269 20292 0 0,'1'-1'454'0'0,"2"-2"-230"0"0,4-6-118 0 0,-1-2-57 0 0,0 1-76 0 0,1 0-97 0 0,3 4-113 0 0,-4 4 70 0 0,1 1-36 0 0,-1 1-30 0 0,1 0-58 0 0,0 0-64 0 0,0 0-72 0 0,-1 0-79 0 0,0 0-86 0 0,-1 0-94 0 0,-1 0-101 0 0,-1 0-105 0 0,-2 0 398 0 0,0 1-38 0 0,0-1-42 0 0,0 1-46 0 0,0 0-49 0 0,0 1-55 0 0,1-1 105 0 0,-1 1-34 0 0,3 2-737 0 0,2 1-393 0 0,3 5-1020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3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52 107 6665 0 0,'-5'0'-21'0'0,"0"-1"44"0"0,1 0 41 0 0,1 0 35 0 0,-2-3 189 0 0,2-1 86 0 0,1-12 825 0 0,2 8-766 0 0,0 4-239 0 0,0-1-63 0 0,0 5 214 0 0,1 0-76 0 0,0 0-67 0 0,0 0-56 0 0,1 1-34 0 0,0 0-52 0 0,4 0-36 0 0,-1 0 15 0 0,-3 0 55 0 0,0 0 49 0 0,0 0 77 0 0,-1-1 34 0 0,0 0 74 0 0,-1 0 82 0 0,1 0 94 0 0,-1-17 205 0 0,0 14-35 0 0,0 8-36 0 0,0 1-447 0 0,0 2 76 0 0,1 1 70 0 0,-1 14 519 0 0,-1-13-578 0 0,1-2-77 0 0,-1 0-37 0 0,-1 0-48 0 0,0 0-56 0 0,-3 10 204 0 0,1 0-1 0 0,0 0 0 0 0,1 0 1 0 0,0 3-264 0 0,1 13 325 0 0,1 5-39 0 0,0-16-125 0 0,-2 0 0 0 0,0-1 0 0 0,-1 1 0 0 0,-5 13-161 0 0,7-29 29 0 0,1 0-3 0 0,0 1-1 0 0,1 0 0 0 0,0-1 1 0 0,0 1-1 0 0,0-1 0 0 0,1 1 1 0 0,0-1-1 0 0,0 1 1 0 0,0-1-1 0 0,2 2-25 0 0,23 66 144 0 0,-13-40-102 0 0,-11-29-33 0 0,0 0 0 0 0,0 0 0 0 0,1 0 0 0 0,0 0-1 0 0,0-1 1 0 0,0 1 0 0 0,0-1 0 0 0,1 0 0 0 0,-1 0 0 0 0,1 0 0 0 0,0 0-1 0 0,0-1 1 0 0,1 1 0 0 0,-1-1 0 0 0,1 0 0 0 0,0 0 0 0 0,-1-1-1 0 0,1 1 1 0 0,0-1 0 0 0,1 0 0 0 0,-1-1 0 0 0,0 1 0 0 0,0-1 0 0 0,1 0-1 0 0,0 0-8 0 0,3 0 16 0 0,-1-1-1 0 0,1 1 0 0 0,0-1 1 0 0,-1-1-1 0 0,1 0 0 0 0,-1 0 1 0 0,1 0-1 0 0,6-3-15 0 0,-8 2 5 0 0,0-1-1 0 0,1 0 1 0 0,-2 0-1 0 0,1 0 1 0 0,0-1-1 0 0,-1 0-4 0 0,18-12-22 0 0,36-21-111 0 0,-53 34 109 0 0,-1-1 0 0 0,0 1-1 0 0,0-1 1 0 0,-1-1-1 0 0,1 1 1 0 0,-1-1 0 0 0,0 0-1 0 0,0 0 1 0 0,0-1 0 0 0,-1 1-1 0 0,3-5 25 0 0,36-41-214 0 0,-41 49 209 0 0,6-5-13 0 0,-1 0 0 0 0,0 0 1 0 0,0-1-1 0 0,-1 0 0 0 0,0-1 1 0 0,0 0-1 0 0,-1 0 0 0 0,0 0 1 0 0,0 0-1 0 0,2-8 18 0 0,0-13-22 0 0,-5 17 17 0 0,1 0 0 0 0,1 1 0 0 0,0-1-1 0 0,1 1 1 0 0,1-1 5 0 0,-2 3 9 0 0,0 1-1 0 0,-1-1 1 0 0,1 1 0 0 0,-2-1-1 0 0,2-8-8 0 0,-1-8 68 0 0,-1 1 1 0 0,-2-25-69 0 0,0 36 16 0 0,0 10 107 0 0,-19 7 89 0 0,14 3-136 0 0,4 8-5 0 0,-5 15 33 0 0,-2-15-68 0 0,7-12-28 0 0,-1 0 0 0 0,0 1 0 0 0,1-1 0 0 0,0 1 1 0 0,0-1-1 0 0,-1 1 0 0 0,2 0 0 0 0,-1-1 0 0 0,0 1 0 0 0,0 0 1 0 0,1 0-1 0 0,0-1 0 0 0,-1 1 0 0 0,1 0 0 0 0,0 2-8 0 0,-17 101 120 0 0,17-91-113 0 0,2 0 0 0 0,0 1-1 0 0,1-1 1 0 0,0 0 0 0 0,1 1-7 0 0,7 18 0 0 0,1-1 1 0 0,2 0-1 0 0,5 8 0 0 0,0 15-4 0 0,-2-1 12 0 0,8-11 4 0 0,-18-33-8 0 0,0 0 0 0 0,-1 0 0 0 0,0 1-1 0 0,-1-1 1 0 0,0 1 0 0 0,0 3-4 0 0,-1 5 2 0 0,-3-13-2 0 0,1-1 1 0 0,0 1-1 0 0,0-1 1 0 0,0 0-1 0 0,1 0 1 0 0,-1 0-1 0 0,1 0 1 0 0,1 0-1 0 0,2 2 0 0 0,-2-1 7 0 0,0 0-1 0 0,-1 0 1 0 0,0 1-1 0 0,0-1 1 0 0,0 1-1 0 0,1 6-6 0 0,1 16 69 0 0,-4-12 11 0 0,-2 0 42 0 0,-2-1 50 0 0,-1 1 60 0 0,-3-3-123 0 0,-1 1 45 0 0,2-7-24 0 0,0-1 0 0 0,-1 1 0 0 0,0-1 0 0 0,0 0 0 0 0,-1-1 0 0 0,0 0 1 0 0,-7 5-131 0 0,-9 3 204 0 0,-1-6-103 0 0,-18 2 84 0 0,2-3-63 0 0,11-3-57 0 0,1-1 0 0 0,0-2-1 0 0,-11-1-64 0 0,27-1-82 0 0,0 0 41 0 0,-53-4 6 0 0,46 2-53 0 0,0-2-103 0 0,4-1-72 0 0,0 0-119 0 0,9 2 141 0 0,0 0-38 0 0,0-1-40 0 0,0 0-44 0 0,1 0-44 0 0,-1-1-50 0 0,2 0-50 0 0,-1-1-53 0 0,1 1-57 0 0,0-1-59 0 0,1-1-62 0 0,0 0-64 0 0,2 0-187 0 0,0 1-103 0 0,2 2 496 0 0,0 1-38 0 0,0 0-44 0 0,0-1-48 0 0,0 4 720 0 0,0-5-1260 0 0,0 0-107 0 0,0-1-378 0 0,0-4-991 0 0</inkml:trace>
  <inkml:trace contextRef="#ctx0" brushRef="#br0" timeOffset="352.4224">1084 292 9730 0 0,'0'-4'1072'0'0,"-1"-4"-961"0"0,-1 2 107 0 0,0 3 2 0 0,0 1 39 0 0,-4 0 343 0 0,-9 8 689 0 0,9-3-911 0 0,0 1-59 0 0,3-2-162 0 0,-1 0-36 0 0,1 0-40 0 0,0 0-45 0 0,-15 5 396 0 0,3-1-92 0 0,14-5-317 0 0,-1 0-1 0 0,1 0 0 0 0,0 0 0 0 0,0 0 1 0 0,0 0-1 0 0,0 0 0 0 0,0 1 0 0 0,0-1 1 0 0,0 0-1 0 0,0 1 0 0 0,0-1 0 0 0,0 0 1 0 0,1 1-1 0 0,-1-1 0 0 0,1 1 0 0 0,-1 0-24 0 0,-8 42 475 0 0,-8-9-40 0 0,8 10-60 0 0,-1-20-160 0 0,0 1-27 0 0,12 6-62 0 0,1-21-92 0 0,22 69 149 0 0,-4-42-132 0 0,10-8-34 0 0,-17-20-7 0 0,1-2-1 0 0,1 1 0 0 0,-1-2 1 0 0,1 0-1 0 0,1-1 0 0 0,-1-1 1 0 0,2 0-10 0 0,8 2 16 0 0,-16-3-10 0 0,0-1 1 0 0,1-1-1 0 0,0 1 1 0 0,0-2 0 0 0,0 0-1 0 0,0 0 1 0 0,0-1-1 0 0,-1 0 1 0 0,1 0-1 0 0,0-2 1 0 0,4 0-7 0 0,15-5 24 0 0,-12 4-5 0 0,0-2 1 0 0,-1 0-1 0 0,1 0 0 0 0,-1-2 1 0 0,-1 0-1 0 0,5-2-19 0 0,41-40 70 0 0,-51 39-36 0 0,-1-1 0 0 0,1 0 0 0 0,-2-1 1 0 0,2-2-35 0 0,-6 7 30 0 0,-1 0 0 0 0,0 0 1 0 0,0-1-1 0 0,-1 1 0 0 0,0-1 0 0 0,0 0 1 0 0,1-6-31 0 0,-3 9 27 0 0,0-1 0 0 0,0 0 0 0 0,-1 1 0 0 0,0-1 0 0 0,0 0 0 0 0,0 1 0 0 0,-1-1 0 0 0,1 1 0 0 0,-2-1 0 0 0,1 1 0 0 0,-1-4-27 0 0,-4-12 79 0 0,-2-5 37 0 0,-9-6 37 0 0,6 13-76 0 0,-11-16 90 0 0,-3 14 8 0 0,22 18-161 0 0,-20-12 111 0 0,14 9-55 0 0,-1 1 0 0 0,0 0 0 0 0,0 0 1 0 0,0 1-1 0 0,-1 0-70 0 0,-30-2 130 0 0,13 5-120 0 0,4 0-4 0 0,8 2-31 0 0,3 0-27 0 0,0 2-37 0 0,3 1-21 0 0,0 1-37 0 0,0 1-43 0 0,1 2-48 0 0,-1 2-164 0 0,0-1-110 0 0,-1 1-88 0 0,1 0-124 0 0,5-5 311 0 0,0 0-35 0 0,0 0-38 0 0,1 0-39 0 0,0 1-40 0 0,0-1-42 0 0,1 0-44 0 0,0 0-45 0 0,1 1-46 0 0,0-1-49 0 0,1 0-50 0 0,1 1-51 0 0,1-1-1033 0 0,0-4 1242 0 0,1 1-45 0 0,1 2-55 0 0,1 0-48 0 0,2 1-212 0 0,3 4-573 0 0</inkml:trace>
  <inkml:trace contextRef="#ctx0" brushRef="#br0" timeOffset="683.9408">1851 186 10162 0 0,'0'0'928'0'0,"0"0"-345"0"0,0 0-135 0 0,0 0-48 0 0,0 0-56 0 0,0 0-49 0 0,0 0 8 0 0,0 0 85 0 0,0 0 574 0 0,0 5-20 0 0,0 13-281 0 0,0 0-118 0 0,1 0-103 0 0,1 1-91 0 0,0 3-30 0 0,1-1-87 0 0,1 4-36 0 0,6 10 17 0 0,-6-20-90 0 0,-2-2-33 0 0,-2 9 21 0 0,3 8-2 0 0,14 5 25 0 0,-11-14-88 0 0,-6-17-39 0 0,1 0-1 0 0,0 0 1 0 0,0 0-1 0 0,0 0 1 0 0,0 0 0 0 0,1-1-1 0 0,0 1 1 0 0,0-1-1 0 0,0 1 1 0 0,0-1 0 0 0,0 0-1 0 0,1 0 1 0 0,-1 0-1 0 0,1 1-6 0 0,7 6 18 0 0,5 5 8 0 0,0-1 1 0 0,0 0 0 0 0,1-1 0 0 0,1-1-27 0 0,-10-8 7 0 0,-1 0 0 0 0,1-1 0 0 0,0 0-1 0 0,0 0 1 0 0,0 0 0 0 0,1-1 0 0 0,-1-1 0 0 0,0 1 0 0 0,1-1-1 0 0,-1 0 1 0 0,1-1 0 0 0,3 1-7 0 0,4-1 16 0 0,1-1 0 0 0,-1 0-1 0 0,0-1 1 0 0,6-2-16 0 0,30-15-8 0 0,-24 6-17 0 0,-15 8 12 0 0,0 0 0 0 0,-1-1 0 0 0,0 0-1 0 0,0 0 1 0 0,-1-1 0 0 0,1-1 0 0 0,-1 0 0 0 0,-1 0 0 0 0,0-1-1 0 0,0 0 1 0 0,-1-1 0 0 0,0 0 13 0 0,11-16 3 0 0,22-35 37 0 0,-38 55-29 0 0,0 0 0 0 0,0 0 0 0 0,-1-1-1 0 0,0 1 1 0 0,0 0 0 0 0,-1-1 0 0 0,1 0 0 0 0,-1 1 0 0 0,-1-1 0 0 0,1-1-11 0 0,1-45 84 0 0,0-26 56 0 0,-3 64-85 0 0,0 1-1 0 0,0-1 0 0 0,-1 0 1 0 0,-2-1-55 0 0,0 1 35 0 0,-1-2 47 0 0,-5-12 130 0 0,-21-36 375 0 0,21 49-458 0 0,0 4-58 0 0,9 10-173 0 0,-1 2 41 0 0,-1-2 36 0 0,0 1 92 0 0,-5 0 206 0 0,6 1-218 0 0,0 0-42 0 0,-1 0-70 0 0,1 0-106 0 0,1 1 24 0 0,0-1-42 0 0,0 0-45 0 0,0 0-49 0 0,1 0-54 0 0,-1 0-57 0 0,1 0-62 0 0,0 0-65 0 0,0 0-193 0 0,0 1-106 0 0,0 0-87 0 0,0 2-64 0 0,0 1-55 0 0,1 1-81 0 0,-1-2 508 0 0,1 0-34 0 0,0 0-38 0 0,0 1-44 0 0,3 1-517 0 0,-1 0-98 0 0,3 2-359 0 0,3 2-945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4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11498 0 0,'10'-1'742'0'0,"-1"0"-99"0"0,-1-1-89 0 0,1 0-80 0 0,0-1 5 0 0,0-1-82 0 0,2-1-7 0 0,5-3 82 0 0,2-2 13 0 0,-6 5-125 0 0,-1 0 1 0 0,0 2 80 0 0,8 0 178 0 0,34 0 1015 0 0,-38 4-1185 0 0,0-1-69 0 0,-1 1-96 0 0,-8-1-186 0 0,0 0-32 0 0,10 1 316 0 0,-4 2-62 0 0,2 5 70 0 0,-5 1-72 0 0,-8-8-284 0 0,2 1 232 0 0,0 0-62 0 0,0-1-55 0 0,0 0-44 0 0,0-1-28 0 0,1 0-37 0 0,4-1-2 0 0,-6 0 4 0 0,0 1 49 0 0,21 4 243 0 0,-6 6-101 0 0,-4-2-85 0 0,-4-4-69 0 0,2 3 108 0 0,-4 5-33 0 0,-3-4-106 0 0,-3-6-35 0 0,0 0-1 0 0,1-1 0 0 0,-1 1 1 0 0,0 0-1 0 0,1-1 0 0 0,-1 1 1 0 0,1-1-1 0 0,0 1 0 0 0,-1-1 1 0 0,1 0-1 0 0,0 0 0 0 0,0 0 1 0 0,0 0-1 0 0,0 0 0 0 0,0 0-12 0 0,-1 0 8 0 0,0-1 0 0 0,1 0-1 0 0,-1 1 1 0 0,0 0-1 0 0,0-1 1 0 0,0 1 0 0 0,1 0-1 0 0,-1-1 1 0 0,0 1 0 0 0,0 0-1 0 0,0 0 1 0 0,0 0 0 0 0,-1 0-1 0 0,1 0 1 0 0,0 0 0 0 0,0 0-1 0 0,0 1 1 0 0,-1-1-1 0 0,1 0 1 0 0,-1 0 0 0 0,1 0-1 0 0,-1 1 1 0 0,1-1 0 0 0,-1 0-1 0 0,0 1 1 0 0,0-1 0 0 0,1 0-1 0 0,-1 1 1 0 0,0 0-8 0 0,0 22 91 0 0,0 19 54 0 0,-4-17-96 0 0,-5-5-55 0 0,-5-3-58 0 0,5-8-74 0 0,0 0 34 0 0,-15 23-158 0 0,16-18 110 0 0,-1 0-77 0 0,0 1-112 0 0,5-9 125 0 0,0 1-39 0 0,-1 0-42 0 0,1 0-48 0 0,-1 0-50 0 0,0 1-56 0 0,0-1-59 0 0,-1 0-63 0 0,4-4 266 0 0,0-1 40 0 0,-1 3-119 0 0,-3 6-436 0 0,5-8 526 0 0,-1 0-49 0 0,1 0-19 0 0,0 0-65 0 0,-1 1-75 0 0,1-1-88 0 0,0-1 166 0 0,0 1-42 0 0,0-1-46 0 0,0 1-48 0 0,0-1-53 0 0,-1 1-54 0 0,1 0-58 0 0,-1 1-60 0 0,-1 3-579 0 0,-1 2-86 0 0,-1 1-373 0 0,-5 8-1006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4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8938 0 0,'-1'5'914'0'0,"1"0"-88"0"0,-1 0-81 0 0,0-1-73 0 0,0 0-211 0 0,-1-1-33 0 0,-1 2 342 0 0,0 1-93 0 0,0-1-68 0 0,-4 8 798 0 0,5-7-779 0 0,0 1 145 0 0,1-4-344 0 0,1 1 35 0 0,0-1 88 0 0,0-2-36 0 0,0-1-41 0 0,0 1-47 0 0,0-1-49 0 0,0 0-43 0 0,0 0 248 0 0,0 0 433 0 0,0 0-460 0 0,0 0-230 0 0,0 0 8 0 0,0 0-62 0 0,5-5 211 0 0,5-6-179 0 0,-3 4-145 0 0,-3 3 6 0 0,-1-1-50 0 0,-2 0-26 0 0,-1-2-6 0 0,0 1-3 0 0,1 3 8 0 0,1-1-132 0 0,0 1 54 0 0,1-1 46 0 0,-1 2 38 0 0,2-3 174 0 0,-3-1 219 0 0,-3 5-263 0 0,-3 0-46 0 0,0 0-99 0 0,-1 1-41 0 0,5 1-14 0 0,-3 3-40 0 0,-13 13-141 0 0,15-15 1 0 0,1-1 37 0 0,-1 1-20 0 0,1 0 102 0 0,1 0 54 0 0,-1 4 198 0 0,1-4-161 0 0,0 1-99 0 0,0-2-31 0 0,1 1-45 0 0,-1-1-42 0 0,0 1-52 0 0,0-1-58 0 0,1 1-64 0 0,-1-1-69 0 0,0 1-75 0 0,0 0-82 0 0,0-1-86 0 0,0 2 308 0 0,0 0-36 0 0,1-1-36 0 0,-1 0-36 0 0,1 0-39 0 0,0 0-38 0 0,0 0-40 0 0,0-1-40 0 0,1 0-41 0 0,0 1-42 0 0,0-2-43 0 0,0 1-44 0 0,1 0-44 0 0,0-1-45 0 0,1 0-46 0 0,0 1-48 0 0,1-1-649 0 0,0 0-88 0 0,2 0-423 0 0,2 0-1153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0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94 320 15667 0 0,'4'-4'29'0'0,"-1"1"68"0"0,1 0 61 0 0,-2 1 54 0 0,1 0 102 0 0,0 0 55 0 0,-1 2 126 0 0,1 0 310 0 0,-1 3 9 0 0,-2 0-302 0 0,1 0-124 0 0,-1 1-48 0 0,0-1-103 0 0,0 1-49 0 0,0 0-57 0 0,0 1-65 0 0,0-1-64 0 0,0 1-50 0 0,0-1-54 0 0,0 1-57 0 0,0 48 576 0 0,0 2-37 0 0,0 0-35 0 0,0 2-35 0 0,0-1-35 0 0,0 1-33 0 0,0 0-35 0 0,0-2-32 0 0,-2 32 78 0 0,1-5-90 0 0,1-46-83 0 0,2 1-1 0 0,3 8-79 0 0,4 10 64 0 0,-4-30-26 0 0,-1-1 0 0 0,-2 1-1 0 0,0 9-37 0 0,-3 5 34 0 0,1-10-10 0 0,0-1 1 0 0,2 1-1 0 0,1 5-24 0 0,6 8 21 0 0,-5-26-18 0 0,0 0 1 0 0,-2 0 0 0 0,0 1 0 0 0,-1 8-4 0 0,-2-1-10 0 0,-1 7-18 0 0,3-10-43 0 0,1-5-41 0 0,3-2-66 0 0,-5-13 472 0 0,1 0-34 0 0,0 2 161 0 0,0 0-127 0 0,1-1-119 0 0,-2 0-120 0 0,1 0-51 0 0,0 0-51 0 0,0 0-46 0 0,0-1-45 0 0,0 1-43 0 0,0 0-40 0 0,0 0-37 0 0,0 0-99 0 0,0 0-47 0 0,0 0-44 0 0,0 0-38 0 0,1 0-307 0 0,0 1-66 0 0,0-2-51 0 0,-1 1-39 0 0,6 0-2846 0 0,-3-4 2253 0 0,-2 0 362 0 0,-1 0 639 0 0,1 0 38 0 0,-1-1 43 0 0,0 0 47 0 0,1 0 51 0 0,-1-1 58 0 0,1-4-797 0 0,-1-2-90 0 0,0-1-325 0 0,-1-8-856 0 0</inkml:trace>
  <inkml:trace contextRef="#ctx0" brushRef="#br0" timeOffset="259.7279">676 241 12299 0 0,'31'-49'4223'0'0,"-23"43"-3187"0"0,8-6 290 0 0,-14 8-528 0 0,7 7-321 0 0,-8-1-379 0 0,0-1 0 0 0,0 0-1 0 0,0 1 1 0 0,0-1-1 0 0,0 1 1 0 0,0-1-1 0 0,0 1 1 0 0,-1 0 0 0 0,1-1-1 0 0,0 1 1 0 0,-1 0-1 0 0,0-1 1 0 0,1 3-98 0 0,0 7 392 0 0,0-1-90 0 0,-1-5-195 0 0,1 0-36 0 0,-1-1-40 0 0,0-1-45 0 0,0-2-13 0 0,0 19 280 0 0,1-2-35 0 0,2 17 125 0 0,1-2-100 0 0,1-1-75 0 0,6 60 136 0 0,-9-48-143 0 0,-2 191 308 0 0,0-82-226 0 0,3-92-149 0 0,8 17-5 0 0,-6-45-29 0 0,-1-1 1 0 0,-1 33-61 0 0,-1-39 28 0 0,1 1 0 0 0,0-1 0 0 0,3 4-28 0 0,-1-6 1 0 0,-1 0 0 0 0,-2 0 0 0 0,0 2-1 0 0,-2-8 4 0 0,0 0-35 0 0,0 17-131 0 0,0-2-115 0 0,0-5-96 0 0,1-14 32 0 0,2-3-40 0 0,1-1-50 0 0,1-3-56 0 0,-2-1-111 0 0,-1-1-85 0 0,-3-4 148 0 0,0 1-72 0 0,-1 0-65 0 0,-1 1-56 0 0,0 0-194 0 0,0 0-54 0 0,0 1-247 0 0,1 0-669 0 0,2-4 1892 0 0,0-2-1553 0 0,-1-2 484 0 0,0 0 125 0 0,-1 1-73 0 0,-2 1-90 0 0,0 1-77 0 0,-1 0-311 0 0,-5 1-831 0 0</inkml:trace>
  <inkml:trace contextRef="#ctx0" brushRef="#br0" timeOffset="501.4593">15 955 16115 0 0,'-13'0'1266'0'0,"12"0"-100"0"0,4 0-627 0 0,3 0-33 0 0,1 0-36 0 0,1 0-39 0 0,2 0-42 0 0,0 0-44 0 0,0 0-47 0 0,-1 0-50 0 0,1 0-53 0 0,-2 0-55 0 0,-1 0-58 0 0,-2 0-62 0 0,25-1 391 0 0,-2-2-106 0 0,-3-1-84 0 0,0-1-64 0 0,-4 0-26 0 0,0 2 1 0 0,0 0-1 0 0,20 1-131 0 0,36 0 152 0 0,-6-2-79 0 0,-2-3-67 0 0,0-2-51 0 0,-5 3-135 0 0,-22 6 27 0 0,-9 1-18 0 0,0 1-57 0 0,-11-1 37 0 0,-1 0-36 0 0,1-1-42 0 0,-1 0-45 0 0,1 0-51 0 0,-1-2-55 0 0,1 0-59 0 0,-1-2-65 0 0,-10 2 221 0 0,-1-1-35 0 0,0 1-35 0 0,-1-1-35 0 0,8-2-465 0 0,0 2-128 0 0,-9 1 461 0 0,1 1-33 0 0,1 0-33 0 0,0 1-35 0 0,9 0-724 0 0,-7-1 375 0 0,-1 0 85 0 0,0-2-100 0 0,-1 0-107 0 0,1-1-96 0 0,1-1-338 0 0,7-5-886 0 0,-19 10 2425 0 0</inkml:trace>
  <inkml:trace contextRef="#ctx0" brushRef="#br0" timeOffset="712.2972">1417 320 12931 0 0,'0'-3'468'0'0,"0"0"71"0"0,0-1 58 0 0,0 0 48 0 0,0-4 604 0 0,0-9 1786 0 0,0 14-2188 0 0,0 1-63 0 0,0 1-84 0 0,0 1-104 0 0,0 1-345 0 0,0 1-33 0 0,0-1-37 0 0,0 2-40 0 0,0 0-41 0 0,0 1-45 0 0,0 0-48 0 0,0 1-49 0 0,-1 10 274 0 0,-3-1-52 0 0,-4 6 15 0 0,-2 0-61 0 0,-10 23 78 0 0,14-23-92 0 0,-2 29 50 0 0,4-21-15 0 0,-1-1 1 0 0,-8 24-156 0 0,-11 15 177 0 0,11-32-28 0 0,1 2 0 0 0,1-1 0 0 0,-4 36-149 0 0,11-43 55 0 0,-29 191 404 0 0,17-131-357 0 0,14-79-96 0 0,2 0 0 0 0,-1-1 0 0 0,1 1 1 0 0,0 0-1 0 0,1-1 0 0 0,0 1 0 0 0,0 0 0 0 0,1-1 0 0 0,0 1 0 0 0,1-1 0 0 0,0 0-6 0 0,4 22 11 0 0,-3-12-39 0 0,11 50 2 0 0,-5-40-31 0 0,0-7-52 0 0,3-1-77 0 0,3-2-101 0 0,-6-9 100 0 0,1-2-34 0 0,8 5-209 0 0,-11-7 229 0 0,0 0-41 0 0,1 1-60 0 0,-1 0-75 0 0,-2-2 74 0 0,-1 1-46 0 0,1 0-53 0 0,0 0-56 0 0,4 5-482 0 0,-1-3 74 0 0,-7-6 662 0 0,0 0 0 0 0,0 0 0 0 0,0 0 0 0 0,0-1 0 0 0,0 1 0 0 0,0 0 0 0 0,0-1 0 0 0,0 1 1 0 0,0-1-1 0 0,0 0 0 0 0,0 1 0 0 0,0-1 0 0 0,0 0 204 0 0,10-2-1222 0 0,-6 0 543 0 0,1 0-52 0 0,-1 0-61 0 0,1-1-72 0 0,-1 1 157 0 0,0-1-51 0 0,0 1-55 0 0,1 0-60 0 0,1 0-305 0 0,1 0-86 0 0,3 1-336 0 0,7 1-894 0 0</inkml:trace>
  <inkml:trace contextRef="#ctx0" brushRef="#br0" timeOffset="947.3254">1814 876 10722 0 0,'-3'0'1254'0'0,"0"0"-93"0"0,0 1-89 0 0,1 0-87 0 0,-1 0-82 0 0,1 0-79 0 0,0 0-75 0 0,0 1-73 0 0,1 0-68 0 0,-1 0-64 0 0,1 0-63 0 0,0 0-57 0 0,0 1-56 0 0,0-1-50 0 0,0 1-47 0 0,1 0-45 0 0,-1 2 53 0 0,0 0-89 0 0,1 0-76 0 0,0 0-61 0 0,0 5-64 0 0,1 6-116 0 0,0-9 108 0 0,-1 0 67 0 0,1 0 103 0 0,-1-4-25 0 0,0 1 38 0 0,0-1 43 0 0,0 0 48 0 0,0 34 334 0 0,-1 2-118 0 0,-1 0-104 0 0,2-1-78 0 0,1 7-15 0 0,6 17 53 0 0,1-24-134 0 0,0 1-33 0 0,-2 21 2 0 0,2 31 7 0 0,9-1-64 0 0,-11-64-88 0 0,20 80 35 0 0,-19-85-85 0 0,3 7-13 0 0,-7-10-57 0 0,-1 1-80 0 0,-2-8 47 0 0,0 2-35 0 0,8 17-667 0 0,-1-20 369 0 0,0-2-39 0 0,-4-5 164 0 0,-2-2-33 0 0,0 0-40 0 0,-1-1-43 0 0,0 0-49 0 0,0 0-54 0 0,0 0-56 0 0,0 0-61 0 0,0 0-277 0 0,0-1 121 0 0,0 1 111 0 0,0-1 104 0 0,0 0 93 0 0,0-1 86 0 0,0 1 76 0 0,0-1 69 0 0,0 1 79 0 0,0 0 43 0 0,0-3-77 0 0,0 2 139 0 0,0-5-242 0 0,0 6 209 0 0,0 0-56 0 0,0 0-109 0 0,0 0-115 0 0,0-8-906 0 0,0 2 398 0 0,0 2 96 0 0,0 0-78 0 0,0 0-94 0 0,0-1-79 0 0,0 0-296 0 0,0-4-779 0 0</inkml:trace>
  <inkml:trace contextRef="#ctx0" brushRef="#br0" timeOffset="1172.9993">1735 1008 9266 0 0,'-1'-12'912'0'0,"1"-1"68"0"0,-1-9 588 0 0,3-31 2232 0 0,1 38-2680 0 0,1 0-57 0 0,0 4-234 0 0,2 0-66 0 0,1 2-78 0 0,1 1-88 0 0,2 1-101 0 0,2 2-113 0 0,2 2-125 0 0,-7 2-180 0 0,1 1-35 0 0,14 0 313 0 0,8 0 119 0 0,1 0-50 0 0,-1 2-46 0 0,0 3-40 0 0,29 12 233 0 0,-48-13-457 0 0,-1 2 1 0 0,0-1 0 0 0,1 1 0 0 0,5 6-116 0 0,69 58 533 0 0,-33-12-242 0 0,-27-33-206 0 0,6 7 20 0 0,-16-5 3 0 0,11 74 146 0 0,-25-97-241 0 0,0 0-1 0 0,-1 1 1 0 0,0-1 0 0 0,0 0 0 0 0,0 0-1 0 0,0 0 1 0 0,-1 0 0 0 0,1 0 0 0 0,-1 0-1 0 0,0 0 1 0 0,0 0 0 0 0,-1 0 0 0 0,1 0-1 0 0,-1 1-12 0 0,-31 48 180 0 0,25-40-143 0 0,-19 18 85 0 0,-20 0-26 0 0,10-9-40 0 0,-3 0-31 0 0,-5-5-115 0 0,22-11-5 0 0,0-2-39 0 0,0-1-40 0 0,1-2-43 0 0,15-1-123 0 0,1 0 95 0 0,-1 1 81 0 0,0-1 63 0 0,-4 1 34 0 0,-6-1 58 0 0,10 0-26 0 0,0-1-59 0 0,0-1-88 0 0,1 1-56 0 0,1-2-95 0 0,0 0-114 0 0,2 1 177 0 0,1 0-34 0 0,0 0-36 0 0,-1 0-39 0 0,1-1-40 0 0,0 0-42 0 0,-1 0-44 0 0,1 0-46 0 0,0-1-49 0 0,0 1-50 0 0,1-1 125 0 0,-2 0-36 0 0,1-1-41 0 0,-1-1-46 0 0,0 1-52 0 0,0-1-55 0 0,0 1-62 0 0,-1 0-66 0 0,2 1 126 0 0,-1 1-41 0 0,-2-4-903 0 0,-2 0-482 0 0,-2-3-1250 0 0</inkml:trace>
  <inkml:trace contextRef="#ctx0" brushRef="#br0" timeOffset="1502.8337">2237 188 12003 0 0,'14'-25'1850'0'0,"-3"9"-688"0"0,-5 7-501 0 0,1-1-47 0 0,-2 0-57 0 0,1 1-66 0 0,6-11 463 0 0,5 3-76 0 0,3 1-83 0 0,2 3-89 0 0,1 2-97 0 0,0 1-104 0 0,-1 2-111 0 0,-3 1-118 0 0,-4 3-3 0 0,-1 2-70 0 0,0 1-31 0 0,6 3-2 0 0,1-1-15 0 0,39 6 84 0 0,-1 12-38 0 0,-40-10-137 0 0,0 1-1 0 0,0 0 1 0 0,-1 2-1 0 0,-1 0 0 0 0,3 3-63 0 0,0 2 66 0 0,0 1 0 0 0,-1 1 0 0 0,0 1 0 0 0,-2 1 0 0 0,-1 0-1 0 0,0 1 1 0 0,-2 1 0 0 0,7 13-66 0 0,6 19 161 0 0,-3-5 196 0 0,12 42-357 0 0,-13-20 181 0 0,-5 12 0 0 0,-10 6 47 0 0,-6 2 50 0 0,-3 0 51 0 0,0-5 31 0 0,-1-21-119 0 0,0-54-196 0 0,1 0 0 0 0,-2 0 0 0 0,1 0 0 0 0,-2 0 0 0 0,1-1 0 0 0,-2 1 0 0 0,1-1 0 0 0,-2 0 0 0 0,1 0 0 0 0,-1-1 0 0 0,-8 10-45 0 0,-1 1 74 0 0,-2 0-1 0 0,0 0 0 0 0,-1-2 1 0 0,-2 0-1 0 0,1-2 0 0 0,-2 0 1 0 0,-11 7-74 0 0,13-13 38 0 0,9-4-17 0 0,0-1-1 0 0,0 1 0 0 0,0 0 1 0 0,-6 7-21 0 0,-9 5-12 0 0,7-9-43 0 0,0 0-68 0 0,4 0-91 0 0,8-4-342 0 0,0-4 94 0 0,0-3-10 0 0,0-5-174 0 0,3 2 304 0 0,2-1-41 0 0,0 2 94 0 0,0 1-35 0 0,1-1-310 0 0,0 2 266 0 0,0 0-40 0 0,0-1-685 0 0,0 0 103 0 0,0 0 99 0 0,0 1 93 0 0,0-1 87 0 0,0 1 81 0 0,0 0 75 0 0,0-1 71 0 0,0 1-14 0 0,0 0 82 0 0,0 0 72 0 0,0 0 63 0 0,0-1 12 0 0,0 1 59 0 0,0 0 10 0 0,0-1-53 0 0,0 0 18 0 0,0 1 36 0 0,0-1-9 0 0,0 1-48 0 0,0 0-2 0 0,0-1-47 0 0,0 1-53 0 0,0-1-58 0 0,0-6-1026 0 0,0-2-84 0 0,0-2-387 0 0,0-6-1048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0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688 211 6593 0 0,'0'-21'1330'0'0,"0"-11"631"0"0,1 17-1027 0 0,0 1-41 0 0,2 1-47 0 0,1 1-57 0 0,2 1-64 0 0,1 1-70 0 0,-5 7 27 0 0,0 0-61 0 0,0-1-56 0 0,-1 0-56 0 0,-1-1-52 0 0,0 1-50 0 0,1-1-46 0 0,-2 1-46 0 0,1-1-41 0 0,0 1-39 0 0,-1 1-38 0 0,1-1-33 0 0,-1 0 72 0 0,1 3-106 0 0,0-3 753 0 0,-5-1-95 0 0,-12-12-121 0 0,17 17-658 0 0,-1-1 1 0 0,1 1 0 0 0,0 0-1 0 0,0 0 1 0 0,0 0 0 0 0,0-1 0 0 0,0 1-1 0 0,0 0 1 0 0,0 0 0 0 0,0 0-1 0 0,-1 0 1 0 0,1 0 0 0 0,0-1-1 0 0,0 1 1 0 0,0 0 0 0 0,0 0-1 0 0,-1 0 1 0 0,1 0 0 0 0,0 0-1 0 0,0 0 1 0 0,0 0 0 0 0,-1 0 0 0 0,1 0-1 0 0,0-1 1 0 0,0 1 0 0 0,0 0-1 0 0,0 0 1 0 0,-1 0 0 0 0,1 0-1 0 0,0 0 1 0 0,0 0 0 0 0,0 0-1 0 0,-1 0 1 0 0,1 1 0 0 0,0-1-1 0 0,0 0 1 0 0,0 0 0 0 0,-1 0 0 0 0,1 0-1 0 0,0 0 1 0 0,0 0 0 0 0,0 0-1 0 0,-1 0 1 0 0,1 0 0 0 0,0 1-1 0 0,0-1 1 0 0,0 0 0 0 0,0 0-1 0 0,0 0 1 0 0,0 0 0 0 0,-1 0-1 0 0,1 1 1 0 0,0-1 0 0 0,0 0 0 0 0,0 0-1 0 0,0 0 1 0 0,0 1-10 0 0,-15 10 282 0 0,-2-3-58 0 0,-13 1 27 0 0,-3-3-68 0 0,20-4-100 0 0,0 0 1 0 0,-1 1-1 0 0,1 1 1 0 0,1 0-1 0 0,-9 4-83 0 0,-18 19 142 0 0,29-19-102 0 0,0-1-1 0 0,0 0 1 0 0,-1-1-1 0 0,0 0 0 0 0,-8 4-39 0 0,3-4 33 0 0,0 2 0 0 0,1 0 0 0 0,0 1 0 0 0,1 0 0 0 0,-5 5-33 0 0,-67 64 87 0 0,43-39-55 0 0,27-25-18 0 0,1 0 1 0 0,1 1-1 0 0,0 1 0 0 0,0 0 0 0 0,-2 7-14 0 0,4-4 16 0 0,6-9-8 0 0,-1 0 0 0 0,0 0-1 0 0,0 0 1 0 0,-7 6-8 0 0,11-14-3 0 0,0 1 1 0 0,1 0 0 0 0,0 0-1 0 0,0 1 1 0 0,0-1 0 0 0,0 0 0 0 0,0 1-1 0 0,0-1 1 0 0,1 1 0 0 0,0 0 0 0 0,0 0-1 0 0,0-1 1 0 0,0 1 0 0 0,0 2 2 0 0,1-4-2 0 0,0 0 0 0 0,0 0 0 0 0,0 0 1 0 0,0 0-1 0 0,0 0 0 0 0,0 0 0 0 0,1 0 0 0 0,-1 0 1 0 0,1 0-1 0 0,-1 0 0 0 0,1 0 0 0 0,0 0 1 0 0,0 0-1 0 0,0-1 0 0 0,0 1 0 0 0,0 0 0 0 0,0-1 1 0 0,0 1-1 0 0,1 0 0 0 0,-1-1 0 0 0,1 0 1 0 0,-1 1-1 0 0,1-1 0 0 0,-1 0 0 0 0,1 0 0 0 0,0 0 1 0 0,1 1 1 0 0,51 22-66 0 0,-22-13 52 0 0,-1-1 0 0 0,2-1 0 0 0,6-1 14 0 0,2 3-12 0 0,-2 2 0 0 0,0 2 1 0 0,-1 2-1 0 0,0 1 1 0 0,-1 2-1 0 0,18 14 12 0 0,24 14-52 0 0,-56-37 40 0 0,29 18-10 0 0,10 37-14 0 0,-12-23 15 0 0,-35-32 21 0 0,0 1 0 0 0,-1 0 0 0 0,-1 2 1 0 0,8 9-1 0 0,-3 1 4 0 0,-1 1 0 0 0,-2 0-1 0 0,0 2 1 0 0,-1 0 0 0 0,3 14-4 0 0,-10-26 8 0 0,-1 1 0 0 0,-1 0 0 0 0,-1 1 0 0 0,0-1 0 0 0,-1 1 0 0 0,-1-1 0 0 0,0 1-1 0 0,-1 0 1 0 0,-1 0 0 0 0,-2 16-8 0 0,-6 20 28 0 0,5-27-6 0 0,0 0-1 0 0,-2 0 1 0 0,-1-1-1 0 0,-2 0 1 0 0,0 0 0 0 0,-4 7-22 0 0,8-24 9 0 0,-119 223 251 0 0,98-190-192 0 0,-2-2 0 0 0,-1-1-1 0 0,-2-1 1 0 0,-20 19-68 0 0,-39 22 159 0 0,50-51-124 0 0,34-23-32 0 0,0-1-1 0 0,-1 0 1 0 0,0 0-1 0 0,0 0 1 0 0,0-1 0 0 0,0 1-1 0 0,0-2 1 0 0,-4 2-3 0 0,-45-1-18 0 0,30-2 2 0 0,24 0 15 0 0,0 0 0 0 0,0 0-1 0 0,0 0 1 0 0,1 1 0 0 0,-1-1 0 0 0,0 0-1 0 0,0 0 1 0 0,0 0 0 0 0,0-1 0 0 0,1 1-1 0 0,-1 0 1 0 0,0 0 0 0 0,0 0 0 0 0,0-1-1 0 0,1 1 1 0 0,-1 0 0 0 0,0-1-1 0 0,0 1 1 0 0,1 0 0 0 0,-1-1 0 0 0,0 1-1 0 0,1-1 1 0 0,-1 0 0 0 0,0 1 0 0 0,1-1-1 0 0,-1 1 1 0 0,1-1 0 0 0,-1 0 0 0 0,1 1-1 0 0,-1-1 1 0 0,1 0 0 0 0,-1 0 1 0 0,-6-10-24 0 0,-5 3 11 0 0,12 7 11 0 0,-1 1 1 0 0,0 0 0 0 0,1 0 0 0 0,-1-1 0 0 0,1 1 0 0 0,-1-1 0 0 0,0 1 0 0 0,1-1 0 0 0,-1 1-1 0 0,1-1 1 0 0,-1 1 0 0 0,1-1 0 0 0,0 1 0 0 0,-1-1 0 0 0,1 1 0 0 0,-1-1 0 0 0,1 0 0 0 0,0 1-1 0 0,0-1 1 0 0,-1 0 0 0 0,1 1 0 0 0,0-1 0 0 0,0 0 0 0 0,0 1 0 0 0,0-1 0 0 0,0 0 0 0 0,0 1-1 0 0,0-1 1 0 0,0 0 0 0 0,0 0 0 0 0,0 0 1 0 0,-5-8-35 0 0,-7-6 15 0 0,12 15 19 0 0,0 0 0 0 0,0-1 0 0 0,0 1 0 0 0,1 0 0 0 0,-1-1 0 0 0,0 1 0 0 0,0 0 0 0 0,0-1 1 0 0,0 1-1 0 0,0 0 0 0 0,0-1 0 0 0,0 1 0 0 0,1 0 0 0 0,-1 0 0 0 0,0-1 0 0 0,0 1 0 0 0,0 0 0 0 0,1 0 0 0 0,-1-1 0 0 0,0 1 0 0 0,0 0 0 0 0,1 0 0 0 0,-1-1 0 0 0,0 1 1 0 0,1 0-1 0 0,-1 0 0 0 0,0 0 0 0 0,1 0 0 0 0,-1 0 0 0 0,0-1 0 0 0,1 1 0 0 0,-1 0 0 0 0,0 0 0 0 0,1 0 0 0 0,-1 0 0 0 0,0 0 0 0 0,1 0 0 0 0,-1 0 0 0 0,0 0 1 0 0,1 0-1 0 0,-1 0 0 0 0,0 0 0 0 0,1 1 0 0 0,-1-1 0 0 0,0 0 0 0 0,1 0 0 0 0,-1 0 0 0 0,0 0 1 0 0,5 0-59 0 0,-5 0 23 0 0,5 0-20 0 0,16 5 31 0 0,-12 0 13 0 0,-1 0 0 0 0,0 0 0 0 0,0 1 0 0 0,-1 0-1 0 0,1 0 1 0 0,1 3 12 0 0,40 51-39 0 0,-24-21 25 0 0,-2 2 0 0 0,4 11 14 0 0,-9-10-14 0 0,-2 1 1 0 0,-2 0-1 0 0,-2 1 0 0 0,4 32 14 0 0,-8-38-1 0 0,12 55-24 0 0,-4 0 1 0 0,-4 2 24 0 0,-7 21 6 0 0,-5-45 8 0 0,1 12 66 0 0,-7 36-80 0 0,0-51 42 0 0,-36 310 278 0 0,-51 163 79 0 0,37-214-196 0 0,20-110-143 0 0,25-153-62 0 0,3 2 0 0 0,3-1 0 0 0,3 1-1 0 0,3 0 1 0 0,3-1 0 0 0,2 1 0 0 0,9 27 2 0 0,-10-67 1 0 0,34 129-4 0 0,-32-135-9 0 0,1 0 0 0 0,0 0 0 0 0,1-1 0 0 0,1 0 1 0 0,1 0-1 0 0,2 0 12 0 0,57 65-134 0 0,-53-65 69 0 0,0 0 0 0 0,1-2 0 0 0,5 3 65 0 0,28 18-160 0 0,-4-9-22 0 0,5 2-64 0 0,-30-19 129 0 0,-1 0-76 0 0,0-2 1 0 0,1-1-1 0 0,0 0 0 0 0,18 3 193 0 0,2-1-325 0 0,2-4-100 0 0,-17-4 92 0 0,1 0-64 0 0,1-2-73 0 0,-1 0-84 0 0,2 0-92 0 0,0 0-103 0 0,1-1-112 0 0,0 0-121 0 0,-27 0 855 0 0,-4 0 127 0 0,31 0-1030 0 0,-16-1 465 0 0,1 1-39 0 0,0-1-42 0 0,-1-1-47 0 0,1 0-50 0 0,-1-1-54 0 0,-4 0 118 0 0,1 0-33 0 0,10-5-797 0 0,5-4-418 0 0,11-6-1092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0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46 9978 0 0,'0'-2'-118'0'0,"0"1"58"0"0,0-1 56 0 0,0 0 53 0 0,0 0 49 0 0,0 0 46 0 0,0 0 43 0 0,0 0 40 0 0,0 0 94 0 0,0-1 47 0 0,0 1 43 0 0,0-1 36 0 0,0 0 132 0 0,0 0 35 0 0,0-4 1350 0 0,0 2-326 0 0,0 3-622 0 0,0 1-254 0 0,0 2-102 0 0,0-1-311 0 0,0 1-56 0 0,0 1-62 0 0,0 0-69 0 0,0 0-73 0 0,0 2-81 0 0,0-1-87 0 0,0 1-92 0 0,0 14 545 0 0,0-1-45 0 0,0 1-44 0 0,0-1-38 0 0,0 18 143 0 0,0-1-115 0 0,0 7-58 0 0,0-7-97 0 0,0 46 104 0 0,0-30-4 0 0,-4 15-56 0 0,-6-3-48 0 0,5-34-42 0 0,1 1 0 0 0,1 26-74 0 0,3-12 43 0 0,1-6-6 0 0,-2 0 0 0 0,-3 22-37 0 0,-7-3 31 0 0,7-40-27 0 0,1-1 0 0 0,1 1 1 0 0,0 0-1 0 0,2 2-4 0 0,0-9-150 0 0,0 0 38 0 0,0 9-12 0 0,0 4 110 0 0,0 10 151 0 0,0-2 19 0 0,0-9-128 0 0,0-5-95 0 0,0 1-115 0 0,0-4-78 0 0,0 1-119 0 0,0-7 140 0 0,0 0-37 0 0,0-1-37 0 0,0 1-41 0 0,0 4-332 0 0,0-5 296 0 0,0-1-34 0 0,0 1-34 0 0,0 0-37 0 0,0-1-36 0 0,0 1-39 0 0,0-1-40 0 0,0 1-40 0 0,0-1-43 0 0,0 1-44 0 0,0-1-44 0 0,0 1-46 0 0,0 0-47 0 0,0-1-50 0 0,0-3-322 0 0,0 0-113 0 0,0-2-381 0 0,0 1-992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13875 0 0,'0'0'1056'0'0,"0"0"-425"0"0,0 0-96 0 0,7 7 140 0 0,-2-2-470 0 0,-2-2-108 0 0,3 3 69 0 0,-3-3-80 0 0,1 1 38 0 0,0 0 30 0 0,2 1 50 0 0,0 2 60 0 0,2 0 68 0 0,15 11-67 0 0,6-2-35 0 0,10 5-27 0 0,-4 6-105 0 0,-16-6-59 0 0,-13-14-29 0 0,-1-1 1 0 0,1 0-1 0 0,0 0 1 0 0,1 0-1 0 0,0 0 0 0 0,0-1 1 0 0,0 0-1 0 0,0-1 0 0 0,1 0 1 0 0,3 2-11 0 0,26 3 23 0 0,-30-8-19 0 0,-1 0 0 0 0,1 1 0 0 0,-1-1-1 0 0,0 1 1 0 0,1 1 0 0 0,-1-1 0 0 0,0 1-1 0 0,0 0 1 0 0,0 1 0 0 0,-1-1 0 0 0,1 1-1 0 0,-1 0 1 0 0,0 1 0 0 0,1 0-4 0 0,-2-1 3 0 0,2 1-1 0 0,-1-1 1 0 0,0 0 0 0 0,1 0-1 0 0,0-1 1 0 0,-1 0 0 0 0,1 0-1 0 0,1 0 1 0 0,-1-1 0 0 0,0 0-1 0 0,1 0 1 0 0,-1-1 0 0 0,1 1 0 0 0,0-1-3 0 0,30 8 11 0 0,3 10 5 0 0,-36-16-15 0 0,-1-1 0 0 0,1 0 1 0 0,0 0-1 0 0,0 0 0 0 0,0-1 1 0 0,0 1-1 0 0,0-1 1 0 0,0 0-1 0 0,0 0 0 0 0,0-1 1 0 0,2 1-2 0 0,-5-1 1 0 0,-1 0 0 0 0,1 0 1 0 0,0 0-1 0 0,-1 0 1 0 0,1 0-1 0 0,-1 0 0 0 0,1 0 1 0 0,0 0-1 0 0,-1 1 0 0 0,1-1 1 0 0,0 0-1 0 0,-1 0 0 0 0,1 1 1 0 0,-1-1-1 0 0,1 0 0 0 0,-1 1 1 0 0,1-1-1 0 0,-1 0 0 0 0,1 1 1 0 0,-1-1-1 0 0,1 1 0 0 0,-1-1 1 0 0,1 1-1 0 0,-1-1 0 0 0,0 1 1 0 0,1-1-2 0 0,29 30 57 0 0,-23-22 47 0 0,-7-4-76 0 0,0 1 0 0 0,-1 0 0 0 0,0-1 0 0 0,0 1 0 0 0,0-1 0 0 0,0 1 0 0 0,-1-1 0 0 0,1 1 0 0 0,-1-1 0 0 0,0 0 0 0 0,-1 0 0 0 0,1 0 1 0 0,-2 2-29 0 0,-43 44 361 0 0,26-30-223 0 0,-16 13 46 0 0,-16 1-9 0 0,2 1-28 0 0,14-3-13 0 0,31-26-110 0 0,0 0 0 0 0,-1 0 0 0 0,1-1 0 0 0,-1 1 0 0 0,-6 2-24 0 0,-1-1 24 0 0,12-7-19 0 0,0 1 0 0 0,1 0 0 0 0,-1 0-1 0 0,0 0 1 0 0,0-1 0 0 0,1 2 0 0 0,-1-1-1 0 0,0 0 1 0 0,1 0 0 0 0,-1 0 0 0 0,1 1-1 0 0,0-1 1 0 0,-1 1 0 0 0,1-1 0 0 0,0 1-1 0 0,0-1 1 0 0,0 1 0 0 0,0 0 0 0 0,0 0-1 0 0,0-1 1 0 0,1 1 0 0 0,-1 1-5 0 0,-6 11 13 0 0,-23 23-19 0 0,24-30-56 0 0,5-6-72 0 0,0 0-99 0 0,-1 1 66 0 0,-3 2-38 0 0,-1 3-46 0 0,-2 1-50 0 0,0 0-57 0 0,1-1-63 0 0,3-3-70 0 0,2-2-76 0 0,4-1-83 0 0,2-1-89 0 0,3 0-103 0 0,-4 0 373 0 0,2 0-41 0 0,-1 0-44 0 0,0 0-50 0 0,-1 0-56 0 0,0 0-61 0 0,-1 0 99 0 0,0 0-39 0 0,0 0-757 0 0,0 0-414 0 0,-2 0-1062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12635 0 0,'0'0'1443'0'0,"0"0"-586"0"0,0 0-393 0 0,0 0-52 0 0,0 0-43 0 0,0 0-33 0 0,0 0 261 0 0,0 0-86 0 0,0 0-77 0 0,4 0-60 0 0,10 4 170 0 0,-3 5-50 0 0,12 9 204 0 0,15 4-204 0 0,0 4-97 0 0,3 2-59 0 0,1-3-57 0 0,-7-7-129 0 0,36 24 138 0 0,-40-22-147 0 0,-22-15-109 0 0,1 0 0 0 0,0-1 0 0 0,0 0 0 0 0,0 0 1 0 0,0-1-1 0 0,1 0-34 0 0,47 17 210 0 0,-5-11 116 0 0,-31 8-108 0 0,-21-15-74 0 0,1-1-40 0 0,2 1 5 0 0,0-2-87 0 0,5 1-53 0 0,-7-1 50 0 0,0 1 32 0 0,0-1 46 0 0,-1 0 55 0 0,-1 1-13 0 0,0-1 33 0 0,0 1 37 0 0,-1-1 41 0 0,-15 16 11 0 0,0 0-57 0 0,-1 0-50 0 0,-1-1-41 0 0,-14 13 14 0 0,-54 36 39 0 0,77-58-158 0 0,0 1-1 0 0,0 0 1 0 0,1 0 0 0 0,0 1-1 0 0,0 0 1 0 0,1 0 0 0 0,0 1-1 0 0,-3 6-7 0 0,-2 1 12 0 0,-1 1 0 0 0,-1-1 0 0 0,0-1-1 0 0,-1-1 1 0 0,-6 4-12 0 0,-22 22-26 0 0,34-30 1 0 0,2 1-41 0 0,0 1-44 0 0,1-1-44 0 0,-4 7-203 0 0,0-5-126 0 0,9-12 116 0 0,0 0 48 0 0,1 0 44 0 0,-1 0 40 0 0,0 0 38 0 0,1 0 35 0 0,-1 1-74 0 0,0 0 99 0 0,1 0 67 0 0,-1 3 9 0 0,2-2-43 0 0,-1-2 0 0 0,0 0-48 0 0,0 0-55 0 0,1 0-67 0 0,-1 0-13 0 0,0 0-59 0 0,0 0-64 0 0,0 0-70 0 0,1 0-74 0 0,-1 0-80 0 0,0-1-87 0 0,0 1-90 0 0,0-1-274 0 0,0 0-99 0 0,1 0 542 0 0,0 0-38 0 0,0 0-46 0 0,0 0-48 0 0,2 0-570 0 0,1 0-111 0 0,2 0-397 0 0,3 0-1045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0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80 108 11090 0 0,'-1'0'1645'0'0,"-3"0"-640"0"0,-3 0-188 0 0,-1 0-69 0 0,-2 0-60 0 0,0 0-54 0 0,0 0-45 0 0,0 0-40 0 0,-5 0 459 0 0,11 0-425 0 0,3 0-73 0 0,1 0-73 0 0,0 0-58 0 0,0 0-42 0 0,0 0-34 0 0,0 4 217 0 0,0 21-83 0 0,0 0-77 0 0,0 0-71 0 0,0 1-62 0 0,0 6-26 0 0,0 0-67 0 0,0 18-29 0 0,0 0-75 0 0,1-47-27 0 0,-1 0 0 0 0,1 0 0 0 0,-1 0 0 0 0,1 0 0 0 0,0 0 0 0 0,1 0 0 0 0,-1-1 0 0 0,0 1 0 0 0,1 0 0 0 0,-1-1 0 0 0,1 1 0 0 0,0-1 0 0 0,0 1 0 0 0,0-1 0 0 0,1 1-3 0 0,2 1 19 0 0,-3-3-15 0 0,0-1 1 0 0,0 0-1 0 0,0 0 0 0 0,1-1 0 0 0,-1 1 1 0 0,0 0-1 0 0,0-1 0 0 0,0 1 0 0 0,0-1 1 0 0,0 0-1 0 0,0 0 0 0 0,0 0 0 0 0,0 0 1 0 0,1 0-5 0 0,17-17-52 0 0,-15 13 25 0 0,17-17-35 0 0,4-4-65 0 0,22-22-144 0 0,-21 20 158 0 0,-25 27 106 0 0,-1 1-1 0 0,0-1 1 0 0,1 0 0 0 0,-1 1-1 0 0,1-1 1 0 0,-1 1 0 0 0,1 0-1 0 0,-1-1 1 0 0,1 1 0 0 0,-1 0-1 0 0,1 0 1 0 0,-1 0 0 0 0,1 0 0 0 0,-1 0-1 0 0,1 0 1 0 0,-1 0 0 0 0,1 1-1 0 0,-1-1 1 0 0,1 0 0 0 0,-1 1-1 0 0,0-1 1 0 0,1 1 0 0 0,-1 0-1 0 0,0-1 1 0 0,1 1 0 0 0,-1 0-1 0 0,0 0 1 0 0,0 0 0 0 0,1 0-1 0 0,-1 0 1 0 0,0 0 0 0 0,0 0-1 0 0,0 0 1 0 0,0 1 7 0 0,20 21-98 0 0,-10-7 64 0 0,-9-12 20 0 0,1-1 1 0 0,-1 1-1 0 0,1 0 1 0 0,0-1-1 0 0,0 1 1 0 0,0-1 0 0 0,1 0-1 0 0,-1 0 1 0 0,1 0-1 0 0,0-1 1 0 0,0 1-1 0 0,0-1 1 0 0,0 0 0 0 0,0 0-1 0 0,3 1 14 0 0,11 7-60 0 0,-13-7 46 0 0,-1-1 1 0 0,1 1-1 0 0,0-1 0 0 0,1 1 0 0 0,-1-2 0 0 0,0 1 0 0 0,0 0 0 0 0,1-1 0 0 0,-1 0 0 0 0,5 0 14 0 0,-7-1-3 0 0,0 0-1 0 0,-1-1 0 0 0,1 1 0 0 0,0-1 0 0 0,-1 1 0 0 0,1-1 0 0 0,-1 0 0 0 0,1 0 0 0 0,-1 0 1 0 0,1 0-1 0 0,-1 0 0 0 0,0-1 0 0 0,1 1 4 0 0,19-10-10 0 0,-1 6 8 0 0,-17 4 4 0 0,0 0-1 0 0,0 0 1 0 0,0 0-1 0 0,0 0 1 0 0,0 0-1 0 0,-1-1 1 0 0,1 1-1 0 0,-1-1 1 0 0,1 0-1 0 0,-1-1 1 0 0,0 1-1 0 0,0 0 1 0 0,0-1-1 0 0,1 0-1 0 0,40-35 103 0 0,-28 29-12 0 0,3-1 62 0 0,-4-4 10 0 0,13-36 407 0 0,-22 39-444 0 0,-5 7-78 0 0,0 1 1 0 0,1 0 0 0 0,-1-1-1 0 0,0 1 1 0 0,-1-1 0 0 0,1 1 0 0 0,-1-1-1 0 0,1 0 1 0 0,-1 1 0 0 0,0-4-49 0 0,-11-38 391 0 0,1 24-249 0 0,-2 0-46 0 0,-2 3-54 0 0,0 2-60 0 0,4 6-116 0 0,2 2-65 0 0,6 5-162 0 0,0 1 55 0 0,0 0 48 0 0,1 0 43 0 0,1 0 5 0 0,-1 0 42 0 0,1 0 6 0 0,1-1-34 0 0,0 0-31 0 0,-2 1 32 0 0,1 0-18 0 0,-2 1-62 0 0,2 1 6 0 0,0 0 51 0 0,0 0 44 0 0,0 0 41 0 0,-1-1 18 0 0,1 1 43 0 0,-1 0 27 0 0,-1-1 36 0 0,-1 0 24 0 0,1 1-40 0 0,0-1-47 0 0,1 1-67 0 0,-1-1-43 0 0,1 1-72 0 0,0-1-84 0 0,0 1-96 0 0,0 0-9 0 0,0 0-81 0 0,0 0-87 0 0,0 0-96 0 0,1 0-100 0 0,0 0-109 0 0,-1 1-114 0 0,1-1-122 0 0,0 0-232 0 0,0 0-116 0 0,0 0-412 0 0,0 0-1082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0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15523 0 0,'0'-1'1645'0'0,"0"-2"-641"0"0,0-2-221 0 0,0 2-75 0 0,0 1-71 0 0,0 0-67 0 0,0 1-64 0 0,0 1-60 0 0,0 0-56 0 0,0 1-53 0 0,0 1-49 0 0,0 0-46 0 0,0 1-43 0 0,0 0-37 0 0,0 5 61 0 0,0 0-111 0 0,0 3-82 0 0,1 20-140 0 0,0-19 136 0 0,0-7 29 0 0,-1-1 35 0 0,1-1 42 0 0,-1 0 47 0 0,3 8-100 0 0,9 37 212 0 0,-5 26 15 0 0,-7-20-128 0 0,0-4-54 0 0,0 107 110 0 0,0-149-224 0 0,-2 37 75 0 0,-7 41-85 0 0,1-34 47 0 0,1 47-47 0 0,7-52-51 0 0,0 32 72 0 0,0-46-46 0 0,0 1-61 0 0,0-1-93 0 0,0-14 30 0 0,0-1-43 0 0,0 1-47 0 0,0-1-53 0 0,0 0-56 0 0,0-1-64 0 0,0 1-66 0 0,0-1-73 0 0,0-8 27 0 0,1-1-42 0 0,3 4-665 0 0,1-1-370 0 0,6 1-893 0 0,-10-11 2255 0 0,3 2-1349 0 0,-3-2 456 0 0,1 0 108 0 0,0-1-101 0 0,1 0-116 0 0,1 0-99 0 0,2 0-366 0 0,3 0-960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0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15155 0 0,'0'0'1265'0'0,"-1"0"-454"0"0,0 0-173 0 0,-1 0-46 0 0,-3 0-105 0 0,2 0-58 0 0,0 0-62 0 0,1 1-65 0 0,1-1-69 0 0,0 0-73 0 0,1 0-76 0 0,1 1-79 0 0,0-1-84 0 0,0-1-86 0 0,1 1-91 0 0,0 0-93 0 0,0-1-98 0 0,0 0-101 0 0,0-1-104 0 0,0 0-108 0 0,0-2-372 0 0,0 0-86 0 0,-1 1 563 0 0,0 1-37 0 0,0 0-42 0 0,0 0-47 0 0,3 0-572 0 0,0 0-108 0 0,1 2-395 0 0,5-1-1045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0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322 189 14243 0 0,'0'-3'591'0'0,"0"0"-38"0"0,0 0-37 0 0,-1 0-35 0 0,0-2 381 0 0,-1 0-121 0 0,0 0-106 0 0,0 1-93 0 0,0 0-79 0 0,-1 0-66 0 0,1 0-66 0 0,-1 0-34 0 0,-3-11 569 0 0,5 8-467 0 0,0-3 162 0 0,1-1-67 0 0,1 0-105 0 0,-2 0-53 0 0,0 2-49 0 0,-2 2-44 0 0,-6 3 20 0 0,0 0-42 0 0,0-14 119 0 0,-9 9-114 0 0,11-2-128 0 0,7 10-93 0 0,-1 1 0 0 0,1-1 0 0 0,-1 0-1 0 0,1 0 1 0 0,-1 1 0 0 0,1-1 0 0 0,-1 1-1 0 0,1-1 1 0 0,-1 0 0 0 0,1 1-1 0 0,-1-1 1 0 0,0 1 0 0 0,1-1 0 0 0,-1 1-1 0 0,0-1 1 0 0,0 1 0 0 0,1 0 0 0 0,-1-1-1 0 0,0 1 1 0 0,0 0 0 0 0,0 0 0 0 0,1 0-1 0 0,-1-1 1 0 0,0 1 0 0 0,0 0-1 0 0,0 0 1 0 0,0 0 0 0 0,1 0 0 0 0,-1 0-1 0 0,0 1 1 0 0,0-1 0 0 0,0 0-5 0 0,-27-1 67 0 0,-5-1-33 0 0,28 2-34 0 0,1 0 0 0 0,-1 0 0 0 0,1 0 0 0 0,0 1 1 0 0,-1 0-1 0 0,1 0 0 0 0,-1 0 0 0 0,1 0 0 0 0,-1 1 0 0 0,-44 25-42 0 0,41-17 18 0 0,-15 6-52 0 0,21-13 67 0 0,-1-1 0 0 0,0 1 1 0 0,1 0-1 0 0,-1 0 0 0 0,1 0 1 0 0,0 0-1 0 0,0 0 0 0 0,0 0 1 0 0,1 0-1 0 0,-1 1 0 0 0,1-1 1 0 0,0 1-1 0 0,0-1 0 0 0,0 1 0 0 0,0-1 1 0 0,0 1-1 0 0,1 0 0 0 0,0-1 1 0 0,0 1-1 0 0,0 0 0 0 0,0 2 9 0 0,0-2-14 0 0,0 0 0 0 0,0-1 0 0 0,0 1 0 0 0,0 0 0 0 0,1-1 0 0 0,-1 1 0 0 0,1 0 0 0 0,0-1 0 0 0,0 1 0 0 0,0-1 0 0 0,1 1 1 0 0,-1-1-1 0 0,1 0 0 0 0,0 1 0 0 0,0-1 0 0 0,0 0 0 0 0,0 0 0 0 0,0-1 0 0 0,1 1 0 0 0,-1 0 0 0 0,3 1 14 0 0,28 12-165 0 0,-3-7 35 0 0,2-4 37 0 0,10-4 41 0 0,-27 0 48 0 0,-10 0 4 0 0,-1 0-1 0 0,1-1 1 0 0,0 0 0 0 0,0 0 0 0 0,0 0 0 0 0,0-1 0 0 0,0 0 0 0 0,0 0-1 0 0,0 0 1 0 0,0 0 0 0 0,1-1 0 0 0,69-25 3 0 0,-71 25 0 0 0,1 0 0 0 0,-1-1 0 0 0,0 1 0 0 0,0-1 0 0 0,0 0 0 0 0,0 0 0 0 0,0-1 0 0 0,-1 1 0 0 0,0-1 0 0 0,0 0 0 0 0,0 0 0 0 0,0 0 0 0 0,2-3-3 0 0,-1-1 7 0 0,-4 6-4 0 0,1 1 0 0 0,-1 0 1 0 0,1 0-1 0 0,-1 0 0 0 0,1 0 0 0 0,-1 0 0 0 0,1 0 0 0 0,0 0 0 0 0,-1 0 0 0 0,1 0 0 0 0,0 1 0 0 0,0-1 0 0 0,0 0 0 0 0,0 0 0 0 0,0 1 0 0 0,0-1 0 0 0,0 0 0 0 0,0 1 0 0 0,0-1 0 0 0,0 1 0 0 0,0 0 0 0 0,0-1-3 0 0,8-3 19 0 0,-7 3-12 0 0,-1 0 1 0 0,1 0-1 0 0,0-1 0 0 0,-1 1 0 0 0,1 0 1 0 0,0-1-1 0 0,-1 1 0 0 0,0-1 1 0 0,1 0-1 0 0,-1 1 0 0 0,0-1 0 0 0,0 0 1 0 0,0 0-1 0 0,1-1-7 0 0,2-17 123 0 0,-4 15 49 0 0,1 4-44 0 0,0-1-46 0 0,-1-3-16 0 0,-1-6-10 0 0,0 9 7 0 0,1 1 56 0 0,0 18 68 0 0,-1 0-108 0 0,0-1-108 0 0,-2-1-112 0 0,0 1-113 0 0,-2-1-114 0 0,-1 1-117 0 0,-1 0-119 0 0,-4 6-136 0 0,1-1 73 0 0,1 0 65 0 0,0-1 57 0 0,0 5-44 0 0,0 0 58 0 0,1 6-49 0 0,-2 16-219 0 0,6-26 645 0 0,1 0 65 0 0,-2 14 40 0 0,-7 22 82 0 0,5-32-48 0 0,-13 38 38 0 0,2 0 0 0 0,-1 27-23 0 0,11-59 4 0 0,4-15 2 0 0,0 1 0 0 0,2 0 0 0 0,-1 0 0 0 0,2 13-6 0 0,0-11-1 0 0,2 1 0 0 0,0-1 0 0 0,2 1 0 0 0,0-1 0 0 0,1 2 1 0 0,-2-15-4 0 0,-1-1 1 0 0,1 1-1 0 0,0-1 1 0 0,1 0-1 0 0,-1 1 1 0 0,1-1-1 0 0,0 0 1 0 0,0 0-1 0 0,1-1 1 0 0,-1 1-1 0 0,1-1 1 0 0,0 0-1 0 0,0 0 1 0 0,1 0-1 0 0,-1 0 1 0 0,1-1-1 0 0,0 1 1 0 0,4 1 3 0 0,27 3-81 0 0,-22-8 12 0 0,-1 0 0 0 0,1-1 0 0 0,0 0 0 0 0,-1-1 0 0 0,11-2 69 0 0,2-8-177 0 0,10-3-118 0 0,-1-5 77 0 0,-27 13 142 0 0,0 0 1 0 0,-1-1 0 0 0,0 0-1 0 0,0-1 1 0 0,3-4 75 0 0,28-53-339 0 0,-16 21 186 0 0,-10 21 105 0 0,1-9-17 0 0,-9 22 49 0 0,-1 0 0 0 0,0 0 0 0 0,-1-1-1 0 0,-1 1 1 0 0,1-1 0 0 0,-2 1 0 0 0,0-1 0 0 0,0 0 0 0 0,-1 1 0 0 0,0-1 0 0 0,-3-10 16 0 0,0 12-32 0 0,-1-2-62 0 0,0 0-60 0 0,-1 1-62 0 0,-1 0-59 0 0,0 1-60 0 0,0 2-58 0 0,-1 3-58 0 0,-1 0-182 0 0,0 1-46 0 0,-5-2-663 0 0,-2-5-785 0 0,13 8 1162 0 0,1 1-59 0 0,0 2 294 0 0,0 0-48 0 0,-1 0-54 0 0,-1 0-45 0 0,-2 0-219 0 0,-3 0-599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0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15819 0 0,'0'1'1069'0'0,"0"2"-435"0"0,0 3-168 0 0,0-1-51 0 0,0 0-47 0 0,0 0-44 0 0,0 0-41 0 0,0-1-39 0 0,1 4 143 0 0,-1-2-130 0 0,1 0-80 0 0,1 1-51 0 0,3 11 65 0 0,-1-10-71 0 0,0 1 65 0 0,1 1 108 0 0,0 3-55 0 0,-2-2-64 0 0,-3 1-28 0 0,-2 4-12 0 0,-1 14 47 0 0,5-17-85 0 0,2 2 38 0 0,1-1-52 0 0,-1 1-1 0 0,0 0 1 0 0,-1 0 0 0 0,1 9-82 0 0,-2 25 173 0 0,-2-22-169 0 0,0 58 180 0 0,0-46-160 0 0,0-18-57 0 0,0-1-46 0 0,0-1-56 0 0,0 0-65 0 0,0-18 7 0 0,-1 0 51 0 0,0-1 46 0 0,0 1 36 0 0,-2 0 21 0 0,-6 0 68 0 0,6-2-71 0 0,0 1-60 0 0,1-1-85 0 0,0 0-107 0 0,1 1 100 0 0,1-1-35 0 0,0 0-37 0 0,-1 1-41 0 0,1-2 323 0 0,1 0-79 0 0,-1-2-125 0 0,0 0-92 0 0,0-2-55 0 0,0-8-519 0 0,-2 6 400 0 0,1 3 251 0 0,-1 1 71 0 0,-3-5-81 0 0,-6-16-497 0 0,8 13 431 0 0,1-4 19 0 0,1-6 76 0 0,1-4 74 0 0,0-1 71 0 0,0-2 81 0 0,0-1 90 0 0,0-1 98 0 0,0-1 108 0 0,0 1 117 0 0,0-1 127 0 0,0 24-424 0 0,1 0 1 0 0,0 0 0 0 0,0 0 0 0 0,1 0 0 0 0,2-6-159 0 0,19-41 738 0 0,-13 39-464 0 0,0 0 1 0 0,1 0 0 0 0,0 1 0 0 0,2 0-1 0 0,6-5-274 0 0,-6 7 236 0 0,2 2 0 0 0,-1-1 0 0 0,2 2 0 0 0,-1 0 0 0 0,4-1-236 0 0,13-6 434 0 0,-1 1 57 0 0,-27 14-431 0 0,-3 2-43 0 0,0-1 1 0 0,0 1-1 0 0,0 0 0 0 0,0-1 1 0 0,0 1-1 0 0,0 0 1 0 0,1-1-1 0 0,-1 1 0 0 0,0 0 1 0 0,0 0-1 0 0,0 0 0 0 0,1 0 1 0 0,-1 0-1 0 0,0 1 0 0 0,0-1 1 0 0,0 0-1 0 0,1 0 1 0 0,0 1-18 0 0,16 10 231 0 0,-7-3-94 0 0,-1-3-10 0 0,11 5 89 0 0,6 9 10 0 0,-9 7-26 0 0,-14-2-30 0 0,-6 3 1 0 0,-2-3-46 0 0,-2-3-39 0 0,-1-2-36 0 0,4-9-35 0 0,-8 19 61 0 0,-2-4-53 0 0,0-4-45 0 0,0-1-39 0 0,5-9 10 0 0,-2 3-112 0 0,-19 9-183 0 0,17-16 165 0 0,-2 0-101 0 0,7-3 94 0 0,1 0-40 0 0,-1 2-45 0 0,0 0-51 0 0,0 2-58 0 0,1 1-63 0 0,0 2-78 0 0,1-4 140 0 0,1 1 1 0 0,0-1-54 0 0,-1 1-67 0 0,0-1-81 0 0,0 0-96 0 0,-1-1-108 0 0,0 0-123 0 0,2-4 405 0 0,1 0-36 0 0,-7 1-971 0 0,4-1 409 0 0,1 0 92 0 0,-1 0-108 0 0,1 1-123 0 0,0 1-105 0 0,-2 1-372 0 0,-2 5-974 0 0</inkml:trace>
  <inkml:trace contextRef="#ctx0" brushRef="#br0" timeOffset="322.7249">266 556 9834 0 0,'18'-3'2002'0'0,"-13"-4"-698"0"0,-1 0-425 0 0,4-2-39 0 0,-2 4-536 0 0,1 1 69 0 0,2-1 144 0 0,8-2 346 0 0,5-2 228 0 0,-8 2-422 0 0,-2-1-190 0 0,-2 0-99 0 0,6-7 83 0 0,0 2-95 0 0,-1 1-76 0 0,1 2-60 0 0,1-3 30 0 0,0 0 1 0 0,0 0-1 0 0,6-8-262 0 0,70-84 458 0 0,-59 60-340 0 0,1 1 5 0 0,-30 39-109 0 0,0 0 0 0 0,0-1 1 0 0,-1 1-1 0 0,0-1 0 0 0,0 0 0 0 0,0-1 0 0 0,-1 1 1 0 0,3-7-15 0 0,-1-21 76 0 0,-5 23-54 0 0,1 9-18 0 0,-1-1 1 0 0,0 0-1 0 0,0 0 1 0 0,0 0-1 0 0,0 1 0 0 0,0-1 1 0 0,-1 0-1 0 0,1 0 1 0 0,-1 1-1 0 0,0-1 0 0 0,0 0 1 0 0,-1-2-5 0 0,-15-3-29 0 0,10-3-27 0 0,4 5 34 0 0,0 4-27 0 0,-5-1-84 0 0,1 3 25 0 0,-1 0-34 0 0,3 0 70 0 0,0 0-94 0 0,2 1-115 0 0,2 3-211 0 0,2-2 258 0 0,2 1 37 0 0,2 3 24 0 0,0-1 140 0 0,-1-1 64 0 0,-1-1 37 0 0,-1-1-15 0 0,2 2-55 0 0,0-1 0 0 0,0-1 0 0 0,0 1 1 0 0,0 0-1 0 0,0-1 0 0 0,0 0 0 0 0,1 0 0 0 0,1 0 2 0 0,26 9 36 0 0,-9-3 29 0 0,-1 0 43 0 0,-1 3 54 0 0,-3 3 63 0 0,9 11 193 0 0,0 0-24 0 0,-2 2 52 0 0,-6 0 72 0 0,-12 2 96 0 0,-10-9-236 0 0,-5-5-107 0 0,-3 7-25 0 0,6 0-90 0 0,4-18-133 0 0,1 0 1 0 0,-1-1 0 0 0,0 1 0 0 0,0 0 0 0 0,-1 0 0 0 0,1-1-1 0 0,-1 1 1 0 0,0 0 0 0 0,0-1 0 0 0,0 0 0 0 0,0 1 0 0 0,-1-1-1 0 0,1 0 1 0 0,-1 0-24 0 0,-10 14 59 0 0,3 2-38 0 0,-3 4-70 0 0,-4-7-111 0 0,13-14 289 0 0,0 0-60 0 0,1 0-59 0 0,1 0-55 0 0,-1 0-52 0 0,1-1-51 0 0,0 1-47 0 0,1 0-44 0 0,-1 1-102 0 0,1-1-56 0 0,0 1-51 0 0,0-1-46 0 0,1 3-322 0 0,-1 0-77 0 0,1 0-60 0 0,0 1-46 0 0,0 1-83 0 0,0-5 9 0 0,0-1 495 0 0,0 0-35 0 0,0-1-38 0 0,0 0-43 0 0,0 0-47 0 0,0 0-51 0 0,0 0-587 0 0,0 0-113 0 0,0 0-410 0 0,0 0-1075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0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105 270 16740 0 0,'0'0'1086'0'0,"0"0"-416"0"0,0 0 66 0 0,0 0-93 0 0,0 0-70 0 0,-4 0-77 0 0,-6 0-160 0 0,0 8 606 0 0,9-4-695 0 0,0-1-167 0 0,0 1-33 0 0,-1-1-39 0 0,0 1-42 0 0,-6 10 177 0 0,6-12-117 0 0,1 0-1 0 0,-1 1 1 0 0,1-1-1 0 0,0 1 1 0 0,0-1-1 0 0,-1 1 1 0 0,2-1-1 0 0,-1 1 1 0 0,0 0-1 0 0,0 0 1 0 0,1-1-1 0 0,0 1 1 0 0,-1 0-1 0 0,1 0-25 0 0,-1 16 112 0 0,-2-1-34 0 0,-7 14 4 0 0,8-25-71 0 0,-1 1 1 0 0,1 0-1 0 0,0 0 1 0 0,1-1-1 0 0,0 1 0 0 0,0 5-11 0 0,1-6 5 0 0,-1 1 1 0 0,0-1-1 0 0,0 0 0 0 0,-1 0 0 0 0,1 0 0 0 0,-1 0 0 0 0,-1 0 0 0 0,0 1-5 0 0,1-4 0 0 0,0 1 1 0 0,0-1-1 0 0,1 0 0 0 0,0 1 1 0 0,0-1-1 0 0,0 1 0 0 0,0-1 1 0 0,1 1-1 0 0,0-1 0 0 0,0 1 0 0 0,0-1 1 0 0,0 1-1 0 0,1-1 0 0 0,0 1 1 0 0,0 0-1 0 0,4 16-1 0 0,1 0 0 0 0,1-1 0 0 0,9 18 1 0 0,-12-29-14 0 0,1-1-1 0 0,0 0 0 0 0,0 0 0 0 0,1 0 1 0 0,0-1-1 0 0,4 4 15 0 0,-6-6-24 0 0,1 0 0 0 0,0 0 0 0 0,0-1 0 0 0,0 1 0 0 0,1-1 0 0 0,-1 0 0 0 0,1-1 0 0 0,0 1 0 0 0,0-1 0 0 0,0 0 0 0 0,2 0 24 0 0,31 1-88 0 0,-15-3 36 0 0,7-1-78 0 0,0-1 1 0 0,21-4 129 0 0,-37 3-29 0 0,0-2 0 0 0,-1 0 0 0 0,1 0 0 0 0,4-3 29 0 0,-14 5-5 0 0,141-62-42 0 0,-125 53 52 0 0,-1 0 1 0 0,0-2 0 0 0,0 0 0 0 0,-2-1 0 0 0,0-1 0 0 0,0-1-6 0 0,31-26 15 0 0,-39 35-6 0 0,-1 0-1 0 0,1-1 1 0 0,-2-1-1 0 0,1 1 1 0 0,-1-1-1 0 0,0-1 1 0 0,-1 1-1 0 0,0-1 1 0 0,1-3-9 0 0,22-44 44 0 0,21-45 54 0 0,-46 91-82 0 0,-1-1 0 0 0,0 1 0 0 0,-1-1 0 0 0,0 0 0 0 0,-1 0 0 0 0,0 0 1 0 0,-1-12-17 0 0,0 0 28 0 0,-1 14-12 0 0,0 0 0 0 0,0 1 1 0 0,-1-1-1 0 0,0 1 1 0 0,-2-9-17 0 0,1 11 19 0 0,0 1 0 0 0,-1-1 0 0 0,0 1 0 0 0,0 0 0 0 0,-1 0 0 0 0,-1-2-19 0 0,-8-22 77 0 0,4 5 27 0 0,8 22-86 0 0,0 1 0 0 0,0-1-1 0 0,0 0 1 0 0,-1 0-1 0 0,1 1 1 0 0,-1-1 0 0 0,0 1-1 0 0,1-1 1 0 0,-1 1 0 0 0,0 0-1 0 0,0 0 1 0 0,-1 0 0 0 0,1 0-1 0 0,0 0 1 0 0,-1 0-1 0 0,0 0 1 0 0,-1 0-18 0 0,-8-1 53 0 0,1 1 0 0 0,0 0 0 0 0,0 1 0 0 0,-1 0 0 0 0,1 1 0 0 0,-1 0 0 0 0,-1 1-53 0 0,-38 8 154 0 0,47-8-146 0 0,1 1 0 0 0,-1-1-1 0 0,0 1 1 0 0,1-1 0 0 0,-1 1 0 0 0,1 1-1 0 0,-1-1 1 0 0,1 0 0 0 0,-2 3-8 0 0,-16 15 28 0 0,-6 7 0 0 0,0 1 0 0 0,0 4-28 0 0,20-22 4 0 0,0 0 1 0 0,0 0-1 0 0,1 1 0 0 0,0 0 1 0 0,1 0-1 0 0,0 0 0 0 0,1 1 1 0 0,-2 6-5 0 0,-10 43 49 0 0,-3-2 0 0 0,-3 2-49 0 0,11-28 31 0 0,1-1-1 0 0,2 2 0 0 0,1-1 0 0 0,2 1 1 0 0,1 9-31 0 0,-8 44 22 0 0,-32 129-5 0 0,8-13 20 0 0,33-189-38 0 0,-1-1-1 0 0,-1 1 1 0 0,0-1-1 0 0,-2 3 2 0 0,3-8-7 0 0,0 1-1 0 0,1 0 1 0 0,0 0 0 0 0,0 0-1 0 0,1 0 1 0 0,0 0 0 0 0,1 1 0 0 0,0-1-1 0 0,0 3 8 0 0,-2 20-83 0 0,-2-15-14 0 0,-1-3-38 0 0,-2 2-71 0 0,6-13 181 0 0,1 1-72 0 0,0-1-63 0 0,1 1-53 0 0,-1 1-161 0 0,1 1-66 0 0,0 9-1157 0 0,0-10 983 0 0,0-3 309 0 0,0 0 62 0 0,0-2-340 0 0,0 1 40 0 0,0-1 41 0 0,0 0 38 0 0,-1 1 35 0 0,1-1 36 0 0,-1 1-298 0 0,0-1 251 0 0,0 1 60 0 0,0-1 55 0 0,-1 0 48 0 0,1 0 42 0 0,0 0 38 0 0,-2 1-111 0 0,1-1 111 0 0,-3-1-207 0 0,3 1 78 0 0,2 0 82 0 0,-1 0-63 0 0,1 0-76 0 0,0 0-90 0 0,-2 0-800 0 0,1 0-114 0 0,0 0-387 0 0,1 0-1010 0 0</inkml:trace>
  <inkml:trace contextRef="#ctx0" brushRef="#br0" timeOffset="239.9412">687 1275 13219 0 0,'-3'0'701'0'0,"0"1"-37"0"0,0 0-37 0 0,1 1-35 0 0,-1 0-35 0 0,1 0-33 0 0,-2 4 428 0 0,1 1-119 0 0,1 1-110 0 0,0 1-103 0 0,1 0-91 0 0,0-1-167 0 0,1 1-48 0 0,-1-1-44 0 0,1 1-40 0 0,1 1 1 0 0,-1 0-43 0 0,1 5 34 0 0,0-1-50 0 0,0 11 208 0 0,-1-8-203 0 0,0 0-33 0 0,0 16 62 0 0,0 5-65 0 0,0 15-23 0 0,0-48-113 0 0,0 0 0 0 0,0-1 0 0 0,-1 1 0 0 0,1-1 0 0 0,-1 1 0 0 0,0-1 0 0 0,0 1 0 0 0,-1-1 0 0 0,0 1 0 0 0,1-1 0 0 0,-1 0 0 0 0,-1 1-5 0 0,1-1 0 0 0,0-1-1 0 0,1 1 1 0 0,-1 0 0 0 0,1 0-1 0 0,0 0 1 0 0,0-1 0 0 0,0 1-1 0 0,0 0 1 0 0,1 0-1 0 0,-1 1 1 0 0,1-1 0 0 0,0 1 0 0 0,0-1 83 0 0,0 0-43 0 0,0 1-42 0 0,0 1-39 0 0,0-1-39 0 0,0 0-38 0 0,0 1-36 0 0,0-1-34 0 0,0 5-289 0 0,0 0-124 0 0,0-2-114 0 0,0-1-102 0 0,0-5 201 0 0,0-1-82 0 0,0 0-83 0 0,0-1-85 0 0,0 0-52 0 0,0 0 93 0 0,0-1 89 0 0,0 1 82 0 0,0-1 77 0 0,0 0 72 0 0,0 0 67 0 0,0 0 61 0 0,0 0-2 0 0,0 0 71 0 0,0-1 62 0 0,0 1 53 0 0,0-1 17 0 0,0 0 47 0 0,0-3-140 0 0,0 4 151 0 0,0 0-45 0 0,0 0 17 0 0,0 1-36 0 0,0 0-3 0 0,0-1-35 0 0,0 2-38 0 0,0-1-42 0 0,0-2-780 0 0,0 0-89 0 0,0 2-319 0 0,0-1-841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1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49 372 9578 0 0,'-2'0'42'0'0,"0"0"42"0"0,0 0 38 0 0,1 0 36 0 0,-2 0 257 0 0,0 0 113 0 0,1 0 227 0 0,0 0 98 0 0,0 0 1939 0 0,2 0-2118 0 0,0 0-40 0 0,1 0-56 0 0,0 0-69 0 0,-1 0-216 0 0,1 0-43 0 0,0 0-46 0 0,0 0-51 0 0,0 0-68 0 0,0 0-41 0 0,0 0-44 0 0,0 0-47 0 0,0 0-48 0 0,1 0-52 0 0,-1 0-54 0 0,0 0-56 0 0,1-1 705 0 0,-1 1-102 0 0,-1-2-89 0 0,1 1-74 0 0,0-1-51 0 0,-1-1-56 0 0,0-5 6 0 0,0 4-5 0 0,0 3 15 0 0,0-1 46 0 0,0 0 134 0 0,0 2-90 0 0,0-1 35 0 0,4-3 343 0 0,14-14-49 0 0,-14 13-236 0 0,-2 1-97 0 0,-1 0-65 0 0,-1-1-67 0 0,-1 0-31 0 0,4 2 63 0 0,6-6 71 0 0,-1 2-36 0 0,1-8-40 0 0,-5 8-52 0 0,1 1 0 0 0,0 0 0 0 0,0 0 1 0 0,0 1-1 0 0,1 0 0 0 0,3-4-21 0 0,-4 5 9 0 0,-1 0-1 0 0,1 0 1 0 0,-1-1-1 0 0,0 1 1 0 0,-1-1 0 0 0,4-5-9 0 0,10-31 19 0 0,-15 35-15 0 0,0 0 0 0 0,1 0 0 0 0,-1 0 0 0 0,1 1 0 0 0,0-1 0 0 0,1 1 0 0 0,-1 0 0 0 0,1 0 0 0 0,0 0 1 0 0,1 1-1 0 0,0-1-4 0 0,1 0 6 0 0,0 0 0 0 0,0 0 0 0 0,0 1 0 0 0,1 0 1 0 0,6-2-7 0 0,18-14-14 0 0,-31 20 13 0 0,1-1 0 0 0,0 1-1 0 0,-1-1 1 0 0,1 1 0 0 0,-1-1 0 0 0,1 1 0 0 0,-1-1-1 0 0,1 0 1 0 0,-1 1 0 0 0,0-1 0 0 0,1 0 0 0 0,-1 1-1 0 0,0-1 1 0 0,0 0 0 0 0,1 1 0 0 0,-1-1 0 0 0,0 0-1 0 0,0 1 1 0 0,0-1 0 0 0,0 0 0 0 0,0 0 0 0 0,0 1 0 0 0,0-1-1 0 0,0 0 1 0 0,0 1 0 0 0,0-1 0 0 0,0 0 1 0 0,2-7-13 0 0,4 3 35 0 0,-1 4-36 0 0,0 6-61 0 0,-1 5-43 0 0,-3 15-161 0 0,-5-11 136 0 0,-4-1 42 0 0,6-11 82 0 0,1 1 1 0 0,-1-1 0 0 0,1 1-1 0 0,0-1 1 0 0,-1 1-1 0 0,1-1 1 0 0,0 1-1 0 0,1 0 1 0 0,-1 0 0 0 0,0-1-1 0 0,1 1 1 0 0,-1 0-1 0 0,1 0 1 0 0,0 0-1 0 0,0 1 19 0 0,1 13-56 0 0,0-11 39 0 0,-1 0 1 0 0,1 0-1 0 0,-1 0 0 0 0,-1 0 1 0 0,1 0-1 0 0,-1 0 0 0 0,0 0 0 0 0,-1 0 1 0 0,0 3 16 0 0,-14 49-41 0 0,10 16 55 0 0,3-46-39 0 0,-3-11-25 0 0,0-3-31 0 0,-1 2-48 0 0,3-6-49 0 0,1 1-49 0 0,2 1-58 0 0,0 0-67 0 0,1 1-75 0 0,1 1-84 0 0,-1-1-92 0 0,1 0-100 0 0,0-4 98 0 0,0 0-66 0 0,-1 0-70 0 0,0-2-74 0 0,-1 6-396 0 0,-12 2-1714 0 0,8-12 2042 0 0,2 1 55 0 0,0 2 75 0 0,2 2 94 0 0,1-7 351 0 0,0 1 32 0 0,-1 1-185 0 0,-1 0 107 0 0,0 0 93 0 0,0-1 88 0 0,0 0 54 0 0,-2 1 7 0 0,-5 2-23 0 0,7-4 41 0 0,0 0-62 0 0,1-1-125 0 0,-4 2-195 0 0,0 0-86 0 0,-2-2-197 0 0,-2 1-474 0 0</inkml:trace>
  <inkml:trace contextRef="#ctx0" brushRef="#br0" timeOffset="238.5861">49 716 7106 0 0,'-4'-1'375'0'0,"1"1"-46"0"0,0-1-39 0 0,0 1-33 0 0,-1-2 175 0 0,-4-5 453 0 0,7 5-578 0 0,-1 0 47 0 0,0 0 93 0 0,1 0 94 0 0,-1 0 115 0 0,1 1-278 0 0,-1 0 36 0 0,1 0 39 0 0,0 0 43 0 0,-1 1 43 0 0,1-1 48 0 0,-1 1 50 0 0,0-1 51 0 0,0 1 56 0 0,0 0 57 0 0,9 0-153 0 0,-1-2-106 0 0,1 1-96 0 0,-1-2-87 0 0,2-1-26 0 0,-1 0-93 0 0,-1 1-109 0 0,-1-1-33 0 0,6-3 24 0 0,10-7 60 0 0,-14 10-69 0 0,-1 2 62 0 0,33-13 67 0 0,13-10 171 0 0,-22 11-196 0 0,-1 1-50 0 0,-10 6-99 0 0,2 1-43 0 0,1 1-86 0 0,-1 0-114 0 0,0 0-100 0 0,-1 1-90 0 0,4 0-172 0 0,1 1-90 0 0,5 0-212 0 0,18 1-522 0 0,-27 1 81 0 0,-10-1 349 0 0,-2 0 71 0 0,0-1-102 0 0,-2 0 63 0 0,0 0-101 0 0,1-1-117 0 0,-4 2 510 0 0,0 0-35 0 0,1 0-481 0 0,0 1-85 0 0,2 0-325 0 0,2 1-859 0 0,-9 0 2366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1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 9554 0 0,'0'-3'55'0'0,"0"-1"88"0"0,0 0 75 0 0,0 0 67 0 0,0-1 129 0 0,0 0 62 0 0,0 0 152 0 0,0-3 365 0 0,0 4-187 0 0,0 2-311 0 0,0 1-124 0 0,0 1-49 0 0,0 1-3 0 0,0 2-114 0 0,0-1-151 0 0,0 0-36 0 0,0 1-38 0 0,0 0-41 0 0,4 6 599 0 0,10 10-210 0 0,-6 5-47 0 0,-4 3-42 0 0,-4 2-37 0 0,-7 34 111 0 0,-4-4-86 0 0,3-20-81 0 0,3 32 52 0 0,6 4-46 0 0,0 0-47 0 0,-7-5-48 0 0,-2-27-38 0 0,4-28-10 0 0,0 2 0 0 0,2-1 0 0 0,0 0 0 0 0,0 10-9 0 0,2-13-209 0 0,0 1 114 0 0,0 0 91 0 0,0 1 66 0 0,0 38 367 0 0,0-41-371 0 0,0-1-38 0 0,0 2-55 0 0,0-1-75 0 0,0 1-93 0 0,0-1-107 0 0,0-1-41 0 0,0-1-95 0 0,0 0-104 0 0,0 0-112 0 0,0-1-122 0 0,0-4 344 0 0,0 0-34 0 0,0-1-35 0 0,0 1-36 0 0,0-1-38 0 0,0 1-37 0 0,1-2-413 0 0,-1-2 280 0 0,2-1 49 0 0,0 0-97 0 0,1 0-112 0 0,1 0-98 0 0,2 0-295 0 0,3 0-759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9066 0 0,'1'0'1150'0'0,"2"0"-477"0"0,3 0-224 0 0,12 0 754 0 0,-12 0-881 0 0,-1 0-61 0 0,-2 0-124 0 0,0 0-51 0 0,-1 0-59 0 0,-1 0-67 0 0,4 0 241 0 0,-1 4-46 0 0,12 9 4 0 0,3-1-54 0 0,6 1-37 0 0,17 5-38 0 0,11 6-23 0 0,-11-9 0 0 0,-36-13-4 0 0,0 0 0 0 0,0 0 1 0 0,0 0-1 0 0,0 1 0 0 0,0 0 0 0 0,-1 0 1 0 0,1 0-1 0 0,-1 1 0 0 0,2 1-3 0 0,26 19 98 0 0,-13-9 34 0 0,-16 3 49 0 0,-4-8 134 0 0,-2-1-49 0 0,-1 0-44 0 0,-1 0-38 0 0,-1 1-5 0 0,-1 0-36 0 0,-13 17 166 0 0,5-9-60 0 0,-12 12 200 0 0,0 1-117 0 0,-2 8-119 0 0,-5 1-66 0 0,12-16-105 0 0,1-3-57 0 0,-13 15-187 0 0,28-30 115 0 0,1 0-41 0 0,-1 2-74 0 0,1 0-80 0 0,-1 1-93 0 0,-1 2-109 0 0,2-5 98 0 0,0 0-55 0 0,-1-1-55 0 0,1 0-58 0 0,4-5 554 0 0,-4 3-993 0 0,3-2-616 0 0,1-1 632 0 0,0 1 265 0 0,0 0 45 0 0,0 1-96 0 0,0 2-113 0 0,0-1-97 0 0,0 3-290 0 0,0 3-735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2 224 12387 0 0,'0'-16'1384'0'0,"0"7"-525"0"0,0 2-215 0 0,0 2-89 0 0,0 1-104 0 0,0 2-91 0 0,0 0-20 0 0,0 2 56 0 0,0 0 70 0 0,0 0-57 0 0,0 0-54 0 0,0 0-61 0 0,0 1-67 0 0,0 6-54 0 0,-1 12-33 0 0,1 48 217 0 0,3-45-284 0 0,3-4-51 0 0,8 4 2 0 0,4 13 18 0 0,-13 4 27 0 0,-5-29-60 0 0,-1-4-4 0 0,1 0-1 0 0,0 0 1 0 0,0 0-1 0 0,0 0 1 0 0,1 0-1 0 0,0-1 1 0 0,0 1 0 0 0,0 0-1 0 0,1 0 1 0 0,0 0-5 0 0,0-5 2 0 0,-1 0 0 0 0,1 0 1 0 0,0-1-1 0 0,0 1 1 0 0,0 0-1 0 0,-1-1 0 0 0,1 1 1 0 0,0-1-1 0 0,0 1 1 0 0,0-1-1 0 0,0 0 0 0 0,0 0 1 0 0,0 0-1 0 0,0 0 1 0 0,0 0-3 0 0,5 0 45 0 0,-7 0-14 0 0,8 0-43 0 0,-7 0 10 0 0,0 0 1 0 0,0 0-1 0 0,0 1 0 0 0,1-1 1 0 0,-1-1-1 0 0,0 1 1 0 0,0 0-1 0 0,0 0 1 0 0,1 0-1 0 0,-1-1 0 0 0,0 1 1 0 0,0 0-1 0 0,0-1 1 0 0,0 1-1 0 0,0-1 1 0 0,0 0-1 0 0,0 1 1 0 0,0-1-1 0 0,0 0 0 0 0,0 1 1 0 0,0-1-1 0 0,0 0 1 0 0,0 0-1 0 0,-1 0 1 0 0,1 0-1 0 0,0 0 1 0 0,-1 0-1 0 0,1 0 0 0 0,0 0 1 0 0,-1 0-1 0 0,1-1 2 0 0,12-17-61 0 0,17 4-52 0 0,-15-22-34 0 0,-13 34 133 0 0,0-1 0 0 0,0 1 0 0 0,0 0 0 0 0,1 0 0 0 0,-1 0 0 0 0,1 0 0 0 0,0 0 0 0 0,0 1 0 0 0,0-1 0 0 0,0 1 0 0 0,0 0 0 0 0,3-1 14 0 0,8-4-34 0 0,-12 6 28 0 0,0 1 0 0 0,-1-1 1 0 0,1 0-1 0 0,0 0 0 0 0,0 0 0 0 0,-1 0 1 0 0,1 0-1 0 0,0 0 0 0 0,-1 0 1 0 0,1-1-1 0 0,-1 1 0 0 0,0 0 0 0 0,1-1 1 0 0,-1 1-1 0 0,0-1 0 0 0,0 0 1 0 0,0 1-1 0 0,0-1 0 0 0,0 0 1 0 0,0 0-1 0 0,-1 1 0 0 0,1-2 6 0 0,6-11-15 0 0,23-23-3 0 0,-23 29 34 0 0,30 8 25 0 0,-37 0-40 0 0,1 0-1 0 0,-1 0 0 0 0,0 0 1 0 0,0 0-1 0 0,1 0 1 0 0,-1 0-1 0 0,0 0 1 0 0,0 0-1 0 0,0 0 0 0 0,1 0 1 0 0,-1 0-1 0 0,0 0 1 0 0,0 0-1 0 0,1 0 0 0 0,-1 0 1 0 0,0 0-1 0 0,0 0 1 0 0,1 0-1 0 0,-1 0 1 0 0,0 0-1 0 0,0 0 0 0 0,0 0 1 0 0,1 0-1 0 0,-1 0 1 0 0,0 1-1 0 0,0-1 1 0 0,0 0-1 0 0,1 0 0 0 0,-1 0 1 0 0,0 0-1 0 0,0 1 1 0 0,0-1-1 0 0,0 0 1 0 0,1 0-1 0 0,-1 0 0 0 0,0 1 1 0 0,0-1-1 0 0,0 0 1 0 0,0 0-1 0 0,0 1 0 0 0,0-1 1 0 0,0 0-1 0 0,0 0 1 0 0,0 0-1 0 0,0 1 1 0 0,0-1-1 0 0,0 0 0 0 0,0 0 1 0 0,0 1-1 0 0,0-1 1 0 0,0 0-1 0 0,0 0 1 0 0,0 1-1 0 0,0-1 0 0 0,0 0 1 0 0,0 0-1 0 0,0 1 0 0 0,0 28 24 0 0,0-28-23 0 0,0 0-1 0 0,0-1 1 0 0,0 1 0 0 0,0 0-1 0 0,0-1 1 0 0,0 1-1 0 0,0 0 1 0 0,0-1 0 0 0,0 1-1 0 0,0-1 1 0 0,1 1 0 0 0,-1 0-1 0 0,0-1 1 0 0,1 1-1 0 0,-1-1 1 0 0,0 1 0 0 0,1-1-1 0 0,-1 1 1 0 0,0-1-1 0 0,1 1 1 0 0,-1-1 0 0 0,1 1-1 0 0,-1-1 1 0 0,1 0 0 0 0,-1 1-1 0 0,1-1 0 0 0,4 6-2 0 0,0 1 0 0 0,0-1 0 0 0,-1 1 0 0 0,0 0 0 0 0,0 0 0 0 0,0 2 2 0 0,2 3-4 0 0,0-1 1 0 0,1 0 0 0 0,0 0 0 0 0,1 0-1 0 0,0-1 1 0 0,8 9 3 0 0,0-1 0 0 0,-12-13 2 0 0,0 0-1 0 0,0 0 0 0 0,1-1 1 0 0,-1 1-1 0 0,1-1 0 0 0,0 0 1 0 0,0 0-1 0 0,1 0 0 0 0,-1-1 1 0 0,1 0-1 0 0,0 0 0 0 0,-1 0 1 0 0,1-1-1 0 0,1 0 0 0 0,-1 0 1 0 0,0 0-1 0 0,0-1 0 0 0,1 0 1 0 0,-1 0-1 0 0,4 0-1 0 0,1-1 20 0 0,-4 1-2 0 0,-1-1-1 0 0,1 0 1 0 0,0 0 0 0 0,-1 0 0 0 0,1-1 0 0 0,0 0-1 0 0,-1-1 1 0 0,1 1 0 0 0,4-3-18 0 0,33-26 160 0 0,-30 24-104 0 0,-12 5-39 0 0,0 0-1 0 0,0 1 0 0 0,-1-1 0 0 0,1 0 0 0 0,0 0 0 0 0,0 0 0 0 0,-1 0 0 0 0,1 0 0 0 0,-1-1 1 0 0,1 1-1 0 0,-1 0 0 0 0,0-1 0 0 0,1 1 0 0 0,-1-1 0 0 0,0 1 0 0 0,0-1 0 0 0,0 0 0 0 0,0 1 1 0 0,0-1-1 0 0,0 0 0 0 0,-1 0 0 0 0,1-1-16 0 0,6-11 70 0 0,7-8 66 0 0,2-7 65 0 0,-9-9 49 0 0,-7-6 17 0 0,0-1-44 0 0,0 1-46 0 0,0-1-53 0 0,0 41-121 0 0,0-1-1 0 0,-1 0 1 0 0,1 1-1 0 0,-1-1 1 0 0,0 1-1 0 0,-1-1 1 0 0,1 1 0 0 0,-1 0-1 0 0,0-2-2 0 0,-12-18-37 0 0,6 11-23 0 0,2-1-37 0 0,1 0-47 0 0,4-1-53 0 0,1 10 27 0 0,-1 2-37 0 0,-1 0-41 0 0,-3-1-46 0 0,-1-3-51 0 0,-3-1-58 0 0,1 0-69 0 0,2 1-76 0 0,1 3-85 0 0,3 2-82 0 0,1 1-80 0 0,1 1-76 0 0,0 0-79 0 0,-1 0-105 0 0,0 0 478 0 0,0 0-37 0 0,-1 0-43 0 0,0 0-46 0 0,-4 0-520 0 0,0 0-103 0 0,-4 0-364 0 0,-5 0-955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32 239 12419 0 0,'0'0'1644'0'0,"0"0"-1138"0"0,0 0-36 0 0,0-1 58 0 0,0 1-58 0 0,0-4 347 0 0,0-3-613 0 0,0 2 62 0 0,0 3 49 0 0,0 1 39 0 0,1 10 1211 0 0,-1-4-1123 0 0,-1 1-48 0 0,1 0-69 0 0,-1-1-87 0 0,0-1-139 0 0,1-1-54 0 0,-1-1-60 0 0,-1 0-65 0 0,-9 5 265 0 0,3-1-36 0 0,5 11-38 0 0,1 18 5 0 0,0 7-48 0 0,2-36-62 0 0,0-1-1 0 0,0 1 1 0 0,0-1 0 0 0,1 1 0 0 0,0-1 0 0 0,0 0 0 0 0,1 1-1 0 0,-1-1 1 0 0,2 2-6 0 0,14 19 7 0 0,-12 1-6 0 0,-5-26-2 0 0,0 0 0 0 0,0 1 0 0 0,0-1-1 0 0,0 0 1 0 0,1 0 0 0 0,-1 1 0 0 0,1-1-1 0 0,-1 0 1 0 0,1 0 0 0 0,-1 0 0 0 0,1 0-1 0 0,0 0 1 0 0,-1 1 0 0 0,1-1 0 0 0,0 0 0 0 0,0-1-1 0 0,0 1 1 0 0,0 0 0 0 0,-1 0 0 0 0,2 0 1 0 0,-1 0-6 0 0,-1-1 0 0 0,1 1 0 0 0,0 0 0 0 0,1-1 1 0 0,-1 1-1 0 0,0-1 0 0 0,0 1 0 0 0,0-1 0 0 0,0 0 0 0 0,0 1 1 0 0,0-1-1 0 0,1 0 0 0 0,-1 0 0 0 0,0 0 0 0 0,0 0 1 0 0,0 0-1 0 0,1 0 0 0 0,-1 0 0 0 0,0 0 0 0 0,0 0 1 0 0,0 0-1 0 0,0-1 0 0 0,0 1 0 0 0,1-1 0 0 0,-1 1 0 0 0,0-1 1 0 0,0 1-1 0 0,0-1 0 0 0,0 1 0 0 0,0-1 0 0 0,0 0 1 0 0,0 0 5 0 0,8-9-93 0 0,13-7-184 0 0,-12 11 168 0 0,0-1 1 0 0,-1 0-1 0 0,0 0 0 0 0,0-1 0 0 0,-1 0 1 0 0,5-6 108 0 0,15-17-253 0 0,-9 10 107 0 0,-2 2 34 0 0,-4 7 56 0 0,-8 6 41 0 0,0 0-1 0 0,1 1 0 0 0,-1 0 0 0 0,1 0 0 0 0,0 0 1 0 0,1 1 15 0 0,17-14-30 0 0,-23 17 27 0 0,0 0-1 0 0,0 0 0 0 0,0 0 1 0 0,0 0-1 0 0,0 0 1 0 0,0 0-1 0 0,1 0 1 0 0,-1 0-1 0 0,0 1 1 0 0,1-1-1 0 0,-1 0 1 0 0,1 1-1 0 0,-1-1 0 0 0,0 1 1 0 0,1 0-1 0 0,-1-1 1 0 0,1 1-1 0 0,0 0 4 0 0,7 4-82 0 0,8 14-36 0 0,-13-13-35 0 0,-1-1 51 0 0,-2 1 30 0 0,-1 2 21 0 0,0-1 2 0 0,1-2-17 0 0,3 4-26 0 0,3 7-131 0 0,2 1-67 0 0,0-1-25 0 0,21 22-656 0 0,-14-27 580 0 0,0 0-78 0 0,-10-3 50 0 0,3 3 87 0 0,-1-6 123 0 0,4-2 66 0 0,4-2 33 0 0,7-1 11 0 0,-12 0 28 0 0,7 2-21 0 0,3-1-5 0 0,-2-5 61 0 0,8-7 115 0 0,0 4 101 0 0,-6 1 15 0 0,-11 2-58 0 0,-1-2 81 0 0,-1-4 127 0 0,2-8 279 0 0,1-2 87 0 0,-2 9-278 0 0,2 0 118 0 0,-4-2-45 0 0,-2 0-37 0 0,-1-1-35 0 0,-2-18 352 0 0,-3-2-79 0 0,0-5-3 0 0,-6 1-407 0 0,2 26-222 0 0,0 1-35 0 0,0 1-44 0 0,0 1-42 0 0,0-1-50 0 0,-1 1-59 0 0,1-1-96 0 0,-1 0-93 0 0,2 4-61 0 0,-1 1-91 0 0,1 1-111 0 0,2 2 257 0 0,-1 1-36 0 0,1-1-171 0 0,-1 0-68 0 0,1 0-73 0 0,0 1-79 0 0,0-1-84 0 0,1-1-89 0 0,0 1-94 0 0,1-1-100 0 0,0 3 518 0 0,0 0-35 0 0,0-1-751 0 0,0 2-404 0 0,0-1-1043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10858 0 0,'3'-4'334'0'0,"1"1"120"0"0,-1 0 106 0 0,0 1 91 0 0,0 0 229 0 0,-1 0 84 0 0,1 2 266 0 0,-1 0 672 0 0,-1 1-965 0 0,0 1-36 0 0,0 1 213 0 0,-1 0-290 0 0,0-1-458 0 0,0 0-33 0 0,0 1 137 0 0,0 1-118 0 0,0-2-226 0 0,0 1-35 0 0,0-1-37 0 0,0 0-39 0 0,0 2-77 0 0,0 1-112 0 0,0-1-121 0 0,0-1 100 0 0,0-1-33 0 0,1 25 583 0 0,0-1-95 0 0,0 10-2 0 0,-3 29 59 0 0,-3-34-153 0 0,0-10-104 0 0,-7 43 75 0 0,7 6-49 0 0,-2 10-77 0 0,2-45-30 0 0,-3 3-71 0 0,0 0-110 0 0,3-16 11 0 0,1 0-61 0 0,-1 1-71 0 0,2-1-79 0 0,-1-1-88 0 0,2 1-97 0 0,0 0-104 0 0,2-1-113 0 0,0-6 3 0 0,0 0-51 0 0,0-1-63 0 0,0-1-76 0 0,0 0-88 0 0,0 0-99 0 0,0 1-113 0 0,0-1-125 0 0,0-2 127 0 0,0-1-101 0 0,0 3-377 0 0,0 6-994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 12507 0 0,'0'1'935'0'0,"0"2"-401"0"0,0 4-138 0 0,-1 1-117 0 0,1 0-40 0 0,5 18 374 0 0,3-10-322 0 0,-2-2-79 0 0,-4-8-141 0 0,0 0 0 0 0,-1-1-1 0 0,0 1 1 0 0,0 0 0 0 0,-1 0 0 0 0,1 0 0 0 0,-1 1-71 0 0,0 25 296 0 0,4 14-102 0 0,5-6-88 0 0,-5-24-62 0 0,-1 0 0 0 0,0 0 0 0 0,-1 0 0 0 0,0 15-44 0 0,-2-5 48 0 0,1-13-21 0 0,-1 0 1 0 0,0 0-1 0 0,-1 0 0 0 0,-1-1 0 0 0,-1 4-27 0 0,-4 11 55 0 0,3-16-32 0 0,1 0 1 0 0,1 0 0 0 0,-1 1-1 0 0,2-1 1 0 0,0 0-1 0 0,0 1-23 0 0,1-9 6 0 0,1 8 17 0 0,-1 0 0 0 0,0 0 1 0 0,0-1-1 0 0,-1 1 1 0 0,-1 0-1 0 0,0 0 1 0 0,0-1-1 0 0,-1 0 0 0 0,-1 1 1 0 0,0-1-1 0 0,-1 2-23 0 0,1 10 15 0 0,4-18-55 0 0,0-4-48 0 0,0 1-58 0 0,0 3-56 0 0,0-4 188 0 0,0 0 1 0 0,0 1-1 0 0,0-1 1 0 0,1 0-1 0 0,-1 1 0 0 0,0-1 1 0 0,0 0-1 0 0,0 1 1 0 0,0-1-1 0 0,0 0 1 0 0,0 1-1 0 0,0-1 1 0 0,0 0-1 0 0,0 1 1 0 0,0-1-1 0 0,0 0 1 0 0,0 1-1 0 0,0-1 0 0 0,0 0 1 0 0,0 1-1 0 0,-1-1 1 0 0,1 0-1 0 0,0 1 1 0 0,0-1-1 0 0,0 0 1 0 0,0 1-1 0 0,-1-1 1 0 0,1 0-1 0 0,0 0 1 0 0,0 1-1 0 0,-1-1 0 0 0,1 0 1 0 0,0 0-1 0 0,0 0 1 0 0,-1 1-1 0 0,1-1 1 0 0,0 0-1 0 0,-1 0 1 0 0,1 0-1 0 0,0 0 1 0 0,-1 0-1 0 0,1 1 1 0 0,0-1-1 0 0,0 0 0 0 0,-1 0 1 0 0,1 0-1 0 0,-1 0 1 0 0,1 0 13 0 0,-15-12-652 0 0,12 9 239 0 0,2 0 95 0 0,-1 0 80 0 0,2 0 69 0 0,-1 0 37 0 0,1 0 58 0 0,2-6-30 0 0,-2 7 21 0 0,0 0-76 0 0,0-10-241 0 0,0-1 64 0 0,0 2 97 0 0,0 0 39 0 0,0-9-95 0 0,1 1 116 0 0,3 4 89 0 0,-3 12 73 0 0,7-22-99 0 0,-2 5 67 0 0,-4 11 55 0 0,0 0 0 0 0,-1 0 0 0 0,0 0 0 0 0,0 0 0 0 0,-1-4-6 0 0,6-41 167 0 0,16-15 200 0 0,-2 7 37 0 0,-15 36-156 0 0,-1 3-39 0 0,11-47 388 0 0,-4 42-317 0 0,1 7-39 0 0,3-1 52 0 0,14-9 149 0 0,-18 20-270 0 0,0-1 38 0 0,1-1 54 0 0,0-4 70 0 0,-9 11-233 0 0,1 0-1 0 0,0 1 1 0 0,0-1-1 0 0,1 1 1 0 0,-1 0-1 0 0,1 0 1 0 0,0 1 0 0 0,0-1-1 0 0,1 1 1 0 0,0 0-1 0 0,-1 1 1 0 0,3-2-101 0 0,6 0 241 0 0,2 1 34 0 0,2 2 41 0 0,2 1 49 0 0,-7 2-154 0 0,0 3-48 0 0,23 13 177 0 0,-18-8-169 0 0,-16-7-155 0 0,1 1 0 0 0,0-1 0 0 0,-1 1 1 0 0,0-1-1 0 0,0 1 0 0 0,1 0 0 0 0,-2 0 1 0 0,1 0-1 0 0,0 0 0 0 0,0 0 1 0 0,-1 1-1 0 0,0-1 0 0 0,0 0 0 0 0,0 1 1 0 0,0-1-1 0 0,0 1 0 0 0,-1-1 0 0 0,1 1 1 0 0,-1-1-1 0 0,0 1 0 0 0,0-1 0 0 0,-1 1 1 0 0,1-1-1 0 0,-1 1 0 0 0,0 2-16 0 0,-10 47 183 0 0,-6-15-63 0 0,-8-1-46 0 0,1-2-101 0 0,-1 0-103 0 0,-1-1-103 0 0,-1-1-102 0 0,0 0-104 0 0,-1-1-103 0 0,-2-2-104 0 0,27-27 438 0 0,0 1 39 0 0,-3 2-69 0 0,0 0 94 0 0,-8 8-81 0 0,9-10 100 0 0,0 0-84 0 0,-1 0-108 0 0,3-2 83 0 0,0-1-50 0 0,-1 1-55 0 0,1-1-59 0 0,0 0-67 0 0,-1 0-70 0 0,1-1-78 0 0,-1 0-82 0 0,15-2 209 0 0,-3-1 193 0 0,-2 0 86 0 0,0 0 49 0 0,-1 0 72 0 0,1 0 50 0 0,-1 1 58 0 0,1-1 67 0 0,15-3-20 0 0,5-1 107 0 0,-11 0-36 0 0,2-4 43 0 0,41-23 419 0 0,-23 14-202 0 0,-16 8-148 0 0,2-1 48 0 0,8-5-17 0 0,0 1-61 0 0,45-27 229 0 0,-55 32-385 0 0,24-17 89 0 0,-37 23-121 0 0,0 1-1 0 0,0-1 1 0 0,0 0 0 0 0,-1 0-1 0 0,0 0 1 0 0,0-2-34 0 0,7-11 65 0 0,10-15 64 0 0,-3 12-2 0 0,-5 5-38 0 0,-6 0 42 0 0,-4-4 67 0 0,-3-16 151 0 0,-1 23-220 0 0,0 13-118 0 0,0 0 0 0 0,0 1 0 0 0,0-1 0 0 0,0 0-1 0 0,1 0 1 0 0,-1 0 0 0 0,0 0 0 0 0,-1 1 0 0 0,1-1 0 0 0,0 0-1 0 0,0 0 1 0 0,0 0 0 0 0,0 1 0 0 0,-1-1 0 0 0,1 0-1 0 0,0 0 1 0 0,-1 0 0 0 0,1 1 0 0 0,-1-1 0 0 0,1 0 0 0 0,-1 1-1 0 0,1-1 1 0 0,-1 0 0 0 0,1 1 0 0 0,-1-1 0 0 0,1 1 0 0 0,-1-1-1 0 0,0 1 1 0 0,1-1 0 0 0,-1 1 0 0 0,0-1 0 0 0,0 1-11 0 0,-10-8 151 0 0,2-2-30 0 0,-13-6 55 0 0,0-2-125 0 0,17 14-94 0 0,5 4-105 0 0,0 0-84 0 0,0-5-40 0 0,0 4 256 0 0,1 0 0 0 0,-1 0 0 0 0,0 0 0 0 0,0 0 0 0 0,1 0 0 0 0,-1 0 0 0 0,1 0-1 0 0,-1 0 1 0 0,1 0 0 0 0,-1 0 0 0 0,1 0 0 0 0,-1 0 0 0 0,1 0 0 0 0,0 1 0 0 0,0-1 0 0 0,-1 0 0 0 0,1 0 0 0 0,0 1 0 0 0,0-1 0 0 0,0 0 0 0 0,0 1 0 0 0,0-1 0 0 0,0 1 0 0 0,0-1-1 0 0,0 1 1 0 0,0 0 0 0 0,0-1 0 0 0,0 1 0 0 0,0 0 0 0 0,0 0 0 0 0,0 0 0 0 0,0 0 0 0 0,0 0 0 0 0,1 0 16 0 0,23-2-223 0 0,4 3 46 0 0,-4 0 57 0 0,-8 1 27 0 0,-2 3 33 0 0,0 2 38 0 0,0 1 42 0 0,3 1 63 0 0,5 7 78 0 0,-7 6 65 0 0,-4 8 107 0 0,-6 22 222 0 0,-11 2-28 0 0,-3-20-246 0 0,1-8-117 0 0,0-4-83 0 0,0-2 34 0 0,-1-5-53 0 0,3-3-54 0 0,-1 3-44 0 0,0 7-95 0 0,3-9-6 0 0,-1 0-98 0 0,1-7 69 0 0,0 0-41 0 0,0-1-45 0 0,-2 0-51 0 0,2-1-564 0 0,1-1 102 0 0,0 0 94 0 0,2 0 83 0 0,0-1 196 0 0,0 0 38 0 0,1 1-255 0 0,2 0 105 0 0,0-1 75 0 0,7 2-647 0 0,-6-3 547 0 0,-3 0 188 0 0,1-1-46 0 0,-1 0-55 0 0,-1 0-65 0 0,2 0-422 0 0,0 0-94 0 0,-2 0-298 0 0,1 0-761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12675 0 0,'-8'0'948'0'0,"2"1"-54"0"0,2 1-60 0 0,0 0-67 0 0,2 1-71 0 0,0 1-78 0 0,2 0-84 0 0,-1 2-88 0 0,1-4-26 0 0,0-1-44 0 0,0 0-40 0 0,0-1-41 0 0,-1 1-37 0 0,0 0-43 0 0,0-1-41 0 0,0 1-36 0 0,-1-1 8 0 0,0 0-61 0 0,0 0-49 0 0,0 0-36 0 0,-5 0-113 0 0,4 1 167 0 0,0 4-127 0 0,2 0-51 0 0,2-1-61 0 0,3-1-74 0 0,0-1-82 0 0,0 0-96 0 0,1-1-105 0 0,-1 0-116 0 0,-3-1 276 0 0,1 0-40 0 0,-2 0-44 0 0,1 0-50 0 0,-1 0-53 0 0,0 0-60 0 0,0 0-64 0 0,0 0-68 0 0,0 0 100 0 0,0 0-43 0 0,0 0-37 0 0,0 0-33 0 0,0 0-1192 0 0,0 0-1146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 13147 0 0,'0'0'1197'0'0,"-1"0"-473"0"0,0 0-201 0 0,-1 0-103 0 0,-9-1-128 0 0,8 1-197 0 0,1-1-39 0 0,2 0-45 0 0,1 0-47 0 0,1-1-53 0 0,0 0-56 0 0,0 0-8 0 0,0 1-40 0 0,1-1-39 0 0,-1-1-43 0 0,0 1-43 0 0,0-1-47 0 0,-1 0-48 0 0,0 0-50 0 0,-1 3-174 0 0,0 0 100 0 0,1 0 91 0 0,0 0 82 0 0,0 0 72 0 0,0 0 65 0 0,0 0 54 0 0,0 0 47 0 0,2 0-33 0 0,3 0 39 0 0,-4 0 40 0 0,1 0-66 0 0,-1 0-97 0 0,-1 0 54 0 0,0 1-46 0 0,-1-1-51 0 0,1 1-57 0 0,0-1-63 0 0,-1 1-67 0 0,0 0-75 0 0,0-1-78 0 0,0 4-108 0 0,0 0-93 0 0,0 1-258 0 0,0 5-643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11835 0 0,'-3'0'137'0'0,"1"0"72"0"0,-1 0 64 0 0,1 0 54 0 0,-1 0 399 0 0,1 0-38 0 0,-2 0 995 0 0,4 0-1198 0 0,-1 0-36 0 0,2 0 125 0 0,-1 0-341 0 0,1 0-43 0 0,-1 0-48 0 0,1 0-53 0 0,0 0-59 0 0,0 0-63 0 0,0 0-69 0 0,1 0-75 0 0,-1 0-79 0 0,1 0-85 0 0,0 0-89 0 0,0 0-96 0 0,1 0-100 0 0,-1 0-106 0 0,-2 0 189 0 0,0 0-34 0 0,0 0-1250 0 0,0 0 719 0 0,0 1 313 0 0,0 0 61 0 0,0 1-93 0 0,0 1-110 0 0,0 1-94 0 0,0 2-299 0 0,0 3-767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15979 0 0,'-10'0'994'0'0,"-3"0"424"0"0,6 0-510 0 0,1 1-211 0 0,1 0-82 0 0,2 1-282 0 0,1-1-49 0 0,0 1-53 0 0,0 0-61 0 0,1 1-66 0 0,0 0-72 0 0,0 0-78 0 0,1 1-86 0 0,0 0 225 0 0,0-3-103 0 0,1-2-56 0 0,1 0-52 0 0,-1 1-50 0 0,1 0-44 0 0,0-1-42 0 0,0 1-38 0 0,3 0-390 0 0,-1 0-25 0 0,0 0-66 0 0,1 0-28 0 0,4 1-1123 0 0,-4 0 793 0 0,-1-1 423 0 0,-2 0 67 0 0,1 0 85 0 0,-1 1 103 0 0,0-1-190 0 0,1 0-32 0 0,2 0-761 0 0,2 0-400 0 0,2 0-1045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376 215 14227 0 0,'0'-1'1083'0'0,"0"1"-395"0"0,0-2-152 0 0,0 0-48 0 0,0-3 113 0 0,1-2-45 0 0,-1 0-43 0 0,1-1-41 0 0,0-5 157 0 0,-1 0-76 0 0,1-1-69 0 0,-1 0-62 0 0,-1 1-54 0 0,0 1-48 0 0,-5-10 209 0 0,-21-26 224 0 0,10 39-509 0 0,9-2-102 0 0,8 10-135 0 0,-1 1 1 0 0,1-1 0 0 0,0 0-1 0 0,-1 0 1 0 0,1 1-1 0 0,-1-1 1 0 0,1 0 0 0 0,-1 1-1 0 0,0-1 1 0 0,1 1-1 0 0,-1-1 1 0 0,0 1-1 0 0,1-1 1 0 0,-1 1 0 0 0,0-1-1 0 0,0 1 1 0 0,1 0-1 0 0,-1-1 1 0 0,0 1-1 0 0,0 0 1 0 0,1 0 0 0 0,-1-1-1 0 0,0 1 1 0 0,0 0-1 0 0,0 0 1 0 0,0 0 0 0 0,1 0-1 0 0,-1 0 1 0 0,0 0-1 0 0,0 0 1 0 0,0 1-1 0 0,0-1-7 0 0,-35-1 145 0 0,2 0-96 0 0,1 3-71 0 0,3 6-54 0 0,4 10-33 0 0,-59 74-405 0 0,62-59 292 0 0,3 1-71 0 0,18-29 216 0 0,1-1 1 0 0,-1 0-1 0 0,1 1 1 0 0,0 0-1 0 0,0-1 1 0 0,1 1-1 0 0,-1 0 0 0 0,1-1 1 0 0,0 1-1 0 0,0 0 1 0 0,1 4 76 0 0,4 17-337 0 0,6 1 49 0 0,-4-16 194 0 0,0-3 42 0 0,-4-5 34 0 0,0 0-1 0 0,0-1 1 0 0,1 0-1 0 0,-1 1 1 0 0,1-1 0 0 0,-1-1-1 0 0,1 1 1 0 0,0 0-1 0 0,-1-1 1 0 0,1 0 0 0 0,0 0-1 0 0,0 0 1 0 0,2 0 18 0 0,23 1-72 0 0,0-2 41 0 0,-11 0 37 0 0,-14 0 0 0 0,0 0 0 0 0,0-1-1 0 0,0 1 1 0 0,0-1 0 0 0,0 0 0 0 0,0 0 0 0 0,0 0-1 0 0,0 0 1 0 0,-1-1 0 0 0,1 1 0 0 0,0-1 0 0 0,2-2-6 0 0,29-12 101 0 0,10-7-2 0 0,-15-2 14 0 0,-13 12-36 0 0,2 3 45 0 0,-16 9-93 0 0,0-1 1 0 0,0 1-1 0 0,0-1 1 0 0,0 0-1 0 0,0 0 1 0 0,0 0-1 0 0,0 0 1 0 0,0 0 0 0 0,-1 0-1 0 0,1-1 1 0 0,-1 0-1 0 0,0 1 1 0 0,1-2-30 0 0,-2 1 45 0 0,4-6 66 0 0,1 1-18 0 0,-3 7 30 0 0,0 0 15 0 0,0 0 61 0 0,2 0 72 0 0,0-2 85 0 0,-14 10-127 0 0,1 2-82 0 0,0 4-52 0 0,-3 10-56 0 0,-6 9-9 0 0,-34 58-14 0 0,45-77-25 0 0,1-1 1 0 0,0 1-1 0 0,1 1 0 0 0,0 3 9 0 0,-2 16-11 0 0,4-15 1 0 0,-2 0 1 0 0,0-1-1 0 0,-1 1 1 0 0,-5 10 9 0 0,-39 108-22 0 0,22-61-18 0 0,-3 5-38 0 0,25-66 48 0 0,1 1 0 0 0,0-1 1 0 0,0 1-1 0 0,0 14 30 0 0,1 11-90 0 0,2-18 2 0 0,0 1-37 0 0,1 1-46 0 0,0 0-54 0 0,0-10 65 0 0,7 15-138 0 0,10-13 59 0 0,-12-14 189 0 0,0-1 1 0 0,0 1-1 0 0,0-1 0 0 0,1 0 0 0 0,-1-1 0 0 0,0 1 0 0 0,0-1 0 0 0,5 0 50 0 0,-1-5-133 0 0,-3 0 92 0 0,1 0 0 0 0,1 0 1 0 0,-1 1-1 0 0,1 0 0 0 0,-1 0 0 0 0,7-2 41 0 0,31-16-150 0 0,-19 2 106 0 0,-3-3 44 0 0,2-2 58 0 0,-24 24-56 0 0,0 0 0 0 0,-1 1 0 0 0,1-1 1 0 0,0 1-1 0 0,0-1 0 0 0,0 1 1 0 0,0-1-1 0 0,0 1 0 0 0,0-1 0 0 0,0 1 1 0 0,0 0-1 0 0,0 0 0 0 0,0-1 1 0 0,0 1-1 0 0,0 0 0 0 0,0 0 0 0 0,0 0 1 0 0,0 0-1 0 0,0 0 0 0 0,0 0 1 0 0,0 1-1 0 0,0-1 0 0 0,0 0 0 0 0,0 0 1 0 0,0 1-1 0 0,0-1-2 0 0,0 0 1 0 0,-1 0-35 0 0,1 0-63 0 0,0-1-60 0 0,-1 1-56 0 0,1-1-53 0 0,-1 0-46 0 0,1 0-45 0 0,-1 0-40 0 0,0-1-90 0 0,0 1-39 0 0,1-3-621 0 0,-1 1-65 0 0,-1-4-1712 0 0,0 6 2065 0 0,0-1 43 0 0,0 1-77 0 0,0 1 111 0 0,-3 0-301 0 0,0 0-95 0 0,-1 0-330 0 0,-4 0-856 0 0</inkml:trace>
  <inkml:trace contextRef="#ctx0" brushRef="#br0" timeOffset="368.683">641 585 14091 0 0,'5'-5'482'0'0,"0"-1"-45"0"0,1 1-40 0 0,-1 0-40 0 0,0 0-36 0 0,0 0-33 0 0,5-5 194 0 0,-3 3-208 0 0,-1 0-45 0 0,8-6 121 0 0,-1 0-101 0 0,18-18 256 0 0,-21 21-295 0 0,0 0 58 0 0,3-1-59 0 0,1 4-42 0 0,17-2 81 0 0,36 8 144 0 0,-38 2-128 0 0,-20 4-84 0 0,9 12-34 0 0,-14-11-64 0 0,-2 0-38 0 0,-3 9-19 0 0,0-11-4 0 0,-2 30 23 0 0,-6-9-41 0 0,3-17-21 0 0,0 0-1 0 0,0 0 0 0 0,0-1 1 0 0,-1 0-1 0 0,-2 1 19 0 0,8-7-4 0 0,-22 33-135 0 0,20-27 102 0 0,-1-1-1 0 0,0 1 1 0 0,0-1 0 0 0,0 0 0 0 0,-1 0 0 0 0,-1 1 37 0 0,-6 8-49 0 0,10-12 19 0 0,1 1 0 0 0,-1-1 0 0 0,0 1 0 0 0,1 0 0 0 0,-1 0 0 0 0,1-1 0 0 0,0 1 0 0 0,1 0 0 0 0,-1 0 0 0 0,1 1 30 0 0,-1 13-85 0 0,1-13 23 0 0,4-5 34 0 0,15 0 53 0 0,40 0 155 0 0,-40 0-131 0 0,-16 0-42 0 0,0 0 1 0 0,0 0-1 0 0,0-1 0 0 0,-1 1 0 0 0,1-1 0 0 0,0 1 1 0 0,0-1-1 0 0,-1 0 0 0 0,1 0 0 0 0,0 0 0 0 0,-1 0 1 0 0,1-1-1 0 0,-1 1 0 0 0,1-1-7 0 0,18-8 17 0 0,-4 7-33 0 0,-5 3-32 0 0,-1 0-27 0 0,0 0-44 0 0,2-2-54 0 0,2-2-63 0 0,-8 1-16 0 0,4-1-7 0 0,-1-1-16 0 0,-2 2-14 0 0,-2 1-56 0 0,-3 1 127 0 0,1 0-35 0 0,2 0-255 0 0,0 0-123 0 0,-2 0 265 0 0,-1 1-37 0 0,1 0-38 0 0,-1 0-42 0 0,5 0-638 0 0,-4-1 519 0 0,0 1-38 0 0,2-1-291 0 0,-1-2-107 0 0,0 0-117 0 0,0-1-103 0 0,2-1-351 0 0,2-4-916 0 0,-9 8 2497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1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10834 0 0,'0'0'1108'0'0,"-1"1"-400"0"0,0 0-151 0 0,-1 1-41 0 0,-7 7 547 0 0,-3 2 111 0 0,4-3-450 0 0,2 0-192 0 0,1 0-91 0 0,2 0-161 0 0,0 0-93 0 0,1 2-109 0 0,1 0-121 0 0,-2 19 215 0 0,-6 1-37 0 0,-1 3-35 0 0,6 3-54 0 0,3-21-37 0 0,0 1 0 0 0,-1-1 0 0 0,0 1 0 0 0,-1-1-1 0 0,-1 0-8 0 0,0 0 0 0 0,1 1 0 0 0,0-1-1 0 0,1 0 1 0 0,1 1 0 0 0,1 0 0 0 0,-3 22-6 0 0,2 19-17 0 0,9-16-24 0 0,-5-32 45 0 0,4 14-28 0 0,3 2-40 0 0,3-1-44 0 0,2-3-48 0 0,-1-6 7 0 0,3 2-51 0 0,1-4-46 0 0,-2-7 45 0 0,3-4-41 0 0,-1-2 111 0 0,32-6-323 0 0,-29 1 289 0 0,-3-2 61 0 0,-1-2 61 0 0,15-11-91 0 0,-2 2 49 0 0,22-15 30 0 0,-13 4 84 0 0,2-7 35 0 0,-26 22-25 0 0,22-21 46 0 0,-19 4 21 0 0,-9-13 36 0 0,-1 20-31 0 0,4-20 80 0 0,-10 24-69 0 0,-2-6 68 0 0,0 11-136 0 0,0 0 69 0 0,0-1 59 0 0,-1-7 174 0 0,-4 1 69 0 0,4 18-320 0 0,0 0 0 0 0,0 0 0 0 0,-1 0 0 0 0,0 1 1 0 0,0-1-1 0 0,0 0 0 0 0,0 1 0 0 0,0 0 1 0 0,-3-4-100 0 0,-22-12 515 0 0,22 16-224 0 0,0 2-38 0 0,-6-2 152 0 0,-1 2-119 0 0,0 0-97 0 0,2 1-82 0 0,0 1-45 0 0,-18 4 26 0 0,20-2-6 0 0,-17 13 11 0 0,2 21-72 0 0,13-20-28 0 0,-10 15-39 0 0,1 1 0 0 0,-12 30 46 0 0,-1 17-93 0 0,-8 38 93 0 0,24-69-27 0 0,-6 46-41 0 0,11-37-20 0 0,-9 5-66 0 0,5-21 32 0 0,8-12 0 0 0,4-3-30 0 0,1 2-65 0 0,2-14-2 0 0,-1-1 62 0 0,-6 28-200 0 0,3-25 148 0 0,1-5 18 0 0,1-1-62 0 0,-1 1-78 0 0,1 0-93 0 0,0 0-107 0 0,1 2-122 0 0,1-7 276 0 0,-1 0-37 0 0,1 0-37 0 0,0 1-41 0 0,0-4 88 0 0,0 5-130 0 0,0 3-172 0 0,0-4 180 0 0,0-1 7 0 0,0 0-103 0 0,0-1 3 0 0,0 0-112 0 0,0-3 319 0 0,0 0-35 0 0,0-1-35 0 0,0 1-40 0 0,0-1-421 0 0,0 0-94 0 0,0-2-301 0 0,0 1-770 0 0</inkml:trace>
  <inkml:trace contextRef="#ctx0" brushRef="#br0" timeOffset="326.6535">454 980 11626 0 0,'0'0'1274'0'0,"0"0"-469"0"0,0 0-182 0 0,0 0-60 0 0,0 0 42 0 0,1-1-99 0 0,0 0-80 0 0,2-2-62 0 0,9-16 549 0 0,2-1-52 0 0,-5 13-489 0 0,4 5-57 0 0,0 1-122 0 0,-3-2-41 0 0,7-6 69 0 0,-15 7-196 0 0,1 0 0 0 0,0 1 0 0 0,-1 0 0 0 0,1-1 0 0 0,0 1 1 0 0,0 0-1 0 0,-1 0 0 0 0,1 0 0 0 0,0 1 0 0 0,0-1 0 0 0,0 1 0 0 0,0 0 1 0 0,1 0-26 0 0,19-2 99 0 0,14 1-34 0 0,-34 0-63 0 0,0 1 1 0 0,0 0 0 0 0,0 0 0 0 0,0 0 0 0 0,0 1 0 0 0,0-1 0 0 0,0 1 0 0 0,0 0 0 0 0,0-1 0 0 0,0 1-1 0 0,0 1 1 0 0,2 0-3 0 0,4 16 23 0 0,2-11-18 0 0,-10-7-5 0 0,-1 1 0 0 0,1-1 0 0 0,0 1 0 0 0,-1-1 0 0 0,1 0 0 0 0,0 1 0 0 0,-1 0 0 0 0,1-1-1 0 0,0 1 1 0 0,-1-1 0 0 0,1 1 0 0 0,-1 0 0 0 0,1-1 0 0 0,-1 1 0 0 0,1 0 0 0 0,-1 0 0 0 0,0-1 0 0 0,1 1 0 0 0,-1 0 0 0 0,0 0 0 0 0,0 0-1 0 0,0-1 1 0 0,1 1 0 0 0,-1 0 0 0 0,0 0 0 0 0,0 0 0 0 0,0 0 0 0 0,0-1 0 0 0,0 1 0 0 0,-1 0 0 0 0,1 0 0 0 0,0 0 0 0 0,0 11-6 0 0,1-8 5 0 0,-1 0 0 0 0,0-1 0 0 0,0 1 0 0 0,0-1 0 0 0,-1 1 0 0 0,1 0 0 0 0,-1-1 0 0 0,0 1 0 0 0,0-1 0 0 0,-1 2 1 0 0,-18 53-41 0 0,17-48 26 0 0,0 1 0 0 0,0-1 0 0 0,-1 0 0 0 0,-1 0 0 0 0,1-1 0 0 0,-2 1 15 0 0,-46 65-189 0 0,3-17 89 0 0,38-47 78 0 0,1 1 1 0 0,1 0-1 0 0,0 1 1 0 0,1 0-1 0 0,1 0 1 0 0,-3 6 21 0 0,-9 16-73 0 0,-4-5-53 0 0,19-23 15 0 0,3 14 42 0 0,1-18-33 0 0,5-3 31 0 0,8 1 29 0 0,-7 0 36 0 0,0-1 0 0 0,0 0-1 0 0,0 0 1 0 0,0 0 0 0 0,0-1 0 0 0,0 0-1 0 0,0 0 1 0 0,-1 0 0 0 0,4-1 6 0 0,4-6 2 0 0,-11 6-1 0 0,0 0 1 0 0,1 1 0 0 0,-1-1 0 0 0,1 1 0 0 0,-1 0 0 0 0,1 0-1 0 0,0 0 1 0 0,-1 0 0 0 0,1 0 0 0 0,0 1 0 0 0,0-1 0 0 0,0 1-1 0 0,-1 0 1 0 0,1 0 0 0 0,2 0-2 0 0,11 1-4 0 0,4 0 1 0 0,-6-2-46 0 0,0-1-45 0 0,1-2-67 0 0,-7 2 35 0 0,2-3 8 0 0,0 0 3 0 0,-3 2-6 0 0,0 1-30 0 0,0 0-59 0 0,-1 1-21 0 0,2 0-59 0 0,0 0-68 0 0,1 1-77 0 0,-1 0-36 0 0,5 0-160 0 0,-7 0 333 0 0,1 0-68 0 0,0 0-97 0 0,-3 0 153 0 0,0 0-46 0 0,0 0-50 0 0,1 0-56 0 0,0 0-62 0 0,0 0-68 0 0,0 0-72 0 0,1 0-79 0 0,3 0-343 0 0,0 0-111 0 0,3 0-350 0 0,7 0-894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20 17452 0 0,'0'-1'787'0'0,"0"-3"-347"0"0,0-2-270 0 0,1 2 106 0 0,-1 1 34 0 0,1 2 492 0 0,-1 2-535 0 0,0 0-35 0 0,-1 2-48 0 0,0 0-63 0 0,0-1-83 0 0,0 0-39 0 0,0 1-44 0 0,0 1-48 0 0,-15 32 499 0 0,3 1-104 0 0,1-4-99 0 0,5-14-70 0 0,-1 0 1 0 0,-1 0-1 0 0,-6 7-133 0 0,-10 21 253 0 0,2 1 0 0 0,2 0 0 0 0,-11 43-253 0 0,2-14 217 0 0,-4 14-24 0 0,30-77-173 0 0,0 0-1 0 0,2 1 1 0 0,-1-1 0 0 0,2 0-1 0 0,-1 11-19 0 0,2-6-14 0 0,2 45 25 0 0,3-40-37 0 0,2-3-38 0 0,3-1-57 0 0,5 1-72 0 0,4 0-89 0 0,-14-15 257 0 0,1 0-43 0 0,0 0-27 0 0,0 0-34 0 0,7 6-224 0 0,0 1-124 0 0,2 0-118 0 0,0-2-113 0 0,1-1-109 0 0,0-2-102 0 0,1-2-99 0 0,-8-4 354 0 0,10 1-749 0 0,-13-3 939 0 0,0 0-54 0 0,-2 0 106 0 0,1 0-44 0 0,0 0-53 0 0,0 0-60 0 0,0 0-94 0 0,1 0-81 0 0,1-1-88 0 0,-1 1-98 0 0,3 0-152 0 0,0 0-87 0 0,3 0-319 0 0,7 0-843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12379 0 0,'0'0'1272'0'0,"0"0"-467"0"0,0 0-184 0 0,0 0-61 0 0,0 0-72 0 0,0 0-63 0 0,2 0 21 0 0,3 0 139 0 0,17 5 378 0 0,-12 8-76 0 0,3 6-35 0 0,-2-13-450 0 0,-10-5-361 0 0,0-1 0 0 0,1 1-1 0 0,-1 0 1 0 0,0-1-1 0 0,1 1 1 0 0,-1 0-1 0 0,0 0 1 0 0,0 0-1 0 0,0 0 1 0 0,0 0 0 0 0,0 0-1 0 0,0 0 1 0 0,0 1-1 0 0,0-1 1 0 0,1 1-41 0 0,5 24 388 0 0,-5 69 657 0 0,-3-58-745 0 0,0-10-130 0 0,1-4-83 0 0,0 66 236 0 0,0 1-107 0 0,0 17-64 0 0,0 45-49 0 0,-7-94-110 0 0,-7-17-35 0 0,-2 1-46 0 0,10-8-30 0 0,3 1-57 0 0,3 0-77 0 0,1-1-97 0 0,-1-17 95 0 0,1-1-44 0 0,0 7-496 0 0,11 14-876 0 0,-7-28 1106 0 0,0-1-68 0 0,-1-1 84 0 0,0-1-68 0 0,0 1-79 0 0,-1 0-90 0 0,-1 1-102 0 0,0 1-114 0 0,0 1-125 0 0,-2-5 513 0 0,0 0-36 0 0,0 4-690 0 0,0 0-103 0 0,0 2-387 0 0,0 5-1027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57 662 16347 0 0,'0'1'733'0'0,"0"3"-309"0"0,0 19 344 0 0,0 0-91 0 0,0 0-85 0 0,0 1-79 0 0,0-1-72 0 0,0 1-67 0 0,0 0-60 0 0,0-1-55 0 0,0-1-67 0 0,0-1-34 0 0,0 22 73 0 0,0-3-93 0 0,0 72 107 0 0,0-66-88 0 0,1-32-137 0 0,0-1-1 0 0,1 0 0 0 0,1 1 1 0 0,0-1-1 0 0,1 1-19 0 0,0-1 12 0 0,-2-1 0 0 0,1 1 0 0 0,-1 0 1 0 0,-1 0-1 0 0,0 1-12 0 0,-1-7-156 0 0,0 1 55 0 0,0 0 49 0 0,0 0 40 0 0,0 13 93 0 0,0 14 185 0 0,0-20-179 0 0,0 3-63 0 0,0-5-92 0 0,0-1-99 0 0,0-6 39 0 0,0-1-33 0 0,0 0-36 0 0,0 0-39 0 0,0 1-173 0 0,0 0-94 0 0,0-2-100 0 0,0 0-109 0 0,0-1-116 0 0,0-2-126 0 0,0 0 427 0 0,0-1-33 0 0,0-1-36 0 0,0 1-36 0 0,0-4-222 0 0,4-1-485 0 0,4-4 320 0 0,-3 0 105 0 0,0-1 101 0 0,-2-1 92 0 0,0 0 86 0 0,-2-1 80 0 0,-1-1 71 0 0,0 1 66 0 0,-1 1 125 0 0,0 1 35 0 0,-3-11-171 0 0,-1-3 34 0 0,-4-11-52 0 0,4 16 200 0 0,-3-13 27 0 0,0 0 105 0 0,3 14 95 0 0,0-1 32 0 0,-4-18 106 0 0,0-2 114 0 0,0 0 101 0 0,3 7-24 0 0,2 9-35 0 0,-1-1 66 0 0,0-1 81 0 0,-1 1 99 0 0,1-3 213 0 0,2-17 392 0 0,3 25-620 0 0,1 0 54 0 0,0-1 65 0 0,-1 5-124 0 0,1 0 52 0 0,-1 0 60 0 0,0-1 66 0 0,1-1-212 0 0,2 1 49 0 0,-2 12-366 0 0,1 0 1 0 0,-1 0 0 0 0,1 0 0 0 0,0 0-1 0 0,0 0 1 0 0,0 0 0 0 0,0 0 0 0 0,1 1-1 0 0,0-1 1 0 0,-1 1 0 0 0,1 0 0 0 0,1-1-150 0 0,21-15 707 0 0,6 1-43 0 0,1 5-70 0 0,2 4-61 0 0,1 2-51 0 0,23 2 207 0 0,31 4 229 0 0,-82 1-841 0 0,3 0 14 0 0,-1 1-1 0 0,0 0 1 0 0,0 1 0 0 0,1 0 0 0 0,-1 0 0 0 0,-1 1-1 0 0,1 1 1 0 0,0-1 0 0 0,-1 1 0 0 0,6 4-91 0 0,17 10 263 0 0,-2 1-43 0 0,-12-7-112 0 0,-14-10-91 0 0,-1-1 0 0 0,0 1 0 0 0,0 0 0 0 0,0 0 0 0 0,0 0 0 0 0,0 0 1 0 0,0 0-1 0 0,-1 0 0 0 0,1 0 0 0 0,-1 1 0 0 0,1-1 0 0 0,-1 1-17 0 0,6 25 127 0 0,-3-8-62 0 0,5 13 29 0 0,-14 5-19 0 0,1-25-61 0 0,4-8-9 0 0,-1 0 0 0 0,-1 0 0 0 0,1 0 0 0 0,-1-1 0 0 0,0 1 0 0 0,0 0 0 0 0,0-1 0 0 0,-1 1 0 0 0,0-1 0 0 0,1 0 0 0 0,-2 0 0 0 0,1 0 0 0 0,0 0 0 0 0,-1-1 0 0 0,-3 4-5 0 0,-4 4 1 0 0,-11 12-8 0 0,-5 5-32 0 0,-8-4-54 0 0,3-5-47 0 0,3 2-37 0 0,-16 9-218 0 0,10-20-35 0 0,17-7 156 0 0,10 0 223 0 0,-1-1-46 0 0,-3 1-81 0 0,0 0-70 0 0,0 0-71 0 0,-1 0-74 0 0,0-1-75 0 0,0 1-79 0 0,0-2-78 0 0,0 1-83 0 0,0-2-83 0 0,0 0-86 0 0,1-1-88 0 0,0-2-90 0 0,1 0-92 0 0,1-1-93 0 0,0-2-97 0 0,2-2-97 0 0,6 6 366 0 0,0 1-93 0 0,2 0-321 0 0,-1 1-840 0 0</inkml:trace>
  <inkml:trace contextRef="#ctx0" brushRef="#br0" timeOffset="276.2266">560 1 12475 0 0,'13'0'829'0'0,"-1"0"-123"0"0,0 0-112 0 0,0 1-102 0 0,-4-1-184 0 0,0 1-47 0 0,0-1-43 0 0,0 1-38 0 0,8 1 81 0 0,-1 1-103 0 0,-1 1-70 0 0,19 9 48 0 0,-21-7-56 0 0,-2-1 22 0 0,0 1 41 0 0,0 1 53 0 0,1 1 62 0 0,6 6-20 0 0,0 0 0 0 0,-2 1 0 0 0,1 1 0 0 0,-2 1 0 0 0,0 0 0 0 0,4 8-238 0 0,19 34 570 0 0,-11-7-143 0 0,-2 2-63 0 0,-3 0-79 0 0,-2 2-96 0 0,-12-32-126 0 0,0 0-1 0 0,-2 1 1 0 0,0 0-1 0 0,-2 1 0 0 0,-1 0-62 0 0,-1 2 52 0 0,-1 0-1 0 0,-2 0 0 0 0,-1 0 0 0 0,-2 7-51 0 0,-2 2 27 0 0,-2-1 1 0 0,-1 0-1 0 0,-3-1-27 0 0,-15 36-9 0 0,-4-1-35 0 0,25-57-88 0 0,0 1 38 0 0,-9 20-96 0 0,4-11-24 0 0,7-14 81 0 0,-1 1-34 0 0,1-1-40 0 0,-1 0-46 0 0,-2 2-136 0 0,1-1-92 0 0,-1 0-104 0 0,-1-1-114 0 0,5-5 303 0 0,0 0-33 0 0,-1 0-34 0 0,1 0-36 0 0,-1-1-37 0 0,0 1-39 0 0,0-1-39 0 0,0-1-42 0 0,-4 5-651 0 0,3-2 362 0 0,2 0 79 0 0,1 0-95 0 0,1 1-110 0 0,1-1-94 0 0,0 1-325 0 0,1 4-846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2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12843 0 0,'2'-1'109'0'0,"1"-1"1"0"0,-1 0 0 0 0,0 0-1 0 0,0-1 1 0 0,0 1-1 0 0,-1 0 1 0 0,1-1 0 0 0,-1 1-1 0 0,1 0 1 0 0,-1-1 0 0 0,0 0-1 0 0,0 1 1 0 0,0-1-1 0 0,0 0 1 0 0,0 0 0 0 0,0 0-1 0 0,-1 1 1 0 0,0-1 0 0 0,1 0-1 0 0,-1-1-109 0 0,1-6 428 0 0,4 2 97 0 0,-5 7-436 0 0,1 0-1 0 0,0 1 0 0 0,0-1 0 0 0,0 0 1 0 0,0 0-1 0 0,0 1 0 0 0,0-1 0 0 0,0 0 1 0 0,0 1-1 0 0,0-1 0 0 0,0 1 0 0 0,0 0 1 0 0,0-1-1 0 0,0 1 0 0 0,0 0 1 0 0,0-1-1 0 0,1 1 0 0 0,-1 0 0 0 0,0 0 1 0 0,0 0-1 0 0,0 0 0 0 0,1 0-88 0 0,4 2 374 0 0,-1 1-43 0 0,0 1-51 0 0,-2 3-73 0 0,0 0-86 0 0,-2 3-100 0 0,-1 58 213 0 0,0 0 92 0 0,0 0 54 0 0,0 92 582 0 0,0-61-441 0 0,0-49-309 0 0,0 0-51 0 0,0 1-61 0 0,0-1-72 0 0,0 6-96 0 0,0-1-117 0 0,0-27 43 0 0,0 0-34 0 0,0-1-38 0 0,0 1-38 0 0,0-1-41 0 0,0 1-43 0 0,0-1-44 0 0,0 0-47 0 0,0 0-48 0 0,0 0-50 0 0,0 0-52 0 0,0-1-53 0 0,0-24-63 0 0,0-1 75 0 0,0 0 71 0 0,1-1 66 0 0,0 1 61 0 0,0-1 56 0 0,0 0 52 0 0,0 0 47 0 0,0 0 1 0 0,1 0 53 0 0,-1 0 44 0 0,1-1 36 0 0,1 0-40 0 0,2-1-150 0 0,-3 1 180 0 0,-2 1-51 0 0,1 0-66 0 0,-1 0-82 0 0,3-6-733 0 0,-2 1 328 0 0,1 0-45 0 0,0-1-98 0 0,2 1-27 0 0,0 0-87 0 0,1-2-284 0 0,5-2-738 0 0</inkml:trace>
  <inkml:trace contextRef="#ctx0" brushRef="#br0" timeOffset="249.1684">662 28 10594 0 0,'7'0'720'0'0,"-1"-1"-68"0"0,-1-1-69 0 0,-2 0-69 0 0,0-1-71 0 0,-2-1-74 0 0,0 0-74 0 0,-1-2-75 0 0,0 2 687 0 0,-1 5-477 0 0,1 1-96 0 0,0 0-82 0 0,-1 0-72 0 0,1 1-38 0 0,1 0-62 0 0,0 5 8 0 0,-1-5-8 0 0,0-1 99 0 0,0 14 145 0 0,-1 0-34 0 0,-2 14 197 0 0,-1 0-103 0 0,-1 0-79 0 0,-1 4-13 0 0,-1 49 315 0 0,7-16-239 0 0,0-1-61 0 0,0-1-57 0 0,0 0-49 0 0,0 0-45 0 0,0 0-38 0 0,0 66 28 0 0,0-117-139 0 0,1 0 1 0 0,1-1 0 0 0,0 0 0 0 0,1 1 0 0 0,2 4-8 0 0,-1-6-6 0 0,-1 0 1 0 0,-1 0-1 0 0,0 1 1 0 0,-1-1 0 0 0,0 4 5 0 0,-2 4-60 0 0,0 2-17 0 0,1-8-45 0 0,2-2-55 0 0,3 0-92 0 0,-1-3 68 0 0,0 0-92 0 0,0 0-109 0 0,-2-5 155 0 0,-1 1-33 0 0,1-1-37 0 0,-1 1-37 0 0,0-1-40 0 0,0 1-42 0 0,0 0-44 0 0,-1 0-46 0 0,0 0-49 0 0,1 1-50 0 0,-1-3-588 0 0,0-2-716 0 0,-1-1 748 0 0,1 0 335 0 0,-2 0 70 0 0,0 0-87 0 0,-1 0-105 0 0,-1 0-88 0 0,-2 0-298 0 0,-3 0-773 0 0</inkml:trace>
  <inkml:trace contextRef="#ctx0" brushRef="#br0" timeOffset="412.7879">0 690 14883 0 0,'0'4'480'0'0,"1"0"-40"0"0,1 0-36 0 0,-1-1-37 0 0,4 3 269 0 0,1-2-124 0 0,2-2-109 0 0,1 0-96 0 0,1-2-84 0 0,0 0-71 0 0,4-2-43 0 0,0 0-60 0 0,30-9-29 0 0,-28 7 62 0 0,-5 1 65 0 0,-3 0 103 0 0,21-4-109 0 0,-2 1-42 0 0,-2 1-43 0 0,1 0-45 0 0,-1 2-45 0 0,0 0-47 0 0,2 2-47 0 0,1 0-49 0 0,2 0-111 0 0,-1-2-73 0 0,0-1-85 0 0,-1 0-100 0 0,2-1-139 0 0,-15 2 292 0 0,0 1-35 0 0,1 0-37 0 0,0 1-40 0 0,1 0-41 0 0,0 1-43 0 0,57-5-1775 0 0,-42 1 1266 0 0,-14 1 433 0 0,0 0-53 0 0,-1-1-61 0 0,1 1-73 0 0,-6 1-15 0 0,0 0-82 0 0,2 2-272 0 0,5 0-700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3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8626 0 0,'0'-13'948'0'0,"0"-1"-109"0"0,0 2-108 0 0,0 2-103 0 0,1 5 143 0 0,3 1-219 0 0,2-3 43 0 0,5-3 342 0 0,-9 8-484 0 0,-1 0-62 0 0,0 1-57 0 0,0-1-54 0 0,0 0-48 0 0,-1 1-43 0 0,0-1-39 0 0,1 0-34 0 0,-1 1-15 0 0,0-1-33 0 0,0-1-7 0 0,-2-2 19 0 0,2 4-15 0 0,0 1 44 0 0,0-1 89 0 0,0 0 227 0 0,1 0-80 0 0,0 0-72 0 0,1 0-63 0 0,0 1-54 0 0,0 0-47 0 0,2-1 4 0 0,4 1-70 0 0,-6 1 3 0 0,-2-1 31 0 0,0 0 52 0 0,13 0 334 0 0,0 2-81 0 0,-2 0-71 0 0,-1 0-63 0 0,2 2-21 0 0,-1 1-62 0 0,1 2-27 0 0,7 4-2 0 0,1 1 1 0 0,-5-4-2 0 0,22 10 84 0 0,-3 1-53 0 0,29 21 55 0 0,-49-30-178 0 0,0 2-1 0 0,0 0 1 0 0,-1 0-1 0 0,-1 2 1 0 0,0-1 0 0 0,-1 2-1 0 0,4 5-42 0 0,30 45 132 0 0,-20-31-30 0 0,-1 1 1 0 0,-2 1-1 0 0,16 36-102 0 0,-3 30 92 0 0,5 4 20 0 0,-27-5 7 0 0,-8-67-76 0 0,-1-16-21 0 0,-1 1 0 0 0,0-1 1 0 0,-2 1-1 0 0,0 0 0 0 0,-1 0 0 0 0,-1-1 1 0 0,-1 1-1 0 0,0-1 0 0 0,-1 1 0 0 0,-1-1 1 0 0,-5 13-23 0 0,8-28 2 0 0,-9 29 44 0 0,-2 0 1 0 0,-1-1 0 0 0,-14 25-47 0 0,-16 6 24 0 0,30-46-23 0 0,6-6 1 0 0,-1 0 0 0 0,0-1 1 0 0,-1 0-1 0 0,-4 3-2 0 0,-57 28 1 0 0,-4 14-63 0 0,16-11-91 0 0,32-27 3 0 0,4-1-40 0 0,3 0-45 0 0,1-1-48 0 0,-8 5-206 0 0,9-5 28 0 0,3-1-60 0 0,5-4 127 0 0,1-1-49 0 0,2 0 29 0 0,0-1-45 0 0,0 1-51 0 0,1 0-56 0 0,1-2 47 0 0,-1 1-46 0 0,1 1-48 0 0,0-1-53 0 0,0 1-54 0 0,-1 0-59 0 0,1 1-61 0 0,0 0-65 0 0,1-4 236 0 0,0 1-35 0 0,-2 4-793 0 0,-1 3-419 0 0,-4 6-1093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3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17236 0 0,'0'0'517'0'0,"0"0"-262"0"0,0 0-117 0 0,0 0-64 0 0,0 0 22 0 0,-5 9 104 0 0,-5 9-88 0 0,-4 4 74 0 0,-24 38 332 0 0,25-32-346 0 0,-6 27 90 0 0,-19 44 120 0 0,1-23-172 0 0,24-47-130 0 0,1 1 0 0 0,2 0 0 0 0,0 1 0 0 0,3 0 0 0 0,-1 7-80 0 0,-1 16 98 0 0,-9 50 32 0 0,17-90-122 0 0,1 0 0 0 0,0 0 0 0 0,0 0 0 0 0,1-1 0 0 0,1 1 0 0 0,0 0 0 0 0,1-1 1 0 0,2 3-9 0 0,1 13 11 0 0,12 44-8 0 0,-4-29-37 0 0,-2-10-40 0 0,1 0-59 0 0,-4-15-18 0 0,3-2-52 0 0,0-1-49 0 0,2-1-44 0 0,1-2-40 0 0,1-1-37 0 0,15 11-463 0 0,-7-6 115 0 0,-15-11 376 0 0,0 0-59 0 0,1-1-51 0 0,0 0-45 0 0,5 1-261 0 0,1-2-54 0 0,35 9-1975 0 0,-29-9 1654 0 0,-1 0 163 0 0,22 0-630 0 0,-27-4 1012 0 0,0 1-69 0 0,0-1-86 0 0,0 0-74 0 0,3 0-236 0 0,9 0-608 0 0</inkml:trace>
  <inkml:trace contextRef="#ctx0" brushRef="#br0" timeOffset="430.5526">1136 795 9978 0 0,'0'-8'915'0'0,"0"2"-84"0"0,-1-1-80 0 0,1 1-74 0 0,0 0-71 0 0,-1 0-64 0 0,1 1-60 0 0,-1 0-56 0 0,0-2 88 0 0,0 1-86 0 0,-1-1-71 0 0,0 1-59 0 0,-2-1 27 0 0,-10-15 430 0 0,6 13-381 0 0,0-1 48 0 0,3 6-169 0 0,0-2 36 0 0,-5-3 76 0 0,0 0-35 0 0,-9-7 235 0 0,-1 3-116 0 0,1 4-100 0 0,-1 3-87 0 0,-1 4-72 0 0,0 3-57 0 0,-2 5-42 0 0,-14 4-15 0 0,30-9-70 0 0,0 1 1 0 0,0-1-1 0 0,1 2 1 0 0,-1-1-1 0 0,0 1 1 0 0,1 0-1 0 0,0 0 1 0 0,0 1-1 0 0,0-1 1 0 0,0 1-1 0 0,0 1 0 0 0,1-1 1 0 0,0 1-1 0 0,-4 4-6 0 0,-8 7 9 0 0,1 2-1 0 0,1 0 1 0 0,0 0 0 0 0,1 2-1 0 0,-10 18-8 0 0,-25 41 5 0 0,49-76-5 0 0,-1 0 0 0 0,0 0-1 0 0,1 0 1 0 0,0 1-1 0 0,0-1 1 0 0,0 0 0 0 0,0 0-1 0 0,0 0 1 0 0,1 0 0 0 0,-1 0-1 0 0,1 0 1 0 0,0 0-1 0 0,0 0 1 0 0,0 0 0 0 0,0 0-1 0 0,1 0 1 0 0,-1 0-1 0 0,1-1 1 0 0,1 3 0 0 0,3 8-2 0 0,-3-4-1 0 0,1-1-1 0 0,-1 1 1 0 0,2-1-1 0 0,-1 0 0 0 0,1 0 1 0 0,0 0-1 0 0,1-1 1 0 0,1 2 3 0 0,-4-6-1 0 0,0 0-1 0 0,0 0 1 0 0,0 0-1 0 0,0 0 1 0 0,1 0 0 0 0,-1-1-1 0 0,1 0 1 0 0,0 0-1 0 0,0 0 1 0 0,0 0 0 0 0,0 0-1 0 0,0-1 1 0 0,0 1-1 0 0,0-1 1 0 0,0 0 0 0 0,0-1-1 0 0,1 1 1 0 0,1-1 1 0 0,13 1-7 0 0,-9 1 9 0 0,-1-2-1 0 0,1 0 1 0 0,-1 0 0 0 0,1 0-1 0 0,-1-1 1 0 0,0-1 0 0 0,1 1-1 0 0,1-2-1 0 0,-2 0 5 0 0,28-10 47 0 0,-31 10-32 0 0,1 1 1 0 0,0-2-1 0 0,-1 1 1 0 0,0-1-1 0 0,0 0 1 0 0,0 0-1 0 0,5-5-20 0 0,17-16 92 0 0,-19 18-63 0 0,-1 1 1 0 0,-1-1 0 0 0,1 0 0 0 0,-1-1-1 0 0,0 0 1 0 0,-1 0 0 0 0,0 0-1 0 0,0-1 1 0 0,3-8-30 0 0,0-11 54 0 0,18-45 71 0 0,-10 46-92 0 0,-12 1-26 0 0,-6 25-8 0 0,1 0 0 0 0,0 0 0 0 0,0 0-1 0 0,0 0 1 0 0,0 0 0 0 0,0 1 0 0 0,0-1 0 0 0,0 0 0 0 0,0 0 0 0 0,0 0 0 0 0,0 0-1 0 0,0 0 1 0 0,0 0 0 0 0,1 0 0 0 0,-1 1 0 0 0,0-1 0 0 0,1 0 0 0 0,-1 0 0 0 0,0 0-1 0 0,1 1 1 0 0,-1-1 0 0 0,1 0 0 0 0,-1 0 0 0 0,1 1 0 0 0,0-1 0 0 0,-1 0 0 0 0,1 1 0 0 0,0-1-1 0 0,0 1 1 0 0,-1-1 0 0 0,1 1 0 0 0,0-1 0 0 0,0 1 0 0 0,-1 0 0 0 0,1-1 0 0 0,0 1-1 0 0,0 0 1 0 0,0 0 0 0 0,0-1 0 0 0,0 1 0 0 0,0 0 0 0 0,0 0 0 0 0,-1 0 0 0 0,1 0-1 0 0,0 0 1 0 0,0 0 0 0 0,0 0 0 0 0,0 1 0 0 0,0-1 0 0 0,0 0 1 0 0,-1 22-21 0 0,-4-13 34 0 0,-1-2 10 0 0,1-1 0 0 0,-1 1 0 0 0,1 0 1 0 0,1 1-1 0 0,0-1 0 0 0,-2 7-23 0 0,-15 27 102 0 0,-1-7-14 0 0,2 0-1 0 0,1 1 0 0 0,1 3-87 0 0,-41 110 162 0 0,21-50-115 0 0,-4-4-52 0 0,36-84 0 0 0,1 0 1 0 0,0 1 0 0 0,0-1 0 0 0,1 1-1 0 0,1 0 1 0 0,0 0 4 0 0,-1 15 16 0 0,2 1 0 0 0,0-1 0 0 0,2 9-16 0 0,0 15 34 0 0,-1-41-30 0 0,1 1 0 0 0,0-1 1 0 0,0 0-1 0 0,1 0 0 0 0,0 1 1 0 0,0-1-1 0 0,1-1 0 0 0,1 1 1 0 0,0 1-5 0 0,7 12-18 0 0,2 0 1 0 0,12 16 17 0 0,-14-22-15 0 0,24 30-75 0 0,-16-27 23 0 0,6-1-92 0 0,-10-11 30 0 0,1 0-41 0 0,4-1-91 0 0,2 0-57 0 0,1-1-55 0 0,0 0-56 0 0,0-2-57 0 0,0 0-57 0 0,-1-1-57 0 0,-2-1-57 0 0,-3-2-71 0 0,-2 0-46 0 0,-1-1-57 0 0,-1-1-66 0 0,-1 0-75 0 0,1-2-85 0 0,0 0-95 0 0,2-1-105 0 0,-12 5 1020 0 0,10-4-1026 0 0,2-1-104 0 0,3 0-372 0 0,11-3-982 0 0,-29 9 2714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12035 0 0,'0'-1'875'0'0,"0"1"-333"0"0,0-2-138 0 0,0 0-60 0 0,0-2-206 0 0,2 1 42 0 0,3-4 278 0 0,0 3-107 0 0,-4 3-262 0 0,0 0-1 0 0,0 0 0 0 0,0 1 0 0 0,0-1 0 0 0,1 1 0 0 0,-1-1 0 0 0,0 1 0 0 0,1-1 0 0 0,-1 1 0 0 0,0 0 0 0 0,1-1 0 0 0,-1 1 0 0 0,0 0 0 0 0,1 0 0 0 0,-1 0 0 0 0,1 0 0 0 0,0 1-88 0 0,4 1 346 0 0,0 3-58 0 0,-1 1 102 0 0,1 5-61 0 0,2 4 6 0 0,0 5 94 0 0,-3 4-65 0 0,-3 3-34 0 0,-2 2-34 0 0,-1 1-35 0 0,-1 19 89 0 0,2 57 88 0 0,0 2-44 0 0,0 1-47 0 0,0 0-51 0 0,0 1-54 0 0,0-1-57 0 0,0-1-60 0 0,0-2-65 0 0,1-102-279 0 0,3 0-90 0 0,4 5-111 0 0,-3-4 161 0 0,-1-1-40 0 0,-1-1-42 0 0,-2-2-47 0 0,0-1-53 0 0,-1 0-57 0 0,0 0-62 0 0,0 0-64 0 0,0 0-69 0 0,0 0-71 0 0,0 0 102 0 0,0 0-36 0 0,0 0-1502 0 0,0 0 862 0 0,0-1 392 0 0,0 0 90 0 0,0-1-88 0 0,0-1-103 0 0,0-1-90 0 0,0-2-313 0 0,0-3-821 0 0</inkml:trace>
  <inkml:trace contextRef="#ctx0" brushRef="#br0" timeOffset="240.5135">27 766 12739 0 0,'1'-7'395'0'0,"1"1"-55"0"0,2 1-50 0 0,0 0-44 0 0,2 1-3 0 0,1 0-47 0 0,6-2 30 0 0,-1 1-54 0 0,14-6 212 0 0,-1-5 80 0 0,-6 4-112 0 0,-3 4-95 0 0,34-7 314 0 0,-19 8-289 0 0,32-14 134 0 0,2-2-71 0 0,-15 12-216 0 0,-7 5-71 0 0,0-1-58 0 0,7-4-45 0 0,-23 3-45 0 0,-9 3-5 0 0,1 0-37 0 0,1 2-46 0 0,1 2-55 0 0,-15 1 216 0 0,0 0-43 0 0,1 0-40 0 0,-1 0-37 0 0,8 0-234 0 0,0 0-107 0 0,3 0-201 0 0,26 0-1451 0 0,-28 0 1297 0 0,-8 0 330 0 0,-1-1 38 0 0,4-1-372 0 0,-1-1 4 0 0,7-8-992 0 0,-12 7 1108 0 0,-3 3 526 0 0,1-1-585 0 0,0 0-86 0 0,-2 2-255 0 0,1-1-651 0 0</inkml:trace>
  <inkml:trace contextRef="#ctx0" brushRef="#br0" timeOffset="424.3416">821 25 13667 0 0,'1'0'845'0'0,"2"0"-340"0"0,-1-1-419 0 0,-1 1 1 0 0,1-1 0 0 0,-1 1 0 0 0,1-1 0 0 0,-1 1 0 0 0,0-1 0 0 0,1 0-1 0 0,-1 0 1 0 0,0 0 0 0 0,0 0 0 0 0,0 0 0 0 0,0 0 0 0 0,0 0 0 0 0,0 0-1 0 0,1-1-86 0 0,12-9 1003 0 0,-4 14-293 0 0,-2 14 285 0 0,-6-15-914 0 0,3 3 228 0 0,-1-1-52 0 0,-1 0-44 0 0,0 0-36 0 0,0 4 74 0 0,-1 23 214 0 0,0-7-151 0 0,1 0-49 0 0,1-1-44 0 0,1-1-39 0 0,4 23 91 0 0,-5 2-82 0 0,-3 20 62 0 0,0 19 22 0 0,-7 3-61 0 0,2-63-169 0 0,-5 32 112 0 0,4-1 1 0 0,0 40-158 0 0,5-70-72 0 0,0-1 78 0 0,0 19 126 0 0,0 30 200 0 0,0-42-228 0 0,0 0-70 0 0,0 1-103 0 0,0-4-109 0 0,0-15 40 0 0,0 0-36 0 0,0 0-39 0 0,0 0-43 0 0,0 0-45 0 0,0 0-48 0 0,1-15 9 0 0,-1 0 36 0 0,1 0-211 0 0,1 0 112 0 0,0 0 95 0 0,1 0 38 0 0,0 0 80 0 0,6 0-208 0 0,-7 0 126 0 0,-2 0 77 0 0,0 0-55 0 0,2 0-656 0 0,0 0 106 0 0,0 0 99 0 0,0 0 91 0 0,-1 0 208 0 0,1 0 43 0 0,-1 0 42 0 0,0 0 37 0 0,1 0-179 0 0,-1 0 112 0 0,1 0 20 0 0,2-1-298 0 0,-3 0 461 0 0,-1 1-39 0 0,1-1-21 0 0,0 1-50 0 0,-1-1-58 0 0,1 1-67 0 0,1-4-806 0 0,-1 0-106 0 0,0-1-365 0 0,-1-4-951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31:3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32 662 7858 0 0,'-19'-4'955'0'0,"18"4"-900"0"0,1-1 0 0 0,-1 1 0 0 0,1-1 0 0 0,-1 0 0 0 0,0 1 0 0 0,1-1 0 0 0,-1 1 0 0 0,1-1 0 0 0,0 0 0 0 0,-1 0 0 0 0,1 1 0 0 0,0-1 0 0 0,-1 0 0 0 0,1 0 0 0 0,0 1 0 0 0,0-1 0 0 0,-1 0 0 0 0,1 0 0 0 0,0 0 0 0 0,0 1 0 0 0,0-1 0 0 0,0 0 0 0 0,0 0 0 0 0,0 0 0 0 0,0 0-55 0 0,0-3 1234 0 0,0 4 29 0 0,-2-3-792 0 0,0 0-81 0 0,2 0-71 0 0,0 1-63 0 0,2-1-55 0 0,-1 1-46 0 0,4-2 50 0 0,7-1 14 0 0,-9 4-98 0 0,-1 1 8 0 0,-1 0 53 0 0,8 0 131 0 0,-1-1-51 0 0,-2 1-45 0 0,0-1-39 0 0,0 0-10 0 0,0-1-37 0 0,9-3 128 0 0,-4 1-117 0 0,-3 1-16 0 0,0 0 12 0 0,2 1 40 0 0,55-11 420 0 0,7 3-85 0 0,-25 4-249 0 0,-2-1-49 0 0,6-1-32 0 0,-2 2-46 0 0,27-5 5 0 0,39-12-17 0 0,-10 3-64 0 0,2 13-34 0 0,-50 5-19 0 0,48-9-8 0 0,-29 2-43 0 0,-1 5-60 0 0,-67 4 72 0 0,81 0-286 0 0,-55 0 89 0 0,-14 0 34 0 0,1 0-64 0 0,0 0-78 0 0,2 0-92 0 0,-8 0 98 0 0,-3 2-61 0 0,0 1-89 0 0,-1 0-115 0 0,-4 0 120 0 0,0 0-72 0 0,1 1-80 0 0,0 0-88 0 0,-8-4 341 0 0,1 0 114 0 0,1 1 88 0 0,0-1 66 0 0,4 1-78 0 0,-3 0 48 0 0,-1 0 15 0 0,0-1-43 0 0,-1 0-52 0 0,1 1-62 0 0,-1-1-7 0 0,0 1-55 0 0,0-1-60 0 0,0 1-64 0 0,-1-1-70 0 0,1 1-76 0 0,-1-1-81 0 0,0 1-86 0 0,0 2-65 0 0,0 1-85 0 0,0 1-267 0 0,0 5-686 0 0</inkml:trace>
  <inkml:trace contextRef="#ctx0" brushRef="#br0" timeOffset="254.8134">217 873 10602 0 0,'0'0'1130'0'0,"0"0"-444"0"0,0 0-190 0 0,0 0-92 0 0,0 0-110 0 0,0 0-95 0 0,1 0-54 0 0,2 0-42 0 0,25 1 190 0 0,-1 0-47 0 0,16 1 141 0 0,-13-3-92 0 0,-3-1 6 0 0,4-3 76 0 0,24-6 187 0 0,1 0-109 0 0,1 1-96 0 0,1 0-83 0 0,12-1-34 0 0,1 2-76 0 0,12 1-33 0 0,40 3 15 0 0,-88 4-81 0 0,0-2-1 0 0,34-7-66 0 0,-36 5 32 0 0,0 1-1 0 0,31 0-31 0 0,-51 4-158 0 0,0 0 79 0 0,4 0 64 0 0,8 0 92 0 0,1 0 27 0 0,-9 0-72 0 0,-3 0-54 0 0,1 0-63 0 0,-4 0-47 0 0,1 0-67 0 0,0 0-76 0 0,0 0-88 0 0,-3 0-13 0 0,1 0-74 0 0,-1 0-80 0 0,1 0-85 0 0,-1 0-92 0 0,0 0-97 0 0,0 0-104 0 0,-1 0-109 0 0,-5 0-1 0 0,-2 0 262 0 0,0 0 43 0 0,-1 0-101 0 0,0 0-117 0 0,0 0-99 0 0,0 0-303 0 0,0 0-774 0 0</inkml:trace>
  <inkml:trace contextRef="#ctx0" brushRef="#br0" timeOffset="503.6967">958 132 11098 0 0,'0'-6'708'0'0,"-1"0"-105"0"0,-1 1-96 0 0,1 0-84 0 0,-1 0-74 0 0,0 1-64 0 0,-1 0-53 0 0,1 0-42 0 0,-1-1-15 0 0,-6-15 424 0 0,8 13-385 0 0,0-1 57 0 0,1-5 183 0 0,0 2-137 0 0,3-7 366 0 0,0 13-406 0 0,2 2 45 0 0,2 1 62 0 0,2 1 77 0 0,-9 5-57 0 0,0 24-36 0 0,1-3-139 0 0,-1 1-52 0 0,-2 1-44 0 0,-1 0-41 0 0,-8 31 64 0 0,3 2-34 0 0,-2 9 123 0 0,-10 30-245 0 0,0 5 99 0 0,0 55-12 0 0,11-86-45 0 0,-15 110 53 0 0,-4-18-96 0 0,25-149-8 0 0,1-1 0 0 0,1 1 0 0 0,1 15 9 0 0,-3 23-10 0 0,-9-14 0 0 0,2-15-61 0 0,0-5-68 0 0,1-1-102 0 0,6-13 115 0 0,1-3 37 0 0,0 5-56 0 0,2-5 58 0 0,0 0-22 0 0,-1 0-44 0 0,1 0-55 0 0,0-1-65 0 0,0 1-13 0 0,0-1-58 0 0,0 0-65 0 0,0 0-71 0 0,0 1-78 0 0,0-1-83 0 0,0 0-90 0 0,0 0-95 0 0,0-1-62 0 0,0 1-100 0 0,0 0-104 0 0,0-1-109 0 0,0-4 50 0 0,0-1-109 0 0,0-2-357 0 0,0-3-926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0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 0 0,'3'3'-73'0'0,"1"1"42"0"0,0 0 38 0 0,-1 0 35 0 0,3 3 77 0 0,-1-1 58 0 0,5 7 301 0 0,7 8 514 0 0,-12-15-629 0 0,-1-3-138 0 0,-1-1-96 0 0,-2-2-110 0 0,0-1-33 0 0,-1 0-38 0 0,0 0-41 0 0,0-1-156 0 0,0 1-46 0 0,0 0-104 0 0,0 1-250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2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883 225 10002 0 0,'0'-4'469'0'0,"0"-1"-41"0"0,0 0-36 0 0,0 1-36 0 0,0-6 260 0 0,0 1-115 0 0,0-2-26 0 0,0 1-108 0 0,0-2-28 0 0,0-2 71 0 0,0 2 68 0 0,-3 1-38 0 0,-1 0-37 0 0,-2 0-34 0 0,-9-9 273 0 0,-4 1-112 0 0,-2 2-94 0 0,-1 3-78 0 0,0 3-61 0 0,2 4-44 0 0,-18 1 184 0 0,-1 4-43 0 0,-2 6-42 0 0,2 5-40 0 0,2 4-37 0 0,2 5-36 0 0,28-13-185 0 0,0 0 1 0 0,0 0-1 0 0,0 0 0 0 0,1 1 0 0 0,0 0 1 0 0,0 0-1 0 0,-3 5-54 0 0,-15 24 191 0 0,4-2-61 0 0,-5 9 10 0 0,12-21-57 0 0,1 1-1 0 0,2 1 1 0 0,0-1 0 0 0,2 2-1 0 0,0-1 1 0 0,2 1 0 0 0,0 0-1 0 0,1 2-82 0 0,-10 37 158 0 0,-18 93 673 0 0,-9 113-831 0 0,18-49 370 0 0,4-3-84 0 0,11-114-190 0 0,-9 143 115 0 0,9-63-119 0 0,1 0-33 0 0,2-22-21 0 0,2 381 26 0 0,1-2-69 0 0,-10-155-11 0 0,7 7 60 0 0,4-39-8 0 0,-40 483-51 0 0,9-323 51 0 0,18-231-33 0 0,3-56 2 0 0,6 1-68 0 0,9 1-69 0 0,12-3-76 0 0,-7-23 67 0 0,3-114 99 0 0,4 8-59 0 0,1 0-72 0 0,1-8-90 0 0,-10-60 123 0 0,2-2-83 0 0,13 7-234 0 0,10-9-100 0 0,-13-16 227 0 0,-3-4 85 0 0,2-3 36 0 0,9-5 6 0 0,29-2-83 0 0,23 0-28 0 0,1-9-88 0 0,4-1-78 0 0,0 9-43 0 0,-57 7 406 0 0,1 0-66 0 0,-1 0-75 0 0,1 0-80 0 0,-1 0-89 0 0,1 0-97 0 0,0 0-103 0 0,0 0-111 0 0,0 0-118 0 0,0 0-126 0 0,-14 0 441 0 0,0 0-34 0 0,0 0-35 0 0,0 0-37 0 0,0 0-36 0 0,0 0-38 0 0,0 0-40 0 0,1 0-39 0 0,-1 0-41 0 0,0 0-41 0 0,0 0-43 0 0,0 0-44 0 0,-3 0 280 0 0,1 0-32 0 0,27 0-1561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2:4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10610 0 0,'0'-1'1308'0'0,"0"-2"-530"0"0,0 0-492 0 0,1 0-41 0 0,-1 1-40 0 0,0 0-41 0 0,1 0-41 0 0,0 1-40 0 0,0-1-41 0 0,0 1-41 0 0,0 1-40 0 0,0-1-41 0 0,1 0-41 0 0,-1 1-40 0 0,1 0-41 0 0,0 0-41 0 0,0 0-41 0 0,1 0-40 0 0,-1 0-261 0 0,-1 0-64 0 0,-1 0-51 0 0,0 0-36 0 0,0 0-185 0 0,1 0-65 0 0,0 1 275 0 0,1 1-55 0 0,1 1-61 0 0,0 0-53 0 0,2 2-226 0 0,2 3-610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2:4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6593 0 0,'0'1'1563'0'0,"0"2"-572"0"0,0 0-766 0 0,0-1 54 0 0,-1 1 48 0 0,0-1 38 0 0,-1 1 434 0 0,-4 1 1192 0 0,4-3-1434 0 0,1-1-63 0 0,1 1-139 0 0,-1-1-76 0 0,2 0-87 0 0,0 0-103 0 0,0 0-102 0 0,1 0-86 0 0,1-1-94 0 0,0 1-102 0 0,-3 1-323 0 0,1 0 118 0 0,0 0 102 0 0,0 1 85 0 0,-1-1 74 0 0,1 1 51 0 0,2 7-467 0 0,-3-8 369 0 0,0 0 102 0 0,0-1-36 0 0,3 2-556 0 0,1-1-82 0 0,0-1-92 0 0,0 1-105 0 0,-4-1 1055 0 0,2 0-924 0 0,-1 0-59 0 0,-1 0-255 0 0,0 0-684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3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27 106 7850 0 0,'0'0'1460'0'0,"0"0"42"0"0,-4-4-27 0 0,3 2-1314 0 0,0 1-41 0 0,0 0-21 0 0,-1-1-4 0 0,-1 0 7 0 0,1 0 5 0 0,1 0 37 0 0,-1 0 69 0 0,0 1 31 0 0,0-1 75 0 0,0-1 84 0 0,-1 1 97 0 0,3 2-30 0 0,0 0-65 0 0,1 2-83 0 0,0 0-66 0 0,-1 2-56 0 0,1 0-50 0 0,-1 1-22 0 0,-1 1-44 0 0,0 12 54 0 0,0-11-50 0 0,1-3 74 0 0,0 30 190 0 0,0 1-60 0 0,0 0-55 0 0,0 0-45 0 0,0 8-13 0 0,0-1-45 0 0,0 82 132 0 0,0-57-108 0 0,5 6 10 0 0,4-4-36 0 0,-3-34-48 0 0,-3-1 1 0 0,0 17-85 0 0,0-12 70 0 0,0-1 1 0 0,3 1-1 0 0,7 25-70 0 0,-7-35 31 0 0,4 3 12 0 0,-1-4 21 0 0,-6-1 29 0 0,-4-16-53 0 0,0 29 66 0 0,7-21 37 0 0,5-12-30 0 0,-3-1-8 0 0,-6 2 1 0 0,-1 6 69 0 0,-1-2-121 0 0,0-11 93 0 0,0-23 111 0 0,0 11-208 0 0,0 1-55 0 0,-3-27 51 0 0,2 31-43 0 0,1 0-1 0 0,-1 0 1 0 0,1 0 0 0 0,1 0-1 0 0,-1 0 1 0 0,1 0 0 0 0,0 0 0 0 0,0 0-1 0 0,0 0 1 0 0,1 0 0 0 0,0-1-3 0 0,4-13 7 0 0,-1 0-1 0 0,-1 0 1 0 0,-1-1 0 0 0,-1 0-1 0 0,0 1 1 0 0,-2-10-7 0 0,1 23 1 0 0,-1 0 1 0 0,2 0-1 0 0,-1 0 0 0 0,1 1 1 0 0,0-1-1 0 0,0 0 0 0 0,0 1 1 0 0,1 0-1 0 0,0-1 0 0 0,1 1 1 0 0,0 0-3 0 0,18-46 2 0 0,-19 40-1 0 0,1-4 0 0 0,0-1 1 0 0,1 1 0 0 0,1 1-1 0 0,7-14 0 0 0,-12 27 2 0 0,0 0-1 0 0,1 0 0 0 0,-1 0 1 0 0,0 1-1 0 0,1-1 0 0 0,0 0 1 0 0,-1 1-1 0 0,1-1 0 0 0,0 1 1 0 0,0-1-1 0 0,0 1 0 0 0,1-1-1 0 0,-2 2 3 0 0,0-1-1 0 0,0 1 0 0 0,0-1 0 0 0,0 1 1 0 0,0-1-1 0 0,0 1 0 0 0,0 0 1 0 0,0-1-1 0 0,0 1 0 0 0,0 0 1 0 0,0 0-1 0 0,1 0 0 0 0,-1 0 1 0 0,0 0-1 0 0,0 0 0 0 0,0 0 0 0 0,0 0 1 0 0,0 0-1 0 0,0 1 0 0 0,0-1 1 0 0,1 0-1 0 0,-1 1 0 0 0,0-1 1 0 0,0 1-1 0 0,0-1 0 0 0,0 1 1 0 0,-1-1-1 0 0,1 1 0 0 0,0 0 0 0 0,1 0-2 0 0,16 31 105 0 0,-12-19-68 0 0,15 17 36 0 0,-17-25-62 0 0,0-1 0 0 0,-1 1 1 0 0,1 0-1 0 0,-1 1 0 0 0,0-1 1 0 0,0 0-1 0 0,-1 1 0 0 0,1 0 1 0 0,-1 0-12 0 0,12 33 51 0 0,-7-23-19 0 0,-1-1 0 0 0,-1 1 0 0 0,0 1 0 0 0,-2-1 0 0 0,0 0-1 0 0,0 1 1 0 0,-1 10-32 0 0,-2-17 6 0 0,0 1-1 0 0,0-1 1 0 0,1 0-1 0 0,1 0 1 0 0,1 5-6 0 0,13 24-53 0 0,-14-34 70 0 0,-1 0-101 0 0,0 1-94 0 0,0 1-84 0 0,-1-2 15 0 0,0 0-39 0 0,0 6-389 0 0,0-1-114 0 0,0-1-85 0 0,-1 2-737 0 0,1-10 775 0 0,1-1 85 0 0,-1 1 80 0 0,1 0 76 0 0,-1-1 70 0 0,1 0 66 0 0,0 1 61 0 0,0-1 55 0 0,1 0-52 0 0,-1 1 85 0 0,1-1 73 0 0,0 0 59 0 0,0 0 12 0 0,5 0-143 0 0,-5 0 126 0 0,0 0-69 0 0,-2 0 83 0 0,1-1-35 0 0,-1 1-81 0 0,0 0-61 0 0,6 0-691 0 0,-1 0-97 0 0,1 0-321 0 0,4 0-831 0 0</inkml:trace>
  <inkml:trace contextRef="#ctx0" brushRef="#br0" timeOffset="423.1473">1022 630 11290 0 0,'-1'-16'1558'0'0,"-3"2"-126"0"0,-3 2-122 0 0,-1 2-119 0 0,-3 2-117 0 0,-1 1-113 0 0,-1 2-111 0 0,-1 2-109 0 0,-1 1-105 0 0,-1 1-103 0 0,1 2-99 0 0,-1 2-98 0 0,1 0-94 0 0,1 2-92 0 0,0 1-88 0 0,2 1-86 0 0,-7 4 170 0 0,14-8-109 0 0,0-1-1 0 0,-1 2 1 0 0,1-1 0 0 0,0 0-1 0 0,1 1 1 0 0,-1 0-1 0 0,0 0 1 0 0,1 1 0 0 0,0-1-1 0 0,0 1 1 0 0,1 0-37 0 0,-28 39 168 0 0,15-29-127 0 0,-23 26 31 0 0,33-34-67 0 0,1-1 1 0 0,1 1-1 0 0,-1 0 0 0 0,1 1 0 0 0,0-1 0 0 0,1 0 1 0 0,0 1-1 0 0,0 0 0 0 0,-1 6-5 0 0,-22 86-11 0 0,24-94 7 0 0,1 0 0 0 0,-1 0 0 0 0,1 0-1 0 0,1 0 1 0 0,-1 0 0 0 0,1 0 0 0 0,0 0-1 0 0,0 0 1 0 0,1 3 4 0 0,0 7-15 0 0,0-12 5 0 0,-1 1 0 0 0,0-1 0 0 0,1 0 0 0 0,0 1 0 0 0,0-1 0 0 0,0 0 0 0 0,0 0 0 0 0,2 4 10 0 0,9 15-94 0 0,-2-5-25 0 0,0-7 36 0 0,33 15-163 0 0,-22-20 147 0 0,36-27-75 0 0,-44 17 154 0 0,-7 2 6 0 0,1 1 0 0 0,0-1 0 0 0,-1 0 0 0 0,0-1 0 0 0,1 0-1 0 0,-1 0 1 0 0,0 0 0 0 0,0-1 0 0 0,-1 0 0 0 0,1 0 0 0 0,-1 0-1 0 0,0-1 1 0 0,4-4 14 0 0,3-10-22 0 0,-6 9 5 0 0,1 0 0 0 0,0 0 0 0 0,0 1-1 0 0,7-7 18 0 0,-8 10-5 0 0,0-1-1 0 0,-1 0 1 0 0,1 0 0 0 0,-1 0-1 0 0,-1-1 1 0 0,1 0-1 0 0,1-5 6 0 0,18-59 6 0 0,-8 19 22 0 0,-9 36-19 0 0,-5 12-5 0 0,1 0 0 0 0,-1 0 0 0 0,-1 0 0 0 0,1 0 0 0 0,-1 0 0 0 0,0-1 0 0 0,0 1 1 0 0,0 0-1 0 0,-1-1 0 0 0,0-3-4 0 0,0-11 21 0 0,-2-7 37 0 0,4 1 43 0 0,5 6 48 0 0,-7 20-139 0 0,1-1 0 0 0,-1 0-1 0 0,1 1 1 0 0,-1-1 0 0 0,1 1-1 0 0,0-1 1 0 0,-1 1 0 0 0,1-1 0 0 0,0 1-1 0 0,-1 0 1 0 0,1-1 0 0 0,0 1-1 0 0,-1 0 1 0 0,1-1 0 0 0,0 1 0 0 0,0 0-1 0 0,-1 0 1 0 0,1 0 0 0 0,0 0 0 0 0,0 0-1 0 0,0 0-9 0 0,4 0 195 0 0,-5 0-6 0 0,1 2-51 0 0,-1 2-56 0 0,0 1-35 0 0,-1 4-28 0 0,1 1 37 0 0,0 56 218 0 0,0 1-113 0 0,0 14-74 0 0,0 37-74 0 0,1-94-57 0 0,11 10 14 0 0,-3-14-62 0 0,-6-7-13 0 0,-2 5-55 0 0,3 4-276 0 0,6-5-82 0 0,-2-4 27 0 0,-8-11 805 0 0,1-1-76 0 0,0 0-71 0 0,0 1-68 0 0,0-1-65 0 0,-1 1-62 0 0,1-1-58 0 0,0 0-55 0 0,1 1-168 0 0,0 0-104 0 0,-1 0-96 0 0,1 0-83 0 0,0 0-72 0 0,0 0-62 0 0,0-1-51 0 0,0 1-38 0 0,7 1-2552 0 0,-5-2 1956 0 0,-2-1 458 0 0,1 0 68 0 0,0-1 3 0 0,-1 0 490 0 0,0 0 36 0 0,-1 0 39 0 0,1 0 44 0 0,-1 0 46 0 0,1-1 50 0 0,1-5-1252 0 0,-2-8-839 0 0,-1-11-1478 0 0</inkml:trace>
  <inkml:trace contextRef="#ctx0" brushRef="#br0" timeOffset="702.1295">1206 551 8042 0 0,'0'0'1186'0'0,"0"0"-364"0"0,0 0 1337 0 0,0 1-1129 0 0,0 3-73 0 0,0 2-324 0 0,-1 2-48 0 0,0 6 263 0 0,1 2-110 0 0,2 1-102 0 0,2 0-89 0 0,2 4-166 0 0,0 3-36 0 0,1 3-18 0 0,0-3-37 0 0,1-1-17 0 0,0 0-41 0 0,2 14 5 0 0,12 25 53 0 0,-4-15-108 0 0,-12-24-128 0 0,-4-2-36 0 0,1 1 36 0 0,8-1-21 0 0,-1 1 51 0 0,-7 0 59 0 0,-3-5-30 0 0,0-12 11 0 0,0-5 2 0 0,-5-5 15 0 0,-12-12 18 0 0,13 11 15 0 0,2 1-75 0 0,1 0-54 0 0,3-5 0 0 0,-2 5 24 0 0,1-14 121 0 0,0 0-38 0 0,0 8-75 0 0,-1 0 1 0 0,0 0 0 0 0,0 0-1 0 0,-1 0 1 0 0,-1 0 0 0 0,1 0-1 0 0,-2 0-77 0 0,-3-12 162 0 0,3 3-44 0 0,4-1-20 0 0,4-9-4 0 0,1-6-2 0 0,-5 4-2 0 0,6-30 33 0 0,8 0-67 0 0,-6 29-42 0 0,-4 19-37 0 0,10-19 44 0 0,-9 23-47 0 0,0-1-38 0 0,-1 2-32 0 0,1 0-46 0 0,-1 0-54 0 0,-1 0-63 0 0,-2 5 192 0 0,1 1-41 0 0,-1 0-41 0 0,2 0-38 0 0,-1 0-36 0 0,1 0-35 0 0,5-2-351 0 0,0 0-113 0 0,0 0-95 0 0,1 0-80 0 0,-2 1-63 0 0,4-1-611 0 0,-1 1-272 0 0,10 2-1041 0 0,-13 3 1617 0 0,-2-1 330 0 0,0 0-42 0 0,-1 0-15 0 0,0 0-84 0 0,2 0-297 0 0,2 0-779 0 0</inkml:trace>
  <inkml:trace contextRef="#ctx0" brushRef="#br0" timeOffset="1003.3333">1703 813 12291 0 0,'0'0'1381'0'0,"0"0"-534"0"0,0 0-368 0 0,0 0-38 0 0,0 0 357 0 0,1 0-82 0 0,3 0-84 0 0,3-1-263 0 0,7-3 569 0 0,-5-2-448 0 0,-5 3-288 0 0,1-1-70 0 0,-1 0-87 0 0,1 0-102 0 0,24-17 373 0 0,4 7-110 0 0,-12 6-125 0 0,-4-2-40 0 0,17-15 64 0 0,27-37 53 0 0,-21 19 6 0 0,-26 29-95 0 0,6-6 34 0 0,-9 6-5 0 0,-5-1 20 0 0,-4-1 48 0 0,-2 13-126 0 0,0 0 1 0 0,1 0 0 0 0,-1 0 0 0 0,1 0-1 0 0,0 0 1 0 0,0 1 0 0 0,0-1 0 0 0,0 0-1 0 0,1 1 1 0 0,0-3-41 0 0,5-14 290 0 0,-9 5-114 0 0,-3 1 48 0 0,4 11-186 0 0,0 0 1 0 0,0 0-1 0 0,-1 1 1 0 0,1-1-1 0 0,0 0 1 0 0,-1 1-1 0 0,1-1 0 0 0,-1 1 1 0 0,1-1-1 0 0,-1 1 1 0 0,0 0-1 0 0,0 0 1 0 0,1 0-1 0 0,-1 0 0 0 0,0 0 1 0 0,0 0-1 0 0,0 0 1 0 0,0 1-1 0 0,0-1 0 0 0,0 1 1 0 0,0-1-1 0 0,-1 1-38 0 0,-21 6 301 0 0,-4 5-71 0 0,1-2-62 0 0,16-6-116 0 0,1 0 1 0 0,0 1 0 0 0,0 0 0 0 0,0 0 0 0 0,1 1 0 0 0,-4 3-53 0 0,-20 19 164 0 0,4 1-79 0 0,13-15-45 0 0,1 2 0 0 0,0 0 0 0 0,1 1 0 0 0,1 0 1 0 0,0 1-1 0 0,1 1 0 0 0,1 0 0 0 0,-4 9-40 0 0,-6 34 167 0 0,-6 31-167 0 0,26-86 0 0 0,1 0 1 0 0,-1 0-1 0 0,1-1 1 0 0,0 1-1 0 0,1 0 0 0 0,-1 0 1 0 0,1 0-1 0 0,1-1 0 0 0,-1 1 1 0 0,1 2-1 0 0,13 35-31 0 0,-9-25-5 0 0,7 5-62 0 0,7-3-103 0 0,7-1-141 0 0,9-3-300 0 0,-14-10-200 0 0,24-3-990 0 0,-32-4 1215 0 0,0 0-66 0 0,-4 0 111 0 0,1 0-61 0 0,0 1-70 0 0,1 0-80 0 0,5 0-210 0 0,0-1-51 0 0,14-3-1156 0 0,-19 0 1041 0 0,-1-1-34 0 0,-2 1-4 0 0,3 0-51 0 0,13 0-897 0 0,20 3-1232 0 0</inkml:trace>
  <inkml:trace contextRef="#ctx0" brushRef="#br0" timeOffset="1389.1978">2594 525 12763 0 0,'-6'0'838'0'0,"1"-1"-82"0"0,0 0-75 0 0,1 0-71 0 0,0-1-64 0 0,0 0-59 0 0,0 0-54 0 0,1 0-48 0 0,-2-1 40 0 0,0 0-56 0 0,-1 1-45 0 0,0-1-34 0 0,-11 0 395 0 0,-2 1-56 0 0,-2 2-52 0 0,1 0-48 0 0,1 1 21 0 0,10-1-267 0 0,1 1-43 0 0,1 0-38 0 0,0 0-34 0 0,0 1-4 0 0,1 0-34 0 0,-11 5 140 0 0,-1 1 17 0 0,3-3-13 0 0,2 2-53 0 0,1 1-47 0 0,1 0-41 0 0,0 2-18 0 0,1 2-40 0 0,-15 25 25 0 0,13-20-61 0 0,-5 13 1 0 0,3 7-26 0 0,-3 5-17 0 0,16-39-1 0 0,1 0 0 0 0,-1 1 0 0 0,1-1 0 0 0,0 0 1 0 0,0 0-1 0 0,0 0 0 0 0,0 0 0 0 0,0 0 0 0 0,0 0 0 0 0,1 0 1 0 0,0 0-1 0 0,0 0 0 0 0,0 0 0 0 0,0 0 0 0 0,0 0 0 0 0,0 0 1 0 0,1 0-1 0 0,-1-1 0 0 0,3 3 4 0 0,2 8-30 0 0,-4-7 4 0 0,0-1-1 0 0,0 1 1 0 0,1 0 0 0 0,0-1 0 0 0,0 0-1 0 0,0 0 1 0 0,1 0 0 0 0,0 0 0 0 0,0 0-1 0 0,0-1 1 0 0,0 1 0 0 0,1-1-1 0 0,0 0 1 0 0,0 0 0 0 0,0-1 0 0 0,2 1 26 0 0,30 16-123 0 0,-30-17 114 0 0,-3-1-1 0 0,1-1-1 0 0,0 1 1 0 0,0-1 0 0 0,0-1 0 0 0,0 1 0 0 0,0-1-1 0 0,-1 1 1 0 0,1-2 0 0 0,0 1 0 0 0,0 0-1 0 0,2-1 11 0 0,7 0-25 0 0,-11 1 20 0 0,0 0-1 0 0,-1 0 1 0 0,1-1-1 0 0,0 1 1 0 0,0-1-1 0 0,-1 1 0 0 0,1-1 1 0 0,0 0-1 0 0,-1 0 1 0 0,1 0-1 0 0,0 0 1 0 0,-1-1-1 0 0,0 1 0 0 0,1-1 6 0 0,18-8-34 0 0,0 5 15 0 0,-17 4 22 0 0,0 0-1 0 0,0 0 0 0 0,0 0 0 0 0,0 0 0 0 0,-1 0 1 0 0,1-1-1 0 0,-1 1 0 0 0,1-1 0 0 0,-1 0 1 0 0,1 0-1 0 0,-1-1 0 0 0,0 1 0 0 0,0-1 0 0 0,0 0-2 0 0,31-19 38 0 0,-30 21-31 0 0,0-1 0 0 0,0 0 0 0 0,0 0 1 0 0,-1-1-1 0 0,1 1 0 0 0,-1-1 0 0 0,1 0 0 0 0,-1 1 1 0 0,0-2-1 0 0,0 1 0 0 0,-1 0 0 0 0,2-1-7 0 0,7-12 9 0 0,-6 11-6 0 0,-1-1 1 0 0,0 1 0 0 0,0-1 0 0 0,0 0 0 0 0,-1 0-1 0 0,0 0 1 0 0,0 0 0 0 0,-1-1 0 0 0,1 1-1 0 0,-1-1 1 0 0,-1 0 0 0 0,1 1 0 0 0,-1-4-4 0 0,-1-226 147 0 0,-2 209-133 0 0,-1 0 1 0 0,-2 1-1 0 0,0-1 1 0 0,-7-18-15 0 0,-9-38 43 0 0,13 38 1 0 0,-3 0 1 0 0,-1 1-1 0 0,-9-19-44 0 0,14 47 49 0 0,8 5-33 0 0,0 8-2 0 0,-6-2 58 0 0,-9 9-51 0 0,12-3-5 0 0,0 0-11 0 0,1 1-1 0 0,1 0 1 0 0,-1 0 0 0 0,0 0-1 0 0,0 0 1 0 0,1 0-1 0 0,-1 0 1 0 0,1 0 0 0 0,0 1-1 0 0,-1-1 1 0 0,1 0-1 0 0,0 0 1 0 0,0 2-5 0 0,2 41-22 0 0,-1-16-20 0 0,-1 23-36 0 0,0-14-38 0 0,0-7-49 0 0,0-3-84 0 0,2-6-229 0 0,11 19-536 0 0,-7-30 675 0 0,0 0-37 0 0,0 1-91 0 0,0 0-77 0 0,-1 1-97 0 0,-1 0-114 0 0,3 17-1389 0 0,-2-7 363 0 0,1-2-103 0 0,-1-7 543 0 0,3-2-86 0 0,-3-5 278 0 0,0 0-92 0 0,1-1-340 0 0,3 4-900 0 0,-8-9 2092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14883 0 0,'25'0'1268'0'0,"-13"0"-479"0"0,-4 1 92 0 0,-1 5-90 0 0,9 9-58 0 0,5 0-70 0 0,-8-10-307 0 0,1 1 22 0 0,-4 5-42 0 0,-2 22 98 0 0,-1 1-119 0 0,11 1 6 0 0,-6-10-138 0 0,-5 12 5 0 0,1 0-49 0 0,7-7-46 0 0,-1-1-32 0 0,-12-23-54 0 0,-1-1 1 0 0,0 1 0 0 0,0 0 0 0 0,-1 0 0 0 0,1-1 0 0 0,-2 1-1 0 0,1 3-7 0 0,-1 1 9 0 0,1-1 0 0 0,1 1 0 0 0,-1-1 0 0 0,1 0 0 0 0,1 0 0 0 0,0 1 0 0 0,0-1 0 0 0,1 1-9 0 0,10 20 16 0 0,-9-22-9 0 0,0 1 1 0 0,-1 0-1 0 0,0-1 1 0 0,0 1-1 0 0,-1 0 1 0 0,0 1-1 0 0,0-1 0 0 0,-1 0 1 0 0,-1 7-8 0 0,1-11 2 0 0,-1-1-1 0 0,0 1 1 0 0,1 0 0 0 0,0-1-1 0 0,0 1 1 0 0,0-1 0 0 0,1 1-1 0 0,-1-1 1 0 0,1 0 0 0 0,0 0-1 0 0,0 0 1 0 0,1 0 0 0 0,1 3-2 0 0,13 24-9 0 0,-16-26 0 0 0,1 1 0 0 0,-1-1 0 0 0,0 1-1 0 0,0-1 1 0 0,0 1 0 0 0,-1 0 0 0 0,0 1 9 0 0,0-5-7 0 0,0 0-1 0 0,0-1 0 0 0,0 1 1 0 0,0 0-1 0 0,0-1 0 0 0,-1 1 1 0 0,1 0-1 0 0,-1-1 0 0 0,1 1 1 0 0,-1-1-1 0 0,1 1 0 0 0,-1-1 1 0 0,0 1-1 0 0,0-1 0 0 0,0 1 1 0 0,0-1-1 0 0,0 0 8 0 0,0 1-13 0 0,-1-1-1 0 0,1-1 1 0 0,0 1-1 0 0,-1 0 1 0 0,1 0 0 0 0,-1 0-1 0 0,1-1 1 0 0,-1 1 0 0 0,0-1-1 0 0,1 1 1 0 0,-1-1 0 0 0,1 0-1 0 0,-1 0 1 0 0,0 1 0 0 0,1-1-1 0 0,-1 0 1 0 0,0-1 13 0 0,-6 1-298 0 0,8 0-83 0 0,-7 0-46 0 0,6 1 408 0 0,-1-1 0 0 0,1 0-1 0 0,0 0 1 0 0,-1 0 0 0 0,1 0-1 0 0,0-1 1 0 0,-1 1 0 0 0,1 0 0 0 0,0 0-1 0 0,0-1 1 0 0,-1 1 0 0 0,1-1-1 0 0,0 1 1 0 0,0-1 0 0 0,0 0 0 0 0,-1 1-1 0 0,1-1 1 0 0,0 0 0 0 0,0 0-1 0 0,0 0 1 0 0,0 0 0 0 0,1 0-1 0 0,-1 0 1 0 0,0 0 0 0 0,0 0 0 0 0,0 0-1 0 0,1 0 1 0 0,-1 0 0 0 0,1 0-1 0 0,-1-1 20 0 0,-1-5-86 0 0,1 0 0 0 0,0 0 0 0 0,1 0-1 0 0,-1 0 1 0 0,1 0 0 0 0,1-3 86 0 0,-1-8-112 0 0,0-31-168 0 0,0 0 111 0 0,0-10 80 0 0,0-28 104 0 0,0 19 44 0 0,1 49-23 0 0,1 0 0 0 0,0 0 0 0 0,2 0-1 0 0,0 1 1 0 0,1-1 0 0 0,1 1-36 0 0,7-29 102 0 0,-5 14-18 0 0,5-17 102 0 0,18-8 75 0 0,14-9 60 0 0,-43 65-297 0 0,0 0 0 0 0,0 1 0 0 0,1-1 0 0 0,-1 0 0 0 0,1 1 0 0 0,-1-1 0 0 0,1 1 0 0 0,0 0 0 0 0,0 0 0 0 0,1 0-24 0 0,11-5 125 0 0,22-24 260 0 0,-36 30-371 0 0,-1-1 1 0 0,0 1-1 0 0,1-1 0 0 0,-1 1 1 0 0,1-1-1 0 0,-1 1 0 0 0,1-1 0 0 0,-1 1 1 0 0,1-1-1 0 0,-1 1 0 0 0,1 0 1 0 0,-1-1-1 0 0,1 1 0 0 0,-1 0 1 0 0,1 0-1 0 0,0-1 0 0 0,-1 1 1 0 0,1 0-1 0 0,-1 0 0 0 0,1 0 0 0 0,0 0 1 0 0,-1 0-1 0 0,1 0 0 0 0,0 0 1 0 0,-1 0-1 0 0,1 0-14 0 0,73 0 643 0 0,-73 0-638 0 0,-1 0 0 0 0,0-1 0 0 0,0 1 0 0 0,1 0-1 0 0,-1 0 1 0 0,0 0 0 0 0,0 0 0 0 0,0 0 0 0 0,1 0 0 0 0,-1 0 0 0 0,0 0 0 0 0,0 0 0 0 0,1 0 0 0 0,-1 0 0 0 0,0 0-1 0 0,0 0 1 0 0,1 0 0 0 0,-1 0 0 0 0,0 0 0 0 0,0 1 0 0 0,0-1 0 0 0,1 0 0 0 0,-1 0 0 0 0,0 0 0 0 0,0 0 0 0 0,0 0 0 0 0,1 0-1 0 0,-1 1 1 0 0,0-1 0 0 0,0 0 0 0 0,0 0 0 0 0,0 0 0 0 0,1 1 0 0 0,-1-1 0 0 0,0 0 0 0 0,0 0 0 0 0,0 0 0 0 0,0 1 0 0 0,0-1-1 0 0,0 0 1 0 0,0 0 0 0 0,0 0 0 0 0,0 1 0 0 0,0-1 0 0 0,1 0 0 0 0,-1 0 0 0 0,0 1 0 0 0,0-1 0 0 0,-1 0 0 0 0,1 0-1 0 0,0 1 1 0 0,0-1 0 0 0,0 0 0 0 0,0 0 0 0 0,0 1 0 0 0,0-1 0 0 0,0 0-5 0 0,0 2 15 0 0,0-1 0 0 0,0 1 1 0 0,0 0-1 0 0,0-1 0 0 0,1 1 0 0 0,-1 0 0 0 0,1-1 1 0 0,-1 1-1 0 0,1-1 0 0 0,-1 1 0 0 0,1-1 0 0 0,0 1 1 0 0,0-1-1 0 0,0 1 0 0 0,0-1 0 0 0,0 0 0 0 0,0 0 1 0 0,0 1-1 0 0,0-1 0 0 0,0 0 0 0 0,1 0 0 0 0,-1 0 0 0 0,0 0 1 0 0,2 0-16 0 0,-1 0 14 0 0,0 1 0 0 0,-1-1 0 0 0,1 0 0 0 0,0 0 0 0 0,-1 1 0 0 0,1-1 0 0 0,-1 1 0 0 0,0 0 0 0 0,1-1 0 0 0,-1 1 0 0 0,0 0 0 0 0,0 0 0 0 0,0 0 0 0 0,0 0 0 0 0,0 0 0 0 0,-1 0 0 0 0,1 0 0 0 0,-1 0 0 0 0,1 0 0 0 0,-1 0 0 0 0,0 0 0 0 0,1 0 0 0 0,-1 0 0 0 0,0 0 0 0 0,-1 1-14 0 0,-6 35 159 0 0,-9-10-47 0 0,2-5-42 0 0,1 6 21 0 0,10-22-73 0 0,0-1 0 0 0,0 1 0 0 0,0-1 1 0 0,-1 0-1 0 0,0 0 0 0 0,0 0 0 0 0,-1-1 1 0 0,1 1-1 0 0,-2-1-18 0 0,-29 32 58 0 0,-24 24 8 0 0,20-33-74 0 0,16-20-58 0 0,1-1-67 0 0,17-4-39 0 0,0 0 72 0 0,0 0 52 0 0,-3 2 69 0 0,-3 3 47 0 0,8-6-80 0 0,-2 0-36 0 0,2 0-28 0 0,-1 0-39 0 0,0-1-46 0 0,0 1-52 0 0,0-1-9 0 0,0 0-44 0 0,-1-1-49 0 0,1 1-52 0 0,-1 0-55 0 0,-1-1-59 0 0,1 0-64 0 0,-2 0-67 0 0,7 0 254 0 0,-2 0 86 0 0,1 0 74 0 0,0 0 63 0 0,0 0 51 0 0,0 0 38 0 0,-5 0-12 0 0,4 0-24 0 0,0 0-86 0 0,0 0 12 0 0,1 0-49 0 0,0 0-57 0 0,0 0-62 0 0,0 0-103 0 0,0 0-88 0 0,0 0-99 0 0,0 0-105 0 0,0 0-116 0 0,0 0-123 0 0,0 0 431 0 0,1 0-35 0 0,-1 0-35 0 0,1 0-36 0 0,5 0-674 0 0,2 0-97 0 0,2 0-375 0 0,7 0-994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2:4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7402 0 0,'0'0'980'0'0,"0"0"-358"0"0,0 0-138 0 0,0 0-45 0 0,0 0 39 0 0,-1 0-74 0 0,0 0-63 0 0,-1 0-50 0 0,-3 0-3 0 0,1 0-65 0 0,2 0-70 0 0,1 0-78 0 0,2 0-84 0 0,1 0-93 0 0,2 0-98 0 0,1 0-107 0 0,-4 0-294 0 0,0 0 88 0 0,0 1 78 0 0,0-1 72 0 0,-1 2-67 0 0,0-1 116 0 0,1 1 88 0 0,-1 0 61 0 0,0 2-142 0 0,1-3 145 0 0,-1 0-90 0 0,1-1 86 0 0,0 0-32 0 0,5-2-870 0 0,0-2 281 0 0,0 3-71 0 0,-2 2 213 0 0,1 1-42 0 0,0 2-178 0 0,3 4-479 0 0</inkml:trace>
  <inkml:trace contextRef="#ctx0" brushRef="#br0" timeOffset="1">436 575 6417 0 0,'0'0'814'0'0,"0"0"-350"0"0,0 0-228 0 0,0 0-42 0 0,0 0-38 0 0,0 0-33 0 0,0 0 33 0 0,0 0-126 0 0,0 0-35 0 0,0 0-37 0 0,0 0-35 0 0,0 0-37 0 0,0 0-36 0 0,0 0-37 0 0,0 0-38 0 0,1 0-41 0 0,1 0-44 0 0,-1 0 76 0 0,-1 0 107 0 0,1-1 52 0 0,3 0-17 0 0,-2 1 19 0 0,0 0-9 0 0,-1 0-41 0 0,1 0-19 0 0,-1 1-40 0 0,0-1-47 0 0,1 1-53 0 0,-1-1-58 0 0,1 1-64 0 0,-1 0-70 0 0,0 1-75 0 0,4 2-200 0 0,0 1-94 0 0,4 4-395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2:4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5073 0 0,'0'0'889'0'0,"0"0"-392"0"0,0 0-254 0 0,0 1-51 0 0,0 0-46 0 0,0 1-42 0 0,0-1-135 0 0,0 7-21 0 0,0-1-61 0 0,0-1-86 0 0,0-3 50 0 0,0 0-38 0 0,0 0-3 0 0,0-1-32 0 0,1 0-37 0 0,-1 0-39 0 0,1-1-41 0 0,-1 0-45 0 0,1 0-47 0 0,0-1-50 0 0,1 0 11 0 0,2 0-54 0 0,0 0-156 0 0,4 0-399 0 0</inkml:trace>
  <inkml:trace contextRef="#ctx0" brushRef="#br0" timeOffset="1">354 464 8618 0 0,'-11'1'997'0'0,"5"2"-113"0"0,4 0-493 0 0,0 0-38 0 0,2 1-42 0 0,-1 0-46 0 0,1-3 1 0 0,0 0-43 0 0,-1-1-39 0 0,0 1-37 0 0,-1 0 15 0 0,0-1-59 0 0,0 0-46 0 0,0 0-34 0 0,-5 0-8 0 0,6 0 59 0 0,1 0 86 0 0,8 1-347 0 0,-5 0 41 0 0,0 1-43 0 0,-1 1-44 0 0,-1 0-51 0 0,0 1-54 0 0,-1 0-58 0 0,0-3-156 0 0,1-1 58 0 0,-1 1 54 0 0,1-1 51 0 0,-1 0 47 0 0,1 1 43 0 0,0-1 40 0 0,0 1 35 0 0,0-1-2 0 0,0 0 40 0 0,2 1-92 0 0,0 0 101 0 0,2 0-180 0 0,-3-1 194 0 0,-1 0-50 0 0,0 1-69 0 0,-1-1-85 0 0,4 2-341 0 0,0 1-47 0 0,1 1-198 0 0,2 3-536 0 0,-4-5 1014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2:4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11370 0 0,'-1'0'1115'0'0,"-2"0"-455"0"0,1 0-315 0 0,-1 1-37 0 0,0 1-36 0 0,-1-1-35 0 0,-2 4 144 0 0,-1 1-118 0 0,1 1-103 0 0,1-1-92 0 0,2 1-79 0 0,2-1-66 0 0,1-5-271 0 0,0 0 87 0 0,1-1 74 0 0,0 1 63 0 0,0-1 20 0 0,5 0 95 0 0,-3 0-49 0 0,-1 0-102 0 0,-1 0 27 0 0,1 0-43 0 0,-1 0-49 0 0,0 0-54 0 0,1 1-188 0 0,0 0-121 0 0,-2-1 244 0 0,1 1-35 0 0,0-1-38 0 0,0 1-38 0 0,-1-1 455 0 0,3 3-802 0 0,1 1-61 0 0,2 0-75 0 0,-1 0-88 0 0,-1-3 229 0 0,0 0-42 0 0,1 0-212 0 0,2-1-579 0 0,-5 0 1111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2:4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243 597 6809 0 0,'-12'-13'376'0'0,"3"1"-92"0"0,3 4-121 0 0,1-1-34 0 0,-1-8 53 0 0,0-22 86 0 0,6 24-144 0 0,0-2 47 0 0,0 15-147 0 0,1-9 105 0 0,-1 1 0 0 0,2-1 0 0 0,0 1 0 0 0,0 0-1 0 0,1-1 1 0 0,0 1 0 0 0,1 1 0 0 0,0-1 0 0 0,0 0 0 0 0,5-5-129 0 0,33-49 760 0 0,-11 23-298 0 0,-6 8-126 0 0,-2 1-48 0 0,-14 18-169 0 0,2 0 0 0 0,0 1 1 0 0,0 0-1 0 0,4-1-119 0 0,-3 2 91 0 0,1 2 0 0 0,0 0 1 0 0,1 0-1 0 0,2 1-91 0 0,-1 0 92 0 0,0 1 0 0 0,1 1-1 0 0,13-4-91 0 0,53-8 207 0 0,-61 17-144 0 0,1 0 0 0 0,-1 2 0 0 0,16 1-63 0 0,-12 1 48 0 0,-1 1 0 0 0,0 2 0 0 0,0 0 0 0 0,-1 2 0 0 0,0 0 0 0 0,0 2 0 0 0,0 0 0 0 0,19 13-48 0 0,-10-3 103 0 0,-1 1 0 0 0,-1 2 1 0 0,-1 1-1 0 0,-2 1 1 0 0,23 24-104 0 0,-3 5 259 0 0,-3 1 1 0 0,20 33-260 0 0,-40-52 135 0 0,-2 2 1 0 0,5 13-136 0 0,-6-7 212 0 0,11 37-212 0 0,3 33 369 0 0,5 38-369 0 0,-35-130 29 0 0,8 32 50 0 0,-3 1-1 0 0,-2 1 0 0 0,-2 0 1 0 0,-2 17-79 0 0,-8 58 164 0 0,-8-32 108 0 0,-3-1 0 0 0,-25 80-272 0 0,30-143 103 0 0,-1 0 0 0 0,-6 7-103 0 0,-35 62 267 0 0,-8-6 63 0 0,-7-5 63 0 0,48-67-234 0 0,-2-1 0 0 0,-1-1 0 0 0,-1-1 0 0 0,0-1 0 0 0,-2-1 0 0 0,-26 17-159 0 0,27-23 137 0 0,0 0 0 0 0,-1-2 1 0 0,-16 6-138 0 0,20-10 80 0 0,0-1 0 0 0,0-1 1 0 0,-1-1-1 0 0,-14 1-80 0 0,17-4 48 0 0,1-1 0 0 0,0-1-1 0 0,-1-1 1 0 0,1 0 0 0 0,-18-4-48 0 0,16 1 30 0 0,1-1 1 0 0,-1-1-1 0 0,1 0 1 0 0,0-2-1 0 0,-2-2-30 0 0,0 0 19 0 0,1-2-1 0 0,1 0 0 0 0,0-1 0 0 0,-8-7-18 0 0,9 4-1 0 0,0-1 0 0 0,1 0 0 0 0,1-1 0 0 0,-1-3 1 0 0,-32-43-57 0 0,4-2-1 0 0,-9-21 58 0 0,27 39-80 0 0,3-2 1 0 0,-2-11 79 0 0,-12-42-409 0 0,0-15 409 0 0,-3-36-357 0 0,13 24-26 0 0,6-2-100 0 0,8 23-14 0 0,4-1-99 0 0,4 2-112 0 0,5 54 308 0 0,0 1-34 0 0,2 11-39 0 0,2 2-37 0 0,6-33-607 0 0,3 5-109 0 0,4 4-86 0 0,-10 38 671 0 0,0 2-11 0 0,0 1-43 0 0,1 0-54 0 0,1 1-64 0 0,2 0-78 0 0,1 0-61 0 0,3-4-250 0 0,10-14-668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2:4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5678 7410 0 0,'0'-13'1760'0'0,"0"7"-648"0"0,0 3 161 0 0,0 3-117 0 0,0 0-98 0 0,0 0-105 0 0,0 0-117 0 0,0 3-103 0 0,0 1-450 0 0,1 0-34 0 0,0 3 162 0 0,0-1-168 0 0,1-1-45 0 0,2 6 101 0 0,3 9 106 0 0,-5-10-193 0 0,1 8 205 0 0,-2 1 0 0 0,0 0 0 0 0,-1 11-417 0 0,-1-7 257 0 0,1-1-43 0 0,2 1-55 0 0,0-1-68 0 0,2 9-107 0 0,1 0 73 0 0,11 72 337 0 0,-8-58-277 0 0,-3-19-104 0 0,0 1-59 0 0,-1-5-47 0 0,0 1-60 0 0,1-1-66 0 0,0 0-76 0 0,0 0-83 0 0,-1-1-91 0 0,2 1-100 0 0,-1-1-108 0 0,-3-11 168 0 0,3 8-451 0 0,-4-13 593 0 0,1 1-44 0 0,-1-2 24 0 0,0 1-48 0 0,1-1-57 0 0,-1 0-64 0 0,1 0 39 0 0,-1 0-55 0 0,1 0-59 0 0,-1 0-63 0 0,1 0-68 0 0,0 0-72 0 0,0 0-77 0 0,0 1-81 0 0,1-1-42 0 0,0 1-56 0 0,2 0-271 0 0,3 3-741 0 0,-8-8 2083 0 0</inkml:trace>
  <inkml:trace contextRef="#ctx0" brushRef="#br0" timeOffset="239.2374">1115 5921 12131 0 0,'0'3'648'0'0,"0"0"-43"0"0,-1 1-42 0 0,1-1-40 0 0,-1 0-38 0 0,0 0-37 0 0,-2 3 349 0 0,1-1-281 0 0,0 0-62 0 0,-1-1-55 0 0,1 1-50 0 0,-1-1-43 0 0,0 1-37 0 0,-3 4 185 0 0,-7 9 374 0 0,9-10-441 0 0,-5 12 189 0 0,0-1-67 0 0,1 0-63 0 0,1 1-57 0 0,0-1-54 0 0,1 0-48 0 0,-1 0-42 0 0,1 0-38 0 0,-6 18 97 0 0,0-1-84 0 0,1-8 27 0 0,-1 0-1 0 0,-14 24-246 0 0,-7 10 132 0 0,4 2-47 0 0,3 3-59 0 0,-1 2-70 0 0,9-25-60 0 0,-4 0-77 0 0,0 0-89 0 0,4 0-107 0 0,-13 34-716 0 0,22-56 747 0 0,1 1-42 0 0,-1-1-57 0 0,1 0-73 0 0,2-7 125 0 0,1 0-45 0 0,0 0-48 0 0,0 0-55 0 0,1-2 46 0 0,1 0-43 0 0,-1 0-46 0 0,1 0-49 0 0,0 0-51 0 0,0 0-55 0 0,0 0-56 0 0,1 1-61 0 0,0 2-254 0 0,0 1-50 0 0,1-1-74 0 0,-1 1-83 0 0,-1-4 202 0 0,0 0-51 0 0,-2 3-280 0 0,-3 8-777 0 0</inkml:trace>
  <inkml:trace contextRef="#ctx0" brushRef="#br0" timeOffset="648.5701">1270 7334 8706 0 0,'-5'-5'670'0'0,"0"-1"62"0"0,-4-14 1825 0 0,7 11-1515 0 0,2 3-473 0 0,-1 0-55 0 0,1 0-36 0 0,0-1-92 0 0,0 0-107 0 0,0 0-121 0 0,0 3-128 0 0,0-1-58 0 0,-2-18 737 0 0,-3 8-49 0 0,-3 5-52 0 0,-2 1-55 0 0,-6-4 68 0 0,12 8-461 0 0,2 4-109 0 0,1 0-1 0 0,0-1 1 0 0,-1 1 0 0 0,1 0 0 0 0,-1 0-1 0 0,1 0 1 0 0,-1 0 0 0 0,1 0 0 0 0,-1 0-1 0 0,0 0 1 0 0,1 1 0 0 0,-1-1 0 0 0,0 1-1 0 0,0-1 1 0 0,1 1 0 0 0,-1 0-1 0 0,0-1 1 0 0,0 1 0 0 0,0 0 0 0 0,0 0-1 0 0,1 0 1 0 0,-1 1 0 0 0,0-1 0 0 0,-2 1-51 0 0,-3-1 283 0 0,0 0-34 0 0,-6 3 156 0 0,1 0-109 0 0,0 2-89 0 0,2 1-82 0 0,1 0-44 0 0,2 0-38 0 0,1 0-1 0 0,0 1 0 0 0,0 0 0 0 0,1-1 0 0 0,-5 9-42 0 0,5-7-1 0 0,0 1 0 0 0,0 0 0 0 0,1 0 0 0 0,1 0 0 0 0,-1 1 0 0 0,0 5 1 0 0,-3 18-30 0 0,3-5-30 0 0,2 0-48 0 0,1 0-60 0 0,1-1-73 0 0,6-3-234 0 0,20 15-143 0 0,-23-36 547 0 0,0 0 1 0 0,0 0 0 0 0,0-1-1 0 0,0 1 1 0 0,0-1 0 0 0,1 1-1 0 0,-1-1 1 0 0,1 0-1 0 0,2 1 71 0 0,-5-3-29 0 0,0 0-1 0 0,0 1 1 0 0,0-1-1 0 0,0 0 1 0 0,0 1-1 0 0,1-1 1 0 0,-1 0-1 0 0,0 0 1 0 0,0 0-1 0 0,0 0 1 0 0,0 0-1 0 0,1-1 1 0 0,-1 1-1 0 0,0 0 1 0 0,0 0-1 0 0,0-1 1 0 0,1 0 29 0 0,8-3-169 0 0,19-11-275 0 0,-2-1 113 0 0,-3-4 94 0 0,-3-5 75 0 0,0-4-1 0 0,-1 9 78 0 0,-15 14 75 0 0,1 1 0 0 0,-1-1 0 0 0,0 0 0 0 0,0-1 0 0 0,-1 1 0 0 0,0-1 0 0 0,0 0 0 0 0,0 0 0 0 0,1-5 10 0 0,13-37-24 0 0,-3 0 0 0 0,-1-1 0 0 0,-3 0 0 0 0,2-32 24 0 0,-3-10-69 0 0,-4-1 1 0 0,-5-9 68 0 0,-1 60 52 0 0,0-49-116 0 0,0 64 86 0 0,0-1 61 0 0,0-2 107 0 0,0 15-46 0 0,0-1 37 0 0,0 0 42 0 0,0 0 45 0 0,0 0 50 0 0,0 0 53 0 0,-1 7 13 0 0,-1 4-60 0 0,-6 8 224 0 0,0 16 107 0 0,6-11-396 0 0,1 2 36 0 0,1 7 31 0 0,-2 0-66 0 0,-2 7 36 0 0,0 0-73 0 0,-4 23 172 0 0,7-37-305 0 0,-7 51 373 0 0,1-1-96 0 0,1 10-24 0 0,2 38 54 0 0,-1 3-151 0 0,-1-39-132 0 0,2-25-77 0 0,1 1-38 0 0,0 1-45 0 0,2 3-53 0 0,0-20-26 0 0,-1 1-17 0 0,3-10-67 0 0,1-3-85 0 0,-1-10 94 0 0,2 1-40 0 0,0 1-89 0 0,0 0-64 0 0,-1-4 105 0 0,1-1-34 0 0,-1 1-39 0 0,-1-1-42 0 0,1 0-45 0 0,-1 0-50 0 0,0 0-53 0 0,-1-1-56 0 0,0-5-1 0 0,0 0 37 0 0,0 1 36 0 0,1-1 36 0 0,-1 1-402 0 0,1 0 123 0 0,0 0 112 0 0,0 0 102 0 0,0-1 91 0 0,0 1 80 0 0,0-1 99 0 0,0 0 48 0 0,0-1 42 0 0,1 1 32 0 0,-1 0-49 0 0,3 0-222 0 0,-3 0 254 0 0,0-1-61 0 0,0 0-73 0 0,-1 0 100 0 0,0 0-35 0 0,0 0-39 0 0,0 0-41 0 0,-1 0 318 0 0,3-1-1284 0 0,-1-1-62 0 0,0-2-332 0 0,-1-4-917 0 0</inkml:trace>
  <inkml:trace contextRef="#ctx0" brushRef="#br0" timeOffset="1203.0567">1005 1150 9762 0 0,'-9'-8'525'0'0,"0"1"-76"0"0,1 1-68 0 0,0 1-56 0 0,-1 0 6 0 0,-1 2-49 0 0,-22-5 459 0 0,20 5-460 0 0,-2 0 46 0 0,-10-2 129 0 0,3 3-90 0 0,15 2-244 0 0,-1 1-1 0 0,0-1 1 0 0,1 1-1 0 0,-1 0 1 0 0,1 1 0 0 0,-1 0-1 0 0,1 0 1 0 0,-3 1-122 0 0,-5 3 241 0 0,-3 0 37 0 0,-4 3 89 0 0,-6 3 25 0 0,1 1-38 0 0,-24 20 257 0 0,3 4-115 0 0,3 6-90 0 0,-23 33 113 0 0,-25 49 141 0 0,43-52-397 0 0,2 7-37 0 0,-41 91 129 0 0,12 7-114 0 0,15-7-91 0 0,47-114-87 0 0,1-1 0 0 0,-1 34-63 0 0,4-24 28 0 0,5-35-16 0 0,2 1-1 0 0,1-1 1 0 0,2 1-1 0 0,1 0 1 0 0,3 21-12 0 0,2-16-8 0 0,1 0 0 0 0,11 31 8 0 0,-3-17-45 0 0,3-1 0 0 0,8 12 45 0 0,16 14-113 0 0,-32-61 49 0 0,1 0 0 0 0,0-1 0 0 0,10 9 64 0 0,110 95-529 0 0,-89-81 355 0 0,-23-22 96 0 0,0 0 0 0 0,1-1 0 0 0,1-1 0 0 0,0 0 0 0 0,15 5 78 0 0,-9-6-72 0 0,0-2 0 0 0,1-1 1 0 0,1-1-1 0 0,11 1 72 0 0,16 2-83 0 0,35 8-111 0 0,-2-8-53 0 0,-68-10 178 0 0,0-1-1 0 0,0 0 0 0 0,0-2 0 0 0,0 0 0 0 0,0-2 0 0 0,-1 0 0 0 0,0-1 0 0 0,2-2 70 0 0,9-3-105 0 0,0-2 0 0 0,-1-2 1 0 0,-1 0-1 0 0,13-10 105 0 0,10-12-109 0 0,-2-8 43 0 0,-42 35 59 0 0,65-67-17 0 0,-57 58 44 0 0,-2-1 1 0 0,0-1-1 0 0,8-15-20 0 0,3-15 72 0 0,-3-1 1 0 0,2-10-73 0 0,-3 6 39 0 0,19-65 52 0 0,-13-3 85 0 0,-11-1 70 0 0,-11-2 55 0 0,-9-25 112 0 0,-11-13 632 0 0,-10-19-1045 0 0,19 148 134 0 0,-2 0-1 0 0,-1 1 1 0 0,-2-2-134 0 0,-39-91 277 0 0,50 126-275 0 0,-21-47 130 0 0,-1 1-1 0 0,-22-31-131 0 0,15 35 74 0 0,-1 1-1 0 0,-31-32-73 0 0,37 48-127 0 0,-2 0 69 0 0,-4-2 48 0 0,-49-31 58 0 0,48 40-61 0 0,8 5-25 0 0,-2 1-33 0 0,1 1-41 0 0,-1 2-47 0 0,4 2-16 0 0,-1 0-43 0 0,1 2-48 0 0,-1 0-51 0 0,1 2-56 0 0,-1 0-62 0 0,0 1-64 0 0,0 2-69 0 0,0 0-74 0 0,0 2-79 0 0,1 1-82 0 0,-1 1-87 0 0,0 1-91 0 0,1 2-97 0 0,-1 1-99 0 0,1 1-105 0 0,7-1 133 0 0,0 0-74 0 0,-2 3-318 0 0,-7 5-857 0 0,20-13 2101 0 0</inkml:trace>
  <inkml:trace contextRef="#ctx0" brushRef="#br0" timeOffset="2486.8606">2330 46 8978 0 0,'10'-2'299'0'0,"-2"-2"-109"0"0,-3-2-85 0 0,-1-1-63 0 0,-3 5-43 0 0,0 0 0 0 0,-1 1 0 0 0,1-1-1 0 0,0 1 1 0 0,1-1 0 0 0,-1 1 0 0 0,0 0 0 0 0,0-1 0 0 0,0 1 0 0 0,1 0-1 0 0,-1 0 1 0 0,1 0 0 0 0,-1 0 0 0 0,1 0 0 0 0,-1 0 0 0 0,2 0 1 0 0,18-2 73 0 0,-11 2-69 0 0,1 1 46 0 0,9 0 99 0 0,30 1 306 0 0,-34 2-336 0 0,7 4 74 0 0,-15-4-105 0 0,2-1 0 0 0,-1 0 0 0 0,0 0 0 0 0,0-1 1 0 0,0 0-1 0 0,6 0-88 0 0,55 5 249 0 0,-13 4-131 0 0,-2 3-36 0 0,-2-2-14 0 0,-47-10-57 0 0,32 8 91 0 0,-10 1 51 0 0,-5 9 74 0 0,-3 12 102 0 0,-12-15 25 0 0,-1 1 1 0 0,-1 0 0 0 0,0 0-1 0 0,3 15-354 0 0,-3 11 563 0 0,-4-19-285 0 0,-2 2-35 0 0,-1 1-41 0 0,-2 1-50 0 0,-3 17 103 0 0,-2 2-42 0 0,-10 48 112 0 0,5-29-162 0 0,-5 38 27 0 0,-74 459 709 0 0,62-385-592 0 0,-20 73 84 0 0,2-10-28 0 0,-67 484 555 0 0,49-322-474 0 0,-18 162 77 0 0,65-376-314 0 0,-19 229 265 0 0,28-138-249 0 0,9-91-166 0 0,0 49-88 0 0,3-121-33 0 0,2-2-37 0 0,5 53-131 0 0,0-1 47 0 0,1-1 42 0 0,0 0 38 0 0,2 33 21 0 0,0 0 39 0 0,4 39 29 0 0,9 120 42 0 0,-18-168-3 0 0,-9 4-23 0 0,1-23-38 0 0,-5-34 0 0 0,-14 72-78 0 0,12-148 75 0 0,-3-3 44 0 0,-4 10 43 0 0,-12 32 67 0 0,3-7-18 0 0,0-10-32 0 0,-8-2-105 0 0,12-42-26 0 0,-3-1-37 0 0,-3-3-40 0 0,-3-2-42 0 0,-7 2-101 0 0,0-5-81 0 0,-2-5-100 0 0,-3-5-118 0 0,10-7-67 0 0,-11 4-420 0 0,1-6-78 0 0,28-9 763 0 0,0 1-34 0 0,0-1-44 0 0,0 1-50 0 0,0 0-43 0 0,0 0-62 0 0,0-1-69 0 0,1 1-76 0 0,-1-1-83 0 0,1-1-90 0 0,0 0-97 0 0,1 0-104 0 0,4-1 298 0 0,2 0-56 0 0,-1 0-233 0 0,-2 0-627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2:4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6825 0 0,'3'4'1438'0'0,"2"2"-634"0"0,-1 0-67 0 0,-1 2-65 0 0,0 0-60 0 0,-1 1-58 0 0,0 1-53 0 0,0 0-52 0 0,-2 1-47 0 0,1 0-44 0 0,-1 0-41 0 0,0 1-38 0 0,0-1-34 0 0,-1 11 154 0 0,0-1-97 0 0,0-5-103 0 0,1 3 38 0 0,0-9-375 0 0,0-1 51 0 0,0 1 45 0 0,0-1 42 0 0,0 5 69 0 0,0 0 68 0 0,0-1 54 0 0,0 1 40 0 0,0 26 545 0 0,0-23-472 0 0,0 2-41 0 0,0-10-173 0 0,0 1-36 0 0,0 5-54 0 0,0-7-50 0 0,0 0-36 0 0,0 0-41 0 0,0 0-43 0 0,0 0-46 0 0,0 0-49 0 0,0-1 4 0 0,0-1-37 0 0,0 1-41 0 0,0 0-41 0 0,0 0-43 0 0,0-1-46 0 0,0 1-46 0 0,0 0-49 0 0,0 0-50 0 0,0 0-52 0 0,0 0-54 0 0,0 0-56 0 0,0 0-57 0 0,0 0-60 0 0,0 0-60 0 0,0 0-63 0 0,0-4 168 0 0,0 0-55 0 0,0 2-232 0 0,0 3-627 0 0</inkml:trace>
  <inkml:trace contextRef="#ctx0" brushRef="#br0" timeOffset="248.74">663 0 9066 0 0,'0'8'769'0'0,"0"-2"-50"0"0,-1 0-47 0 0,0-1-48 0 0,-1 0-45 0 0,1 0-45 0 0,-1 0-44 0 0,0-1-42 0 0,0 3 31 0 0,0-1-56 0 0,-1 2-54 0 0,1 1-52 0 0,-1 10 231 0 0,-5 17 275 0 0,-11-5-112 0 0,5-10-285 0 0,4-5-113 0 0,2 1-34 0 0,-7 18 195 0 0,-4 6-18 0 0,-3-3-91 0 0,11-23-219 0 0,-9 14 111 0 0,-1 0-34 0 0,-20 29 129 0 0,2 0-107 0 0,2 0-85 0 0,-1 0-39 0 0,-12 23-12 0 0,-21 45-24 0 0,69-122-85 0 0,-26 50-10 0 0,8-17-31 0 0,2-8-33 0 0,-2-2-45 0 0,7-10-62 0 0,-13 22-172 0 0,19-26 195 0 0,1-1-7 0 0,1-1-42 0 0,0 1-51 0 0,0-1-61 0 0,2-1-2 0 0,0 0-55 0 0,-1 1-62 0 0,1-1-68 0 0,0 1-72 0 0,0 0-80 0 0,0 1-85 0 0,0 0-91 0 0,0 1-92 0 0,0-3 12 0 0,1-1-97 0 0,2-3 256 0 0,0-1-83 0 0,1 0 64 0 0,1 1-80 0 0,0 0-88 0 0,1 0-97 0 0,-1-1 75 0 0,-1-1-45 0 0,0 1-245 0 0,-1 3-677 0 0</inkml:trace>
  <inkml:trace contextRef="#ctx0" brushRef="#br0" timeOffset="623.3554">707 1060 8146 0 0,'0'-4'1008'0'0,"0"0"-70"0"0,-1 0-67 0 0,1 1-65 0 0,-1 0-63 0 0,0 0-58 0 0,0 0-58 0 0,-1 0-54 0 0,1 1-51 0 0,-1 0-48 0 0,0 0-47 0 0,0 0-44 0 0,0 1-39 0 0,0-1-39 0 0,-3 0 202 0 0,2 1-262 0 0,-1 0-38 0 0,-3 0 110 0 0,2 0-155 0 0,0 1-36 0 0,-12 0 195 0 0,9 0-148 0 0,-1 0 105 0 0,5 0-90 0 0,0 0 39 0 0,-9 2 89 0 0,0 2-76 0 0,-5 6 10 0 0,0 2-90 0 0,-8 4 27 0 0,-8 5-6 0 0,7 4-42 0 0,4 4-45 0 0,0 4-51 0 0,19-26-41 0 0,-2 2 5 0 0,0 0 0 0 0,0 1 0 0 0,1 0 0 0 0,1 0 0 0 0,-1 0 0 0 0,2 1 0 0 0,-3 7-7 0 0,5-14-3 0 0,1-1 0 0 0,0 0 0 0 0,-1 1 0 0 0,1-1 0 0 0,0 0 1 0 0,1 1-1 0 0,-1-1 0 0 0,0 0 0 0 0,1 1 0 0 0,0-1 0 0 0,0 0 0 0 0,1 3 3 0 0,-1-3-8 0 0,1-1-1 0 0,0 1 1 0 0,-1 0 0 0 0,1-1 0 0 0,0 1-1 0 0,1-1 1 0 0,-1 1 0 0 0,0-1-1 0 0,1 0 1 0 0,-1 0 0 0 0,1 0-1 0 0,0 0 1 0 0,-1 0 0 0 0,1-1 0 0 0,1 1 8 0 0,22 5-157 0 0,3-7 39 0 0,-21-2 90 0 0,0 1-1 0 0,0-1 1 0 0,0 0 0 0 0,-1 0-1 0 0,1-1 1 0 0,0 0-1 0 0,-1-1 1 0 0,5-2 28 0 0,14-13-95 0 0,-1 0 1 0 0,14-14 94 0 0,36-46-102 0 0,-38 30 72 0 0,-1-1 0 0 0,13-29 30 0 0,-38 59 6 0 0,-1 0 0 0 0,-1 0 0 0 0,0-1 0 0 0,-2 0-1 0 0,-1-1 1 0 0,1-6-6 0 0,4-32 49 0 0,2-35-49 0 0,-7 45 4 0 0,-1-20-16 0 0,-3 1-1 0 0,-4-26 13 0 0,0 5-5 0 0,3 68 91 0 0,-5 37 85 0 0,-15 30 205 0 0,7 5-71 0 0,3 3-60 0 0,2 0-53 0 0,0 1-36 0 0,-2-4-39 0 0,-9 65 92 0 0,11-1-82 0 0,7-39-109 0 0,1 1-72 0 0,0-22-37 0 0,0 2-49 0 0,-1-37 80 0 0,2 0-47 0 0,0 1-44 0 0,1 0-44 0 0,1-1-42 0 0,0 0-42 0 0,0 1-39 0 0,1-1-38 0 0,-1 3-102 0 0,1-1-48 0 0,-1 0-46 0 0,-1-1-44 0 0,2 14-807 0 0,-2-10 273 0 0,0-3-85 0 0,-1-10 565 0 0,1-1-36 0 0,0 1-38 0 0,0-1-44 0 0,2 5-331 0 0,2 0-96 0 0,1 1-106 0 0,2 1-116 0 0,-3-6 492 0 0,1 2-37 0 0,17 26-2055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5:5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1481 13771 0 0,'0'-11'143'0'0,"1"0"55"0"0,-1-2 48 0 0,1 1 41 0 0,0-16 424 0 0,-3-46 1579 0 0,0 61-1834 0 0,0 2-42 0 0,-2 0-32 0 0,0 0-65 0 0,1 1-55 0 0,0 0-45 0 0,-1 0-16 0 0,-1-4 48 0 0,-2-2 31 0 0,-4 5-94 0 0,7 8-138 0 0,-1 1 1 0 0,0-1-1 0 0,0 1 0 0 0,0 0 1 0 0,0 0-1 0 0,-1 1 0 0 0,-4-2-48 0 0,-15-4 234 0 0,10 1-151 0 0,-10-4 50 0 0,-5 8 20 0 0,0 1-71 0 0,-53 1 141 0 0,41 8-125 0 0,6 10-34 0 0,16-4-36 0 0,7-4-3 0 0,-1 0 0 0 0,1 1 0 0 0,-8 9-25 0 0,17-15 2 0 0,0 0 0 0 0,0 0 0 0 0,0 0 0 0 0,0 1 0 0 0,1-1 0 0 0,0 1 0 0 0,-1 3-2 0 0,-11 28 9 0 0,1-6-29 0 0,2 1 1 0 0,-3 14 19 0 0,12-35-13 0 0,1 0 0 0 0,0 0 1 0 0,0 1-1 0 0,1-1 1 0 0,1 0-1 0 0,0 1 1 0 0,0-1-1 0 0,1 1 0 0 0,2 5 13 0 0,-2-4-11 0 0,2-1 0 0 0,-1 1 0 0 0,2-1-1 0 0,0 1 1 0 0,0-1 0 0 0,1 0-1 0 0,0-1 1 0 0,1 1 0 0 0,1-1 0 0 0,0 0-1 0 0,4 4 12 0 0,25 28-71 0 0,-33-38 63 0 0,1 0 1 0 0,0-1-1 0 0,0 1 0 0 0,0-1 1 0 0,0 0-1 0 0,1 0 1 0 0,-1 0-1 0 0,1-1 1 0 0,0 1-1 0 0,0-1 1 0 0,4 1 7 0 0,4 1-18 0 0,0 0 1 0 0,0-1-1 0 0,0-1 1 0 0,1 0-1 0 0,-1-1 1 0 0,1 0-1 0 0,0-1 1 0 0,0-1-1 0 0,-1 0 1 0 0,11-2 17 0 0,16 1-40 0 0,-28 0 35 0 0,-1 0 0 0 0,1-1-1 0 0,-1 0 1 0 0,0-1 0 0 0,0 0 0 0 0,0 0 0 0 0,-1-2-1 0 0,1 1 1 0 0,-1-1 0 0 0,7-5 5 0 0,-8 5 2 0 0,0-1 1 0 0,0 0-1 0 0,0-1 1 0 0,-1 0-1 0 0,-1 0 1 0 0,1 0-1 0 0,-1-1 0 0 0,0 0 1 0 0,-1-1-1 0 0,0 0 1 0 0,3-5-3 0 0,35-91 68 0 0,-27 51 8 0 0,-2 0-1 0 0,-2-5-75 0 0,14-109 119 0 0,-14 59-107 0 0,-5-93 11 0 0,-2 143-15 0 0,0 13 10 0 0,-2-1 1 0 0,-2-4-19 0 0,-2-36 49 0 0,0-175 211 0 0,0 155-191 0 0,-1 74-30 0 0,-2 0 1 0 0,-5-19-40 0 0,4 23 45 0 0,0 0 0 0 0,2-16-45 0 0,2-21 51 0 0,0 62-70 0 0,-4 8 8 0 0,-8 14 39 0 0,7 17 74 0 0,0 0-42 0 0,-20 118 275 0 0,6 2-39 0 0,-22 133 198 0 0,28-197-330 0 0,-8 129 276 0 0,15-137-302 0 0,1 44 34 0 0,5 3-61 0 0,1-33-79 0 0,3-6-6 0 0,4 0 1 0 0,6 10-27 0 0,-10-77 2 0 0,2 0 0 0 0,0 0 0 0 0,2-1 1 0 0,9 22-3 0 0,4-2-38 0 0,2-5-42 0 0,-15-27 133 0 0,1-1-93 0 0,1-2-95 0 0,1-2-96 0 0,0-1-99 0 0,1-1-102 0 0,-1-1-103 0 0,1-1-106 0 0,0-2-107 0 0,0-1-111 0 0,0 0-112 0 0,0-2-114 0 0,-1 0-117 0 0,-1-2-118 0 0,0 0-122 0 0,0 0-123 0 0,-7 2 848 0 0,0 1-37 0 0,2-2-847 0 0,1-1-446 0 0,2-3-1165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15:5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14 7322 0 0,'0'-1'1116'0'0,"0"-2"-463"0"0,0 1-543 0 0,0-1 36 0 0,0 0 238 0 0,-1 2-27 0 0,1 0 48 0 0,-2 2 502 0 0,-2 7 1003 0 0,3-4-1339 0 0,-1 0-74 0 0,0 1-79 0 0,1-2-262 0 0,0-1-40 0 0,0 0-43 0 0,0 1-49 0 0,0-1-52 0 0,0 0-55 0 0,-3 28 1316 0 0,5-7-735 0 0,-1 27 303 0 0,-5 2-91 0 0,1-22-359 0 0,0-2-60 0 0,1-2-48 0 0,0-1-37 0 0,-12 82 506 0 0,4-54-336 0 0,-2 10-17 0 0,3-1-67 0 0,1 13 1 0 0,-4 42 94 0 0,10-85-282 0 0,-5 32 70 0 0,-2-1-35 0 0,-3 18-1 0 0,8-42-60 0 0,2 0 0 0 0,2 7-79 0 0,-2 34 148 0 0,-5 13-148 0 0,0-10 97 0 0,5 14-97 0 0,3-5-10 0 0,0-52-51 0 0,0-18-20 0 0,0 0-45 0 0,0-1-57 0 0,0-1-66 0 0,7 11-907 0 0,-5-26 875 0 0,1-1-39 0 0,1 2-210 0 0,-3-3 218 0 0,1 0-38 0 0,-1 0-41 0 0,0 1-46 0 0,-1-1-50 0 0,1 1-54 0 0,-1-4-220 0 0,0 0 82 0 0,0 0 77 0 0,1 0 72 0 0,-1-1 66 0 0,1 0 62 0 0,0 1 57 0 0,-1-1 51 0 0,1 0 20 0 0,0 0 51 0 0,0 0 44 0 0,1 0 37 0 0,0-1-56 0 0,3-3-118 0 0,-4 4 182 0 0,0 0-53 0 0,0 0-129 0 0,-1 0 110 0 0,0 1-38 0 0,4-11-1590 0 0,-3 5 860 0 0,1 1-67 0 0,1 0 151 0 0,0 1-44 0 0,2-1-229 0 0,3-3-630 0 0</inkml:trace>
  <inkml:trace contextRef="#ctx0" brushRef="#br0" timeOffset="363.6837">553 831 4929 0 0,'1'-9'893'0'0,"1"2"-97"0"0,1 0-83 0 0,0 1-71 0 0,2-2 86 0 0,-1-3-64 0 0,-3 10-374 0 0,-1-1-66 0 0,1 0-56 0 0,-1 0-46 0 0,1-3 14 0 0,1-7 0 0 0,-1 8-44 0 0,-1 0 67 0 0,0 2-22 0 0,0-1 38 0 0,0 1 44 0 0,0-1 48 0 0,0 1 79 0 0,0-1 68 0 0,0 0 75 0 0,0 1 82 0 0,-1-1 87 0 0,1 1 95 0 0,-1-1 101 0 0,1 1 107 0 0,0 1-388 0 0,-1 1-119 0 0,0 0-104 0 0,-1 0-90 0 0,0 1-49 0 0,0-1-87 0 0,-1 1-54 0 0,-1 1-43 0 0,2-2 8 0 0,1 1 28 0 0,0-1 30 0 0,1 0 47 0 0,-5 6 245 0 0,0 2-59 0 0,1 0-55 0 0,0 1-46 0 0,1 1-42 0 0,0 0-35 0 0,-3 11 69 0 0,-11 35 195 0 0,-2-9-145 0 0,5 23 0 0 0,6-28-130 0 0,-3 22-12 0 0,0-3-59 0 0,8-43-48 0 0,1 0-1 0 0,1 0 1 0 0,0 0 0 0 0,1 0 0 0 0,1 0 0 0 0,1 2-18 0 0,2 5 2 0 0,0-1 1 0 0,2 1-1 0 0,6 16-2 0 0,-9-36-4 0 0,-1 0 0 0 0,1 0 0 0 0,1 0 0 0 0,-1 0 0 0 0,1 0-1 0 0,0-1 1 0 0,0 1 0 0 0,0-1 0 0 0,0 0 0 0 0,1-1 0 0 0,1 2 4 0 0,7 6-9 0 0,-8-5-8 0 0,1-1 1 0 0,0 0-1 0 0,0 0 1 0 0,0 0-1 0 0,1-1 1 0 0,6 4 16 0 0,-6-6-25 0 0,0 0-1 0 0,0 0 1 0 0,0 0 0 0 0,1-1 0 0 0,-1 0-1 0 0,0 0 1 0 0,0-1 0 0 0,1 0 0 0 0,3-1 25 0 0,0 1-26 0 0,70-5-244 0 0,-29-12 124 0 0,-47 14 131 0 0,48-24-101 0 0,-1-3 37 0 0,-40 23 67 0 0,-1 0 0 0 0,0-2-1 0 0,-1 1 1 0 0,1-1 0 0 0,-1-1 0 0 0,-1 0 0 0 0,2-3 12 0 0,18-27-40 0 0,-20 31 33 0 0,-5 6 7 0 0,-1 0 1 0 0,0 0-1 0 0,0 0 1 0 0,-1 0-1 0 0,1-1 0 0 0,-1 1 1 0 0,1-1-1 0 0,-1 1 0 0 0,0-1 1 0 0,-1 0-1 0 0,1 0 0 0 0,-1 0 1 0 0,1 0-1 0 0,-1 0 0 0 0,0-4 0 0 0,8-31 34 0 0,-5 20 10 0 0,-1-1 1 0 0,-1 0-1 0 0,-1-18-44 0 0,-3 17 39 0 0,0 1 0 0 0,-1 0 0 0 0,-1 0 0 0 0,-1 0 0 0 0,-1 0 0 0 0,0 1 0 0 0,-2 0 0 0 0,0 0 0 0 0,-1 1 0 0 0,-1 0 0 0 0,-1 0 0 0 0,-10-12-39 0 0,11 16 32 0 0,-2 0 0 0 0,0 1-1 0 0,0 1 1 0 0,-1-1 0 0 0,-10-5-32 0 0,1 3-67 0 0,0 1 60 0 0,8 7 46 0 0,0 0 1 0 0,-1 1-1 0 0,1 1 1 0 0,-1 0-1 0 0,-1 1 1 0 0,-8-1-40 0 0,-12 1-24 0 0,19 4-35 0 0,-1 0-42 0 0,-1 1-66 0 0,0 2-67 0 0,0 1-77 0 0,0 1-85 0 0,1 1-94 0 0,1 2-103 0 0,0 1-112 0 0,0 1-121 0 0,8-3-6 0 0,4-2 212 0 0,2-2 33 0 0,1 1-88 0 0,0 0 31 0 0,1 0-88 0 0,-1 0-100 0 0,1 1-111 0 0,-1 1-84 0 0,1-3 466 0 0,0 0-32 0 0,-2 4-625 0 0,0 1-76 0 0,-2 2-330 0 0,-3 5-892 0 0</inkml:trace>
  <inkml:trace contextRef="#ctx0" brushRef="#br0" timeOffset="1016.0215">1856 831 8794 0 0,'0'-2'619'0'0,"0"-1"-48"0"0,0 0-46 0 0,-1 1-43 0 0,1-1-42 0 0,0 1-40 0 0,-1-1-37 0 0,1 1-34 0 0,-1-1 21 0 0,0 1-43 0 0,1-1-41 0 0,-1 1-35 0 0,0-2 54 0 0,-1 1-61 0 0,1 0-48 0 0,-1-1-35 0 0,-3-11 354 0 0,3 12-348 0 0,1-1 35 0 0,-2-10 173 0 0,0 1-15 0 0,0 1 36 0 0,-4-15 462 0 0,-22-54 1945 0 0,20 62-2125 0 0,-2 2-55 0 0,-1 1-73 0 0,-1 2-92 0 0,4 6-207 0 0,-2 0-55 0 0,1 2-62 0 0,-2 2-66 0 0,-2-1 154 0 0,0 0-54 0 0,-2-1-24 0 0,0 0-50 0 0,10 5-60 0 0,1-1 1 0 0,-1 1-1 0 0,0 0 1 0 0,0 0-1 0 0,1 1 1 0 0,-1 0-1 0 0,0 0 1 0 0,-2 0-15 0 0,-18 6 100 0 0,-13 11-22 0 0,-2 7-34 0 0,14-5-31 0 0,1 1-1 0 0,1 1 1 0 0,-8 10-13 0 0,11-4-1 0 0,1 0-1 0 0,2 1 1 0 0,0 2-1 0 0,2 0 1 0 0,2 0-1 0 0,-4 12 2 0 0,-4 6-11 0 0,16-29-5 0 0,1 0 0 0 0,1 1 0 0 0,0 0 1 0 0,2 0-1 0 0,0 0 0 0 0,2 1 0 0 0,0-1 0 0 0,1 0 0 0 0,1 1 0 0 0,1-1 0 0 0,0 0 0 0 0,2 1 16 0 0,0-7-9 0 0,1-1-1 0 0,0 0 0 0 0,1 0 0 0 0,1 0 0 0 0,0-1 0 0 0,1 0 0 0 0,0 0 1 0 0,0-1-1 0 0,2 0 0 0 0,-1-1 0 0 0,1 0 0 0 0,1 0 0 0 0,-1-1 1 0 0,2 0-1 0 0,-1-1 0 0 0,1 0 0 0 0,1-1 0 0 0,-1-1 0 0 0,1 0 0 0 0,0 0 1 0 0,10 2 9 0 0,-11-5-9 0 0,0-1 0 0 0,0-1 1 0 0,0 0-1 0 0,1 0 1 0 0,-1-1-1 0 0,0 0 0 0 0,0-1 1 0 0,0-1-1 0 0,0 0 0 0 0,0-1 1 0 0,4-1 8 0 0,17-7 4 0 0,0-2 0 0 0,-1-1 0 0 0,8-7-4 0 0,-28 15 8 0 0,0-1-1 0 0,0-1 1 0 0,-1 0 0 0 0,0 0 0 0 0,-1-1-1 0 0,0-1 1 0 0,6-7-8 0 0,-8 9 2 0 0,-2 0 0 0 0,1-1 0 0 0,-1-1 0 0 0,0 1 0 0 0,-1-1 0 0 0,0 0 0 0 0,-1 0 0 0 0,0 0 0 0 0,2-9-2 0 0,38-184 100 0 0,-43 194-92 0 0,0 1 0 0 0,-1-1 0 0 0,-1 0 0 0 0,1 0 0 0 0,-1 1 0 0 0,-1-1 0 0 0,0 0 0 0 0,-2-5-8 0 0,-6-49 25 0 0,10 59-22 0 0,-1-1-1 0 0,1 1 0 0 0,-1 0 0 0 0,0-1 0 0 0,0 1 0 0 0,0 0 0 0 0,-1 0 0 0 0,1 0 1 0 0,-1 0-1 0 0,0 0 0 0 0,0 0 0 0 0,-1-1-2 0 0,-6-10 10 0 0,-9-3-6 0 0,-4 14-2 0 0,20 4-5 0 0,0-1 0 0 0,1 1 1 0 0,-1 0-1 0 0,1 1 0 0 0,-1-1 1 0 0,0 0-1 0 0,1 0 0 0 0,-1 1 1 0 0,0-1-1 0 0,1 0 0 0 0,-1 1 1 0 0,1 0-1 0 0,-1-1 0 0 0,1 1 1 0 0,0 0-1 0 0,-1 0 0 0 0,1 0 1 0 0,0 0-1 0 0,-1 0 0 0 0,1 0 1 0 0,0 0-1 0 0,0 0 0 0 0,0 1 1 0 0,0-1-1 0 0,0 1 3 0 0,-1 2-5 0 0,1-1-1 0 0,0 1 1 0 0,0 0 0 0 0,0 0 0 0 0,0 0 0 0 0,1 0-1 0 0,0 0 1 0 0,-1 4 5 0 0,-2 24-29 0 0,-2-14 6 0 0,0 0 0 0 0,1 1 0 0 0,1-1 0 0 0,1 1 1 0 0,1-1-1 0 0,0 1 0 0 0,1 0 0 0 0,2-1 0 0 0,2 19 23 0 0,0-18-15 0 0,1 3 11 0 0,-1 0 1 0 0,-1 1-1 0 0,-1-1 0 0 0,-1 2 4 0 0,2 42 2 0 0,4-1-1 0 0,7 27-1 0 0,2 13 3 0 0,-14-88-22 0 0,4 32 17 0 0,6 64 88 0 0,-9-72-113 0 0,-1 4-84 0 0,-1-21 13 0 0,-1 0-34 0 0,0-11-78 0 0,0 1-49 0 0,0 0-44 0 0,1 0-39 0 0,0 10-268 0 0,-1 0-62 0 0,-2 58-1678 0 0,-2-46 1405 0 0,-1-1 151 0 0,1-7 330 0 0,2-14 276 0 0,0 1 35 0 0,0-1 39 0 0,0 0 44 0 0,0 0 48 0 0,-1-1 51 0 0,0-3-18 0 0,-1 0 1 0 0,0-1-1 0 0,0 1 1 0 0,-1-1-1 0 0,0 0 1 0 0,-1 0-1 0 0,0 0 1 0 0,0-1-1 0 0,-1 0 1 0 0,-5 4-12 0 0,-14 21 37 0 0,15-19-15 0 0,0-1 0 0 0,-1 0 1 0 0,-1-1-1 0 0,1 0 0 0 0,-2-1 0 0 0,-7 5-22 0 0,12-10 28 0 0,-1 0 0 0 0,0-1 0 0 0,-1 0 0 0 0,-8 3-28 0 0,11-5 24 0 0,0-1 1 0 0,0 0-1 0 0,0 0 0 0 0,-1-1 0 0 0,1 0 1 0 0,-8 0-25 0 0,-10-2 60 0 0,0 0 1 0 0,0-1-1 0 0,-9-3-60 0 0,22 2 11 0 0,-1 0 1 0 0,1-1-1 0 0,0-1 1 0 0,1 0-1 0 0,-1 0 1 0 0,1-2-1 0 0,-2 0-11 0 0,-17-14-46 0 0,9 6 65 0 0,1-2 1 0 0,0 0-1 0 0,-2-5-19 0 0,-10-15-24 0 0,18 17-30 0 0,0 0-39 0 0,3-2-46 0 0,1 0-56 0 0,3-1-63 0 0,1 0-72 0 0,3 0-79 0 0,3-1-88 0 0,1 15 264 0 0,0 0-36 0 0,-1-3-154 0 0,1 0-60 0 0,1 0-53 0 0,0 1-50 0 0,1-7-372 0 0,3 2-82 0 0,2-1-63 0 0,4 1-47 0 0,3-2-171 0 0,8-5-722 0 0,-22 23 2043 0 0,26-26-3462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06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6521 0 0,'0'0'808'0'0,"-1"0"-307"0"0,0 0-127 0 0,-1 0-52 0 0,1 0-383 0 0,-1 0 45 0 0,1 0 40 0 0,0 0 33 0 0,-1 1 126 0 0,-2 0 380 0 0,2 0-422 0 0,1 0-46 0 0,0 0-61 0 0,1 0-84 0 0,-1 0-101 0 0,0 1-119 0 0,1-1-7 0 0,0 1-77 0 0,-1-1-83 0 0,1 1-91 0 0,0-1-97 0 0,0 1-104 0 0,0 0-110 0 0,0 0-117 0 0,0-2 378 0 0,0 0-49 0 0,0 0-173 0 0,0 0-453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8:51:3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 3993 0 0,'-1'0'554'0'0,"1"-1"-217"0"0,-1 0-92 0 0,-1-1-44 0 0,-1-1-37 0 0,0-2-59 0 0,0 1-57 0 0,0-1-57 0 0,1 1-48 0 0,-1 0-48 0 0,1 0-45 0 0,-1 0-45 0 0,0 1-45 0 0,-1 1-44 0 0,0 0-43 0 0,0 2-43 0 0,1 0-411 0 0,2 0 154 0 0,1 0-135 0 0,0 0-538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11995 0 0,'20'0'946'0'0,"-2"-1"-196"0"0,0 1-42 0 0,-1 3-49 0 0,-1 3-52 0 0,6 9 145 0 0,1-1-63 0 0,-8-6-253 0 0,-1-2-71 0 0,-1 0-49 0 0,-2-1-52 0 0,3 4 2 0 0,8 9 69 0 0,-4-1-53 0 0,1 1-38 0 0,7 7 25 0 0,0 0-52 0 0,-5 0-44 0 0,-5-1-38 0 0,-1 13 71 0 0,4-23-69 0 0,-18-14-129 0 0,1 1 0 0 0,-1-1 0 0 0,0 1 0 0 0,0-1 0 0 0,0 1 0 0 0,0 0 0 0 0,0-1 0 0 0,0 1 0 0 0,-1 0 0 0 0,1 0 0 0 0,0 0 0 0 0,0 0 0 0 0,0 0 0 0 0,-1 0 0 0 0,1 0 0 0 0,-1 0 0 0 0,1 0 0 0 0,-1 0 0 0 0,1 0 0 0 0,-1 0 0 0 0,1 0 0 0 0,-1 0 0 0 0,0 1 0 0 0,0-1 0 0 0,1 0 0 0 0,-1 0 0 0 0,0 0 0 0 0,0 1 0 0 0,0-1 0 0 0,-1 0 0 0 0,1 1-8 0 0,0 5 203 0 0,0 1 22 0 0,0 21 2 0 0,0-28-223 0 0,0-1 0 0 0,0 0 0 0 0,1 0 0 0 0,-1 0 0 0 0,0 1-1 0 0,0-1 1 0 0,0 0 0 0 0,0 0 0 0 0,0 1 0 0 0,0-1 0 0 0,0 0 0 0 0,0 0 0 0 0,0 1 0 0 0,0-1 0 0 0,0 0-1 0 0,0 0 1 0 0,0 1 0 0 0,0-1 0 0 0,-1 0 0 0 0,1 0 0 0 0,0 0 0 0 0,0 1 0 0 0,0-1 0 0 0,0 0 0 0 0,0 0 0 0 0,0 0-1 0 0,-1 1 1 0 0,1-1 0 0 0,0 0 0 0 0,0 0 0 0 0,0 0 0 0 0,0 0 0 0 0,-1 1 0 0 0,1-1 0 0 0,0 0 0 0 0,0 0 0 0 0,0 0-1 0 0,-1 0 1 0 0,1 0 0 0 0,0 0 0 0 0,0 0 0 0 0,-1 0 0 0 0,1 0 0 0 0,0 0 0 0 0,0 0 0 0 0,-1 0 0 0 0,1 0 0 0 0,0 0-1 0 0,0 0 1 0 0,0 0 0 0 0,-1 0 0 0 0,1 0 0 0 0,0 0 0 0 0,0 0 0 0 0,-1 0 0 0 0,1 0 0 0 0,0 0-4 0 0,-2 0 8 0 0,1 0 0 0 0,0 0 0 0 0,-1 0 1 0 0,1 0-1 0 0,-1 0 0 0 0,1 0 0 0 0,0 0 1 0 0,-1-1-1 0 0,1 1 0 0 0,-1 0 0 0 0,1-1 1 0 0,0 1-1 0 0,0-1 0 0 0,-1 1 1 0 0,1-1-1 0 0,0 0 0 0 0,0 0 0 0 0,0 1 1 0 0,-1-1-1 0 0,1 0 0 0 0,0 0 0 0 0,0 0 1 0 0,1 0-1 0 0,-1 0 0 0 0,0-1 0 0 0,0 1 1 0 0,0 0-1 0 0,1 0 0 0 0,-1 0 0 0 0,1-1 1 0 0,-1 1-1 0 0,1 0 0 0 0,-1-1 0 0 0,1 1 1 0 0,0 0-1 0 0,-1-1 0 0 0,1 1 0 0 0,0-1 1 0 0,0 1-1 0 0,0 0 0 0 0,0-1 0 0 0,1 0-8 0 0,-1 1 3 0 0,0 1-1 0 0,0 0 1 0 0,0 0-1 0 0,0 0 0 0 0,0-1 1 0 0,0 1-1 0 0,0 0 0 0 0,0 0 1 0 0,0-1-1 0 0,0 1 0 0 0,0 0 1 0 0,0 0-1 0 0,0-1 1 0 0,0 1-1 0 0,0 0 0 0 0,0 0 1 0 0,0 0-1 0 0,0-1 0 0 0,0 1 1 0 0,0 0-1 0 0,0 0 0 0 0,0-1 1 0 0,-1 1-1 0 0,1 0 0 0 0,0 0 1 0 0,0 0-1 0 0,0-1 1 0 0,0 1-1 0 0,0 0 0 0 0,-1 0 1 0 0,1 0-1 0 0,0 0 0 0 0,0-1 1 0 0,0 1-1 0 0,-1 0 0 0 0,1 0 1 0 0,0 0-1 0 0,0 0 1 0 0,0 0-1 0 0,-1 0 0 0 0,1 0 1 0 0,0 0-1 0 0,0 0 0 0 0,-1 0 1 0 0,1 0-1 0 0,0 0 0 0 0,0 0 1 0 0,-1 0-1 0 0,1 0 1 0 0,0 0-1 0 0,0 0 0 0 0,-1 0 1 0 0,1 0-1 0 0,0 0 0 0 0,0 0 1 0 0,0 0-1 0 0,-1 0-2 0 0,0 0 7 0 0,0 1-1 0 0,-1-1 1 0 0,1 0 0 0 0,0 0-1 0 0,-1 0 1 0 0,1 0 0 0 0,0-1-1 0 0,-1 1 1 0 0,1 0 0 0 0,0-1-1 0 0,-1 1 1 0 0,1 0 0 0 0,0-1-1 0 0,0 1 1 0 0,0-1 0 0 0,-1 0-1 0 0,1 0 1 0 0,0 1 0 0 0,0-1-1 0 0,0 0 1 0 0,0 0 0 0 0,0 0-1 0 0,0 0 1 0 0,0 0 0 0 0,1 0-1 0 0,-1 0 1 0 0,0 0 0 0 0,1 0-1 0 0,-1 0 1 0 0,0-1 0 0 0,1 1-1 0 0,-1 0 1 0 0,1 0 0 0 0,0-1-1 0 0,-1 1 1 0 0,1-1-7 0 0,-8-16 72 0 0,-6-5 3 0 0,11 19-60 0 0,0 0 1 0 0,1 0-1 0 0,-1 0 1 0 0,1 0-1 0 0,0 0 0 0 0,1-1 1 0 0,-1 1-1 0 0,1-1 1 0 0,-1 1-1 0 0,1-1 1 0 0,1 0-1 0 0,-1 1 1 0 0,1-1-1 0 0,-1 0-15 0 0,1-15 46 0 0,-1 14-38 0 0,1-1 0 0 0,0 1 1 0 0,0 0-1 0 0,0 0 0 0 0,1 0 0 0 0,0 0 0 0 0,0 0 1 0 0,0 0-1 0 0,1 0 0 0 0,1-3-8 0 0,27-43 15 0 0,-16-22-39 0 0,10 33-40 0 0,-10 23 17 0 0,-2-2-9 0 0,-6 9 0 0 0,1 1 0 0 0,0 0 0 0 0,1 0 0 0 0,4-4 56 0 0,27-17-259 0 0,-20 18 103 0 0,-2 2-44 0 0,0-1-81 0 0,0-2-104 0 0,-9 7 147 0 0,1-1-34 0 0,-3 2-105 0 0,0 0 39 0 0,5-5-239 0 0,0 1 126 0 0,19-14-631 0 0,-16 16 572 0 0,-3 2 64 0 0,0 2-82 0 0,1 0-105 0 0,-6 2 270 0 0,1 0-35 0 0,0 1-38 0 0,-1-1-39 0 0,2 1-45 0 0,-1 0-45 0 0,1 1-49 0 0,0-1-52 0 0,0 1-54 0 0,0 0-58 0 0,7 0-418 0 0,0 0-92 0 0,5 0-349 0 0,12 0-918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5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225 201 12563 0 0,'-7'0'580'0'0,"1"-1"-36"0"0,1-1-38 0 0,2 0-39 0 0,1-1-40 0 0,0-1-41 0 0,1 0-42 0 0,1-2-43 0 0,0 2 878 0 0,-1 3-725 0 0,1-1-94 0 0,-1 1-83 0 0,1-1-73 0 0,1-1-38 0 0,-1 1-67 0 0,0-1-43 0 0,1 0-28 0 0,0 2 7 0 0,-1 1 20 0 0,-1 0 22 0 0,1 0 35 0 0,-1 4 432 0 0,-1 0-86 0 0,2 0-78 0 0,-1 1-71 0 0,1-1-120 0 0,0 0-32 0 0,0 4 70 0 0,0 0-95 0 0,1 1-70 0 0,0 18-49 0 0,-1-20 13 0 0,-1-1 40 0 0,0 1 57 0 0,-11 38 136 0 0,-6 25 44 0 0,4-2-106 0 0,9-38-113 0 0,3-13-12 0 0,-1 1 0 0 0,-1-1 1 0 0,0 0-1 0 0,-1 0 0 0 0,-3 2-72 0 0,2 0 74 0 0,1 1-1 0 0,0 0 1 0 0,2 0 0 0 0,0 3-74 0 0,-5 23 132 0 0,-18 54 180 0 0,8-38-143 0 0,18-59-161 0 0,-4 11 64 0 0,1-1-1 0 0,-2 1 1 0 0,0-1 0 0 0,-4 9-72 0 0,8-19 22 0 0,-1 1-1 0 0,1 0 0 0 0,0 0 1 0 0,0 0-1 0 0,1 0 1 0 0,-1 0-1 0 0,1 1 1 0 0,0 1-22 0 0,2 36 126 0 0,-1-22-65 0 0,-1-20-60 0 0,0 0 0 0 0,0 0-1 0 0,0 0 1 0 0,0 1 0 0 0,0-1 0 0 0,0 0 0 0 0,0 0 0 0 0,0 0 0 0 0,0 0-1 0 0,0 0 1 0 0,0 1 0 0 0,0-1 0 0 0,0 0 0 0 0,0 0 0 0 0,0 0-1 0 0,0 0 1 0 0,0 0 0 0 0,0 0 0 0 0,0 1 0 0 0,0-1 0 0 0,0 0-1 0 0,0 0 1 0 0,0 0 0 0 0,0 0 0 0 0,0 0 0 0 0,-1 0 0 0 0,1 1 0 0 0,0-1-1 0 0,0 0 1 0 0,0 0 0 0 0,0 0 0 0 0,0 0 0 0 0,0 0 0 0 0,0 0-1 0 0,-1 0 1 0 0,1 0 0 0 0,0 0 0 0 0,0 0 0 0 0,0 0 0 0 0,0 1-1 0 0,0-1 1 0 0,0 0 0 0 0,-1 0 0 0 0,1 0 0 0 0,0 0 0 0 0,0 0 0 0 0,0 0-1 0 0,0 0 1 0 0,0 0 0 0 0,-1 0 0 0 0,1 0 0 0 0,0 0 0 0 0,0 0-1 0 0,0-1 1 0 0,0 1 0 0 0,0 0 0 0 0,-1 0-1 0 0,-9 1 44 0 0,12-1-4 0 0,6-10 18 0 0,-3-16 37 0 0,-6 8-65 0 0,0-2-18 0 0,1 0 0 0 0,1 1 1 0 0,1-1-1 0 0,1-5-12 0 0,15-58 2 0 0,-10 42 4 0 0,1 1 1 0 0,4-5-7 0 0,10-24 14 0 0,-3-1 1 0 0,-3 0 0 0 0,-3-5-15 0 0,-7 29 18 0 0,1-1 1 0 0,11-29-19 0 0,-10 52 15 0 0,0 0 0 0 0,1 1 0 0 0,1 1 0 0 0,1-1 0 0 0,12-15-15 0 0,-15 23 7 0 0,-6 10-1 0 0,-1-1 1 0 0,1 1 0 0 0,1 0-1 0 0,-1 0 1 0 0,1 0 0 0 0,-1 1-1 0 0,2-1 1 0 0,-1 1-1 0 0,0 0 1 0 0,5-3-7 0 0,39-15 56 0 0,-18 44 20 0 0,-26-18-63 0 0,0 0 1 0 0,0 0-1 0 0,0 0 0 0 0,-1 1 0 0 0,0-1 0 0 0,0 1 1 0 0,0-1-1 0 0,-1 1 0 0 0,1 0 0 0 0,-1 0 0 0 0,0 1 1 0 0,-1-1-1 0 0,2 5-13 0 0,9 21 47 0 0,-5-15 1 0 0,0 1 1 0 0,-2 0 0 0 0,5 18-49 0 0,13 41 86 0 0,-17-59-71 0 0,-1 0 0 0 0,-1 0 0 0 0,-1 1 0 0 0,0 3-15 0 0,-1-5 9 0 0,1 0 1 0 0,1 0-1 0 0,0 0 0 0 0,1 0 0 0 0,0-1 0 0 0,3 5-9 0 0,2 0 14 0 0,-1 1 0 0 0,-2 0 0 0 0,0 0 0 0 0,-1 0 0 0 0,1 11-14 0 0,4 15 20 0 0,-7-36-15 0 0,0-1 0 0 0,1 1-1 0 0,0-2 1 0 0,1 1 0 0 0,0 0-1 0 0,3 2-4 0 0,22 42 23 0 0,-15-18-2 0 0,-14-32-20 0 0,0-1 0 0 0,0 0 0 0 0,0 1 0 0 0,-1 0-1 0 0,0-1 1 0 0,0 1 0 0 0,0 0 0 0 0,0-1 0 0 0,0 1 0 0 0,-1 0 0 0 0,1 3-1 0 0,-2-6-3 0 0,1 0 0 0 0,0 1 0 0 0,1-1 0 0 0,-1 0 0 0 0,0 0 0 0 0,0 1 0 0 0,0-1 1 0 0,1 0-1 0 0,-1 0 0 0 0,1 0 0 0 0,-1 0 0 0 0,1 1 0 0 0,-1-1 0 0 0,1 0 1 0 0,0 0-1 0 0,-1 0 0 0 0,1 0 0 0 0,0 0 0 0 0,0 0 0 0 0,0-1 0 0 0,0 1 0 0 0,-1 0 1 0 0,1 0-1 0 0,1 0 0 0 0,-1-1 3 0 0,7 8-107 0 0,-4 5-90 0 0,-4-9-15 0 0,0-4-67 0 0,0 0-77 0 0,0 0-87 0 0,-1 0-96 0 0,-3 0-98 0 0,2 0 591 0 0,0 0-58 0 0,0-1-53 0 0,1 0-51 0 0,-1 0-48 0 0,0 0-43 0 0,1 0-40 0 0,0-1-38 0 0,-1 0-120 0 0,1 0-41 0 0,-2-3-644 0 0,0-2-364 0 0,-1-5-864 0 0,1 4 859 0 0,2 3 824 0 0,-1 1 45 0 0,0-1-138 0 0,1 2 454 0 0,-1 0 34 0 0,0-1-137 0 0,-1 0 116 0 0,2 2 224 0 0,0 0 35 0 0,-1 0 36 0 0,0 1 37 0 0,-13-16-1670 0 0,9 11 1081 0 0,1-2-68 0 0,0 0-80 0 0,0-1-74 0 0,-1-3-237 0 0,-4-7-615 0 0,10 19 1660 0 0</inkml:trace>
  <inkml:trace contextRef="#ctx0" brushRef="#br0" timeOffset="1">225 594 8418 0 0,'-10'1'866'0'0,"2"1"-108"0"0,-1 1 41 0 0,-3 4 268 0 0,0 0-27 0 0,3-4-290 0 0,1-1-52 0 0,-2-1 92 0 0,7-1-597 0 0,0 0 45 0 0,-3 0 343 0 0,2 0-146 0 0,-7 0 864 0 0,6 0-768 0 0,2 0-103 0 0,-1 0-63 0 0,1 0-78 0 0,0 0-105 0 0,2 0-138 0 0,0 0-34 0 0,0 0-37 0 0,1 0-39 0 0,-4 0 501 0 0,3 0-65 0 0,2-1-110 0 0,0 1-53 0 0,0 0-47 0 0,1 0-41 0 0,0 1-21 0 0,1 0-39 0 0,5 1-4 0 0,-4 0 1 0 0,-4-3 58 0 0,7 12 200 0 0,-6-10-292 0 0,-1 0-1 0 0,1 0 0 0 0,-1-1 0 0 0,0 1 0 0 0,1 0 0 0 0,-1-1 0 0 0,1 1 0 0 0,0 0 0 0 0,-1-1 0 0 0,1 1 1 0 0,-1-1-1 0 0,1 1 0 0 0,0-1 0 0 0,0 1 0 0 0,-1-1 0 0 0,1 0 0 0 0,0 1 0 0 0,0-1 0 0 0,-1 0 1 0 0,1 0-1 0 0,0 1 0 0 0,0-1 0 0 0,0 0 0 0 0,-1 0 0 0 0,1 0 0 0 0,0 0 0 0 0,0 0 0 0 0,0 0 1 0 0,0 0-1 0 0,-1 0 0 0 0,1 0 0 0 0,1-1-21 0 0,14 2 336 0 0,1-1-36 0 0,8 1 65 0 0,0-1-86 0 0,0-2-96 0 0,-2-2-103 0 0,4-4 17 0 0,-16 5-54 0 0,1 0 0 0 0,-1 0-1 0 0,1 1 1 0 0,-1 0 0 0 0,5 1-43 0 0,25-3 106 0 0,-8-6-61 0 0,-26 7-39 0 0,0 1 1 0 0,0 0 0 0 0,0 0-1 0 0,1 1 1 0 0,-1 0-1 0 0,7 0-6 0 0,-10 1-4 0 0,1 0 1 0 0,0 0-1 0 0,-1-1 0 0 0,1 1 0 0 0,-1-1 0 0 0,1 0 1 0 0,-1 0-1 0 0,1-1 0 0 0,-1 1 0 0 0,0-1 0 0 0,0 0 1 0 0,1-1 3 0 0,4-1-37 0 0,2 0-38 0 0,2 1-51 0 0,5 2-65 0 0,-5 1-101 0 0,0 0-112 0 0,-6 0 152 0 0,-1 0-37 0 0,1 0-39 0 0,0 0-44 0 0,-1 0-46 0 0,1 0-49 0 0,-1 0-52 0 0,0 0-56 0 0,0 0-57 0 0,0 0-62 0 0,-1 0-64 0 0,0 0-67 0 0,-2 0 102 0 0,-2 0-39 0 0,0 0-1601 0 0,-1 0 969 0 0,0 1 425 0 0,0 0 99 0 0,0 1-86 0 0,0 1-105 0 0,0 1-90 0 0,0 2-317 0 0,0 3-832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5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26 132 12531 0 0,'-9'0'1248'0'0,"4"0"-480"0"0,1 0-200 0 0,1 0-89 0 0,0 0-105 0 0,2 0-89 0 0,0 0-31 0 0,1 0 28 0 0,0 0 438 0 0,0 0 59 0 0,5 0 9 0 0,19 0-175 0 0,0 0-64 0 0,0 0-60 0 0,0 0-57 0 0,0 0-53 0 0,0 0-48 0 0,0 0-47 0 0,1 0-41 0 0,9 0 33 0 0,0 0-64 0 0,0 0-55 0 0,0 0-45 0 0,11 0-16 0 0,82 0 48 0 0,-73 0-48 0 0,-4 0 53 0 0,-1 0 89 0 0,12-2 36 0 0,37-8-274 0 0,-31 2 241 0 0,48 2-241 0 0,-35 2 104 0 0,1-4 0 0 0,14-6-104 0 0,-14 2 95 0 0,-1 3 0 0 0,18 4-95 0 0,-68 3 51 0 0,1 0 1 0 0,30-8-52 0 0,-32 5 75 0 0,1 1 1 0 0,29 1-76 0 0,-54 3 16 0 0,1-1 1 0 0,0 1 0 0 0,-1-1 0 0 0,1 0-1 0 0,-1 0 1 0 0,1 0 0 0 0,3-3-17 0 0,21-9 120 0 0,-25 11-134 0 0,2 1 42 0 0,22-1 178 0 0,-17 2-152 0 0,-5 0-56 0 0,-2 0-35 0 0,-1 0-45 0 0,-2 0-51 0 0,-2 0-61 0 0,-2 0-69 0 0,-2 0-77 0 0,-4 0-86 0 0,5 0 112 0 0,2 0-56 0 0,1 0-66 0 0,0 0-78 0 0,-1 0-87 0 0,1 1-103 0 0,-1 0-118 0 0,0 0 362 0 0,-1 1-35 0 0,0-1-7 0 0,0 1-35 0 0,0 1-38 0 0,0-1-40 0 0,-1 1-119 0 0,1-1-56 0 0,0 0-57 0 0,0 0-62 0 0,1-1 178 0 0,0 0-33 0 0,-1 1-850 0 0,2-2-436 0 0,-1 1-1154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5:3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342 289 6857 0 0,'0'-26'2094'0'0,"0"-4"-91"0"0,-1-63 4075 0 0,2 76-4530 0 0,0 4 43 0 0,0 5 59 0 0,2 7 74 0 0,7 8-1495 0 0,-9-7-214 0 0,0 1-1 0 0,0-1 1 0 0,0 1-1 0 0,-1-1 1 0 0,1 1-1 0 0,0 0 1 0 0,-1-1-1 0 0,1 1 1 0 0,0 0-1 0 0,-1-1 1 0 0,1 1-1 0 0,-1 0 1 0 0,1 0-1 0 0,-1 0 1 0 0,1-1-1 0 0,-1 1 1 0 0,1 0-1 0 0,-1 0 1 0 0,0 0-1 0 0,0 0 1 0 0,1 0 0 0 0,-1 0-1 0 0,0 0 1 0 0,0 0-1 0 0,0 0 1 0 0,0 0-1 0 0,0 0 1 0 0,0 0-1 0 0,0 0 1 0 0,-1 0-1 0 0,1-1 1 0 0,0 1-1 0 0,-1 1-14 0 0,1 70 529 0 0,0 2-91 0 0,0 1-85 0 0,0 1-74 0 0,0-1-69 0 0,0 0-59 0 0,0-1-51 0 0,0-2-45 0 0,0-67-52 0 0,0-1 1 0 0,1 1-1 0 0,-1 0 0 0 0,1-1 0 0 0,-1 1 0 0 0,1-1 0 0 0,1 1 1 0 0,-1-1-1 0 0,1 0 0 0 0,-1 0 0 0 0,1 1 0 0 0,1 0-3 0 0,-1-2 5 0 0,0 1-1 0 0,-1-1 0 0 0,1 1 0 0 0,-1 0 1 0 0,0 0-1 0 0,0 0 0 0 0,0 0 1 0 0,0 0-1 0 0,-1 0 0 0 0,1 0 0 0 0,-1 0 1 0 0,0 0-5 0 0,0 34 39 0 0,0-17-77 0 0,0-12-20 0 0,0-2-36 0 0,0-4-65 0 0,0-2-61 0 0,0-1-67 0 0,0 0-77 0 0,0 0-87 0 0,0 0-112 0 0,-1 0 149 0 0,1 0 44 0 0,0-1 39 0 0,0 0 37 0 0,0 0-193 0 0,0-1 115 0 0,1-1 66 0 0,-1 0 88 0 0,3-7-264 0 0,-3 7 196 0 0,1 1 41 0 0,-1 2-78 0 0,3-6-369 0 0,2 1-94 0 0,-2 0 167 0 0,0 1-50 0 0,0-1-50 0 0,-1 0-51 0 0,-1 0-52 0 0,0-1-52 0 0,-2 1-54 0 0,-2-2-53 0 0,-1 0-70 0 0,0 0 56 0 0,1 1 304 0 0,2 1 82 0 0,0 0-40 0 0,2-3-323 0 0,2-2-77 0 0,2-1-285 0 0,4-8-750 0 0</inkml:trace>
  <inkml:trace contextRef="#ctx0" brushRef="#br0" timeOffset="1">237 158 7106 0 0,'0'-5'1040'0'0,"0"1"-97"0"0,0 0-91 0 0,0 0-89 0 0,0 0-82 0 0,0 1-78 0 0,0-1-74 0 0,-1 1-70 0 0,1-1 68 0 0,0 0-110 0 0,0 1-97 0 0,0-1-85 0 0,0 2-95 0 0,0-1-45 0 0,0-2-12 0 0,1 3-83 0 0,2-6-80 0 0,-1 6 72 0 0,0-1 47 0 0,1 1 64 0 0,0-1 87 0 0,1 1 107 0 0,-2 1-102 0 0,1-1 35 0 0,-1 1 36 0 0,1 0 41 0 0,11-9 304 0 0,-2-1-96 0 0,15-11 484 0 0,-14 18-629 0 0,4 3 48 0 0,22-3 180 0 0,0-5-73 0 0,22-3 164 0 0,-52 11-588 0 0,1 1 0 0 0,0 0-1 0 0,0 0 1 0 0,0 1-1 0 0,-1 0 1 0 0,3 1-101 0 0,125 28 677 0 0,-89-19-500 0 0,-2 0-59 0 0,-5 6-22 0 0,-13-2 6 0 0,8 6 104 0 0,-33-20-191 0 0,0 0 0 0 0,0 1-1 0 0,0 0 1 0 0,0-1 0 0 0,0 1 0 0 0,0 0 0 0 0,-1 0 0 0 0,1 1 0 0 0,-1-1-1 0 0,0 1 1 0 0,0-1 0 0 0,0 1 0 0 0,0 0 0 0 0,0-1 0 0 0,0 1 0 0 0,0 0-1 0 0,-1 0 1 0 0,0 1 0 0 0,0-1 0 0 0,0 0 0 0 0,0 0 0 0 0,0 0 0 0 0,0 1-1 0 0,-1-1 1 0 0,0 0 0 0 0,1 3-15 0 0,-2-1 15 0 0,0 0 0 0 0,0-1 1 0 0,-1 1-1 0 0,1-1 0 0 0,-1 1 0 0 0,0-1 0 0 0,0 0 0 0 0,0 0 1 0 0,0 0-1 0 0,-1 0 0 0 0,0 0 0 0 0,0 0 0 0 0,0-1 0 0 0,0 1 1 0 0,-1-1-1 0 0,1 0 0 0 0,-1 0 0 0 0,0 0 0 0 0,0 0 0 0 0,0-1-15 0 0,-19 14 66 0 0,-69 42 138 0 0,81-52-187 0 0,-1 0 0 0 0,1-2 1 0 0,-1 1-1 0 0,-6 1-17 0 0,-21 4 33 0 0,22-5-15 0 0,0 0-1 0 0,1-2 1 0 0,-1 0 0 0 0,0-1-1 0 0,-17 0-17 0 0,-14-2 3 0 0,43 0-51 0 0,5 0-40 0 0,0 0-8 0 0,5 0 3 0 0,55 0-38 0 0,39 0 53 0 0,-49 0 19 0 0,-39 1 56 0 0,0 0-1 0 0,-1 1 1 0 0,1 0 0 0 0,-1 1 0 0 0,1 0 0 0 0,-1 0 0 0 0,0 1-1 0 0,0 1 1 0 0,5 2 3 0 0,37 23 33 0 0,-4 2 49 0 0,-30-20-31 0 0,-14-9-30 0 0,1 0-1 0 0,-1 0 1 0 0,0 0-1 0 0,0 1 1 0 0,-1-1-1 0 0,1 1 1 0 0,-1 0-1 0 0,0 0 1 0 0,0 0-1 0 0,0 1 1 0 0,-1-1-1 0 0,1 1 1 0 0,-1 0-1 0 0,0-1 1 0 0,0 1-1 0 0,-1 0 1 0 0,1 0-1 0 0,-1 2-20 0 0,5 13 74 0 0,3 11 147 0 0,-11-15-38 0 0,-3-1 20 0 0,-6 6 65 0 0,-17 18 226 0 0,-12-6-91 0 0,-5-6-75 0 0,-1-4-60 0 0,27-14-158 0 0,-46 16 207 0 0,-1-8-90 0 0,39-11-165 0 0,-33 0 45 0 0,19-7-88 0 0,16 1-59 0 0,22 0 15 0 0,0 0 0 0 0,0-1 0 0 0,-1 1 0 0 0,1-1 0 0 0,0 1 0 0 0,0-1 0 0 0,0 0 0 0 0,0 0 0 0 0,0 0 1 0 0,-1-1 24 0 0,-6-4-144 0 0,2 1-26 0 0,0 1-76 0 0,-2 1-98 0 0,4 3 128 0 0,0-1-33 0 0,5 1-5 0 0,0 0 41 0 0,1 0 40 0 0,-1 0 36 0 0,0 0-38 0 0,0 0 115 0 0,0 0 101 0 0,0 0 86 0 0,-2 0 520 0 0,2 0-448 0 0,0 0-154 0 0,0 0-76 0 0,0 0-76 0 0,0 0-86 0 0,0 0-101 0 0,0 0-111 0 0,1 0 138 0 0,-1 0-38 0 0,0 0-40 0 0,1 0-41 0 0,-1 0-43 0 0,0 0-46 0 0,0 0-47 0 0,1 0-49 0 0,-1 0-51 0 0,0 0-52 0 0,0 0-56 0 0,0 0-56 0 0,0 0-59 0 0,0 0-60 0 0,0 0-63 0 0,-1 0-64 0 0,1 0 264 0 0,-1 0-37 0 0,-2 0-897 0 0,-1 0-466 0 0,-4 0-1223 0 0</inkml:trace>
  <inkml:trace contextRef="#ctx0" brushRef="#br0" timeOffset="2">54 1179 16307 0 0,'-3'0'289'0'0,"-4"0"276"0"0,-12 1 821 0 0,7 0-594 0 0,5 2-228 0 0,4-1-329 0 0,1 0-38 0 0,1 0-43 0 0,2 1-49 0 0,1 1-53 0 0,1 0-59 0 0,2-1 198 0 0,19-1 583 0 0,-13-3-511 0 0,-4 1-173 0 0,-1 0-74 0 0,13 0 159 0 0,-5 1-35 0 0,-1-1 1 0 0,1 0 0 0 0,0-1-1 0 0,12-3-140 0 0,-15 1 67 0 0,36-8 198 0 0,26 3 55 0 0,-12 7-85 0 0,-3-2-44 0 0,107-15 258 0 0,-111 13-301 0 0,-4 5-34 0 0,33-4 48 0 0,-30-3-52 0 0,-6 0 44 0 0,1 3 1 0 0,14 0-155 0 0,-10 5 88 0 0,-8 0 33 0 0,1-2-1 0 0,19-4-120 0 0,-10-4 55 0 0,-30 4-27 0 0,1 2 0 0 0,-1 0 0 0 0,10 1-28 0 0,-2 1 47 0 0,-1-2 0 0 0,24-6-47 0 0,3 0 79 0 0,-2 5 48 0 0,-44 4-83 0 0,21-2 126 0 0,-32 2-164 0 0,0-1 1 0 0,-1 1-1 0 0,1-1 0 0 0,0 1 1 0 0,-1 0-1 0 0,1-1 0 0 0,0 1 1 0 0,-1-1-1 0 0,1 1 0 0 0,-1-1 0 0 0,1 0 1 0 0,-1 1-1 0 0,1-1 0 0 0,-1 1 1 0 0,0-1-1 0 0,1 0 0 0 0,-1 0 0 0 0,0 1 1 0 0,1-1-1 0 0,-1 0 0 0 0,0 1 1 0 0,0-1-1 0 0,0 0 0 0 0,0 0 0 0 0,1 1 1 0 0,-1-1-1 0 0,0 0 0 0 0,0 0 1 0 0,-1 0-1 0 0,1 0-6 0 0,0-3 117 0 0,0 4-100 0 0,0 0-51 0 0,-4 0-109 0 0,0 0-103 0 0,-1 0-89 0 0,1 0-75 0 0,-1 0-120 0 0,0 0-57 0 0,-8 0-1486 0 0,9 0 1234 0 0,2 0 386 0 0,0 0 50 0 0,1 0-161 0 0,0 0-46 0 0,0 0-45 0 0,0 0-48 0 0,0 1-50 0 0,0 0-51 0 0,0 0-53 0 0,0 0-54 0 0,-2 2-349 0 0,0 0-80 0 0,0 0-63 0 0,-1 1-49 0 0,-5 5-1807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5:3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1 843 8858 0 0,'0'-5'210'0'0,"0"1"81"0"0,1 0 69 0 0,-1 1 60 0 0,1 0 149 0 0,0 1 53 0 0,1 0 1392 0 0,0 2-1033 0 0,0 2-97 0 0,0-1-377 0 0,-1 1-87 0 0,1-1-149 0 0,-1 1-83 0 0,0 0-93 0 0,1 0-103 0 0,-1-1-76 0 0,0 1-74 0 0,0-1-79 0 0,0 1-84 0 0,1 1 493 0 0,0 1-42 0 0,0 3 30 0 0,-1 2-92 0 0,-3 2-57 0 0,1-6 64 0 0,4 19 66 0 0,8 3-4 0 0,-10-24-121 0 0,1 0 1 0 0,-1 0-1 0 0,1 1 1 0 0,-1-1-1 0 0,0 1 1 0 0,0-1-1 0 0,0 1 1 0 0,0 0-1 0 0,-1 0 1 0 0,1-1-1 0 0,-1 1 1 0 0,0 0-1 0 0,1 0-16 0 0,1 19 122 0 0,8 2-33 0 0,-4-12-20 0 0,-1 3 61 0 0,-3-3 7 0 0,-1 4 54 0 0,-1-13-194 0 0,0-1 47 0 0,-1 0 41 0 0,1 0 34 0 0,-1 2 243 0 0,-5 2 632 0 0,3-5-717 0 0,1-2-137 0 0,-1 0-80 0 0,0 1-101 0 0,0-1-118 0 0,0-3 340 0 0,1-4-101 0 0,3-16-56 0 0,-1 22-4 0 0,-4-43 53 0 0,-12-6-53 0 0,14 43-21 0 0,1 4-1 0 0,0 0-1 0 0,0 0 1 0 0,0 0 0 0 0,1 0 0 0 0,-1 0 0 0 0,1 0-1 0 0,0-1 1 0 0,-1 1 0 0 0,1 0 0 0 0,0 0-1 0 0,1-1 1 0 0,-1 1 0 0 0,0 0 0 0 0,1 0 0 0 0,-1 0-1 0 0,1 0 1 0 0,0 0 0 0 0,0 0 0 0 0,0 0-1 0 0,0 0 1 0 0,0 0 0 0 0,0 0 0 0 0,1 0-1 0 0,0 0 3 0 0,8-26-19 0 0,-8-7-3 0 0,-2 31 16 0 0,0 0 1 0 0,0-1-1 0 0,0 1 1 0 0,0 0 0 0 0,1 0-1 0 0,-1 0 1 0 0,1 0-1 0 0,0 0 1 0 0,0 0 0 0 0,2-4 5 0 0,41-92-148 0 0,-44 99 143 0 0,1 0 0 0 0,-1 1 0 0 0,1-1 1 0 0,-1 0-1 0 0,1 0 0 0 0,0 1 0 0 0,0-1 1 0 0,0 0-1 0 0,-1 1 0 0 0,1-1 0 0 0,1 1 1 0 0,-1-1-1 0 0,0 1 0 0 0,0 0 1 0 0,0 0-1 0 0,0 0 0 0 0,1-1 0 0 0,-1 1 1 0 0,0 1-1 0 0,1-1 0 0 0,-1 0 0 0 0,1 0 1 0 0,-1 1-1 0 0,1-1 5 0 0,16 0-25 0 0,-10 2 25 0 0,1 4 37 0 0,2 9 28 0 0,35 45 287 0 0,-33-36-295 0 0,-3 0 36 0 0,-8-17-76 0 0,1-1 0 0 0,-1 1-1 0 0,1 0 1 0 0,-1 0 0 0 0,-1 0 0 0 0,1 1 0 0 0,-1-1 0 0 0,1 0 0 0 0,-1 1 0 0 0,-1 0 0 0 0,1-1 0 0 0,-1 3-17 0 0,0-3 8 0 0,0-1 1 0 0,0 1-1 0 0,0-1 1 0 0,1 1 0 0 0,-1-1-1 0 0,1 0 1 0 0,0 1-1 0 0,1-1 1 0 0,-1 0 0 0 0,1 0-1 0 0,-1 0 1 0 0,1 0-1 0 0,0 0 1 0 0,1 0-1 0 0,-1-1 1 0 0,2 3-9 0 0,2 7 83 0 0,-7 6-60 0 0,0-15-6 0 0,1 33 111 0 0,-1-22-37 0 0,0-18-36 0 0,0-14-35 0 0,2-38-75 0 0,6-1-119 0 0,4 16 128 0 0,13-34-97 0 0,-1 0 8 0 0,-12 34 100 0 0,-6 22 13 0 0,-5 14 19 0 0,0 0 0 0 0,1 1 0 0 0,-1-1 0 0 0,1 0 0 0 0,0 0-1 0 0,0 1 1 0 0,0-1 0 0 0,0 1 0 0 0,0-1 0 0 0,0 1 0 0 0,0-1 0 0 0,1 1-1 0 0,-1 0 1 0 0,0 0 0 0 0,1 0 0 0 0,0 0 0 0 0,-1 0 0 0 0,1 0 0 0 0,0 1-1 0 0,0-1 1 0 0,0 1 3 0 0,20-21-36 0 0,-13 10 42 0 0,-9 11-2 0 0,1 1 0 0 0,0 0 0 0 0,-1-1-1 0 0,1 1 1 0 0,0 0 0 0 0,-1 0 0 0 0,1 0 0 0 0,0-1 0 0 0,0 1 0 0 0,-1 0 0 0 0,1 0 0 0 0,0 0 0 0 0,0 0 0 0 0,-1 1 0 0 0,1-1 0 0 0,0 0 0 0 0,0 0 0 0 0,-1 1 0 0 0,1-1 0 0 0,0 0 0 0 0,-1 1 0 0 0,1-1 0 0 0,0 1 0 0 0,-1-1 0 0 0,1 1 0 0 0,-1-1 0 0 0,1 1-1 0 0,-1 0 1 0 0,1-1 0 0 0,-1 1 0 0 0,1 0 0 0 0,-1-1 0 0 0,1 1 0 0 0,-1 0 0 0 0,1 0 0 0 0,-1 0 0 0 0,0 0-4 0 0,1 1 13 0 0,0-1-1 0 0,0 0 1 0 0,0 1 0 0 0,0-1-1 0 0,1 0 1 0 0,-1 1 0 0 0,0-1-1 0 0,0 0 1 0 0,1 0 0 0 0,-1 0-1 0 0,0-1 1 0 0,1 1-1 0 0,-1 0 1 0 0,0-1 0 0 0,1 1-13 0 0,0 1 135 0 0,0 3-59 0 0,0 3-38 0 0,0 4-27 0 0,-1-5 27 0 0,7 10 7 0 0,-6-14-38 0 0,-1 0-1 0 0,1 0 1 0 0,-1 0-1 0 0,0 0 1 0 0,1 0-1 0 0,-1 0 1 0 0,0 1-1 0 0,-1-1 1 0 0,1 1-1 0 0,0-1 1 0 0,-1 1-1 0 0,0-1 1 0 0,1 1-1 0 0,-1 0-6 0 0,0-1 3 0 0,0 1 0 0 0,0 0 0 0 0,1-1 0 0 0,-1 1 0 0 0,1-1 0 0 0,0 1 0 0 0,0-1 0 0 0,0 0 0 0 0,0 1 0 0 0,0-1 0 0 0,0 0 0 0 0,1 0 0 0 0,-1 0 0 0 0,1 0 0 0 0,0 0 0 0 0,0-1 0 0 0,0 1 0 0 0,1 1-3 0 0,-3-4 1 0 0,1 1 1 0 0,0 0 0 0 0,-1 0-1 0 0,1 0 1 0 0,0 1-1 0 0,-1-1 1 0 0,1 0-1 0 0,-1 0 1 0 0,1 0-1 0 0,-1 0 1 0 0,0 1 0 0 0,1-1-1 0 0,-1 0 1 0 0,0 1-1 0 0,0-1 1 0 0,0 0-1 0 0,0 1 1 0 0,0-1-1 0 0,0 0 1 0 0,0 1 0 0 0,0-1-2 0 0,1 12 4 0 0,0-11-3 0 0,1 1 0 0 0,-1-1 0 0 0,0 1 0 0 0,1-1 0 0 0,-1 0 0 0 0,1 0-1 0 0,0 0 1 0 0,-1 0 0 0 0,1 0 0 0 0,0 0 0 0 0,0-1 0 0 0,1 2-1 0 0,4 0-2 0 0,0-1 1 0 0,0 0-1 0 0,1-1 1 0 0,-1 0 0 0 0,0 0-1 0 0,0-1 1 0 0,1 0-1 0 0,-1 0 1 0 0,0-1-1 0 0,2-1 2 0 0,15 0-8 0 0,-23 2 8 0 0,1 0 0 0 0,-1 0-1 0 0,0 0 1 0 0,1 0 0 0 0,-1-1 0 0 0,0 1 0 0 0,0 0-1 0 0,1-1 1 0 0,-1 0 0 0 0,0 1 0 0 0,0-1-1 0 0,0 0 1 0 0,1 0 0 0 0,-1 0 0 0 0,0 0-1 0 0,0 0 1 0 0,0 0 0 0 0,0 0 0 0 0,0 0-1 0 0,0-1 1 0 0,-1 1 0 0 0,1 0 0 0 0,0-1-1 0 0,0 1 1 0 0,-1-1 0 0 0,1 1 0 0 0,-1-1 0 0 0,1 0-1 0 0,-1-1 1 0 0,1 1-1 0 0,0-1 1 0 0,0 1-1 0 0,0 0 0 0 0,0-1 0 0 0,0 1 0 0 0,1 0 0 0 0,-1 0 0 0 0,0 0 0 0 0,1 0 1 0 0,-1 0-1 0 0,1 0 0 0 0,0 0 0 0 0,-1 1 0 0 0,1-1 0 0 0,0 1 1 0 0,11-8 12 0 0,0 0-1 0 0,-1 0 1 0 0,0-2-1 0 0,6-6-11 0 0,-14 12 8 0 0,1 0 0 0 0,-1-1-1 0 0,-1 1 1 0 0,1-1 0 0 0,0 0 0 0 0,-1 0-1 0 0,0 0 1 0 0,0-1-8 0 0,6-18 72 0 0,7-33 2 0 0,-13 32 0 0 0,-1-1 65 0 0,-2-5 101 0 0,-5 5 62 0 0,-12 20 64 0 0,9 2 50 0 0,-7-9-158 0 0,8 20 22 0 0,6-5-261 0 0,1 0 0 0 0,-1 0 0 0 0,0 0 0 0 0,0 0 0 0 0,1 0-1 0 0,-1 0 1 0 0,0 0 0 0 0,0 0 0 0 0,0-1 0 0 0,0 1-1 0 0,0 0 1 0 0,0-1 0 0 0,0 1 0 0 0,0-1 0 0 0,0 0 0 0 0,0 1-1 0 0,0-1 1 0 0,0 0 0 0 0,0 0 0 0 0,-1 0 0 0 0,1 0-1 0 0,0 0-18 0 0,-8 6 178 0 0,-14 25-17 0 0,-1 9-45 0 0,21-34-104 0 0,-1 0 0 0 0,1 1 1 0 0,1-1-1 0 0,-1 1 0 0 0,1 0 0 0 0,0 0 1 0 0,0 0-1 0 0,0 0 0 0 0,1 0 0 0 0,0 0 1 0 0,0 1-1 0 0,0 2-12 0 0,1-7 2 0 0,0 1 0 0 0,1-1 1 0 0,-1 1-1 0 0,1-1 0 0 0,-1 1 1 0 0,1-1-1 0 0,0 1 0 0 0,0-1 1 0 0,0 0-1 0 0,1 0 0 0 0,-1 0 0 0 0,0 0 1 0 0,1 0-1 0 0,0 1-2 0 0,6 13-4 0 0,-2-5 115 0 0,0-1-62 0 0,2-2-61 0 0,1-1-57 0 0,0-1-55 0 0,1-2-52 0 0,1 0-50 0 0,0-2-46 0 0,0 0-43 0 0,1-1-42 0 0,0-1-37 0 0,0 0-36 0 0,12 0-525 0 0,-1-2-109 0 0,-4 1 37 0 0,-11 0 343 0 0,0-1 65 0 0,-1 0 58 0 0,-1 0 53 0 0,0-1-42 0 0,1-1 54 0 0,-1 0-42 0 0,4-2-196 0 0,4-3-302 0 0,-3 4 280 0 0,4 0-272 0 0,0-1 112 0 0,-4 2 212 0 0,0 0 45 0 0,26-12-1372 0 0,-21 6 1123 0 0,-6 2 166 0 0,1 0-69 0 0,1-1-229 0 0,7-4-594 0 0</inkml:trace>
  <inkml:trace contextRef="#ctx0" brushRef="#br0" timeOffset="1">1258 372 9282 0 0,'-6'0'1165'0'0,"0"0"-108"0"0,0 0-100 0 0,1 0-94 0 0,-1 0-85 0 0,1 0-79 0 0,0 0-70 0 0,-1 0-64 0 0,2 0-105 0 0,-1 0-39 0 0,-4 0 322 0 0,-2 0-20 0 0,-14 0 847 0 0,15 0-936 0 0,-3 4-348 0 0,8 6-54 0 0,-3 4-26 0 0,-3-4-33 0 0,10-10-163 0 0,0 1 0 0 0,1-1 1 0 0,-1 1-1 0 0,0-1 0 0 0,1 1 1 0 0,-1 0-1 0 0,0-1 0 0 0,1 1 1 0 0,-1 0-1 0 0,1 0 0 0 0,-1-1 1 0 0,1 1-1 0 0,-1 0 0 0 0,1 0 0 0 0,-1 0 1 0 0,1 0-1 0 0,0 0 0 0 0,-1 0 1 0 0,1 0-1 0 0,0 0 0 0 0,0 0 1 0 0,-1 0-1 0 0,1 0 0 0 0,0 0 0 0 0,0 0 1 0 0,0 0-1 0 0,0 0 0 0 0,0 1 1 0 0,0-1-1 0 0,0 0 0 0 0,1 0 1 0 0,-1 1-11 0 0,-4 26 168 0 0,-6-3-51 0 0,8-22-108 0 0,1-1 0 0 0,-1 1 0 0 0,1 0 0 0 0,0 0 0 0 0,0 0 0 0 0,0 0-1 0 0,0 1 1 0 0,0-1 0 0 0,0 0 0 0 0,1 0 0 0 0,-1 1 0 0 0,1-1 0 0 0,0 1 0 0 0,0-1 0 0 0,0 0 0 0 0,0 1 0 0 0,0-1 0 0 0,0 0 0 0 0,1 1 0 0 0,-1-1 0 0 0,1 0 0 0 0,0 1 0 0 0,0-1 0 0 0,0 1-9 0 0,17 24 44 0 0,-12-16 1 0 0,-5 3-30 0 0,0-2-7 0 0,1-11-7 0 0,-1 1 0 0 0,0-1-1 0 0,0 0 1 0 0,1 1 0 0 0,-1-1 0 0 0,1 0 0 0 0,0 0 0 0 0,-1 0 0 0 0,1 0 0 0 0,0 0 0 0 0,0-1-1 0 0,1 2 0 0 0,13 2 3 0 0,4-3-34 0 0,26-3-115 0 0,-23 0 11 0 0,-5-4-19 0 0,-3-21-35 0 0,-6 7 74 0 0,6-4-34 0 0,-12 18 146 0 0,-1 0 0 0 0,1 0 0 0 0,-1 0 0 0 0,1 0-1 0 0,-1-1 1 0 0,-1 1 0 0 0,1-1 0 0 0,-1 0 0 0 0,1 0-1 0 0,-1 0 1 0 0,0 0 0 0 0,-1 0 0 0 0,1 0 0 0 0,-1-3 3 0 0,1-47 28 0 0,-3-1 82 0 0,1 27 2 0 0,1 2 44 0 0,-5 17 96 0 0,2 7-261 0 0,0 0 42 0 0,0 0 33 0 0,-4-2 254 0 0,2 11 22 0 0,4 8-205 0 0,-3-2 62 0 0,-13 12-43 0 0,12-14 4 0 0,3 3-57 0 0,2-7-79 0 0,0 0 0 0 0,0 0 0 0 0,0 1 0 0 0,1-1 0 0 0,0 0 1 0 0,-1 0-1 0 0,1 0 0 0 0,1-1 0 0 0,0 3-24 0 0,6 10 68 0 0,-7-14-57 0 0,1 0 0 0 0,-1 0 0 0 0,1 0 0 0 0,-1 0-1 0 0,0 0 1 0 0,0 1 0 0 0,0-1 0 0 0,0 0 0 0 0,0 1 0 0 0,-1-1 0 0 0,1 1-1 0 0,-1-1 1 0 0,0 1 0 0 0,0 0-11 0 0,4 22 39 0 0,6-3-37 0 0,3-3-43 0 0,0-4-47 0 0,-5-6-5 0 0,-3-5-227 0 0,-1-2 102 0 0,1-1 54 0 0,2-2 18 0 0,-1 0-9 0 0,-2 2-28 0 0,7 7-331 0 0,-2-1 46 0 0,-4-4 180 0 0,0-1-46 0 0,0-1-54 0 0,0-2-62 0 0,1-1-69 0 0,0-2-77 0 0,1-2-55 0 0,0 0-102 0 0,-3 1 230 0 0,0 1-45 0 0,0 0-48 0 0,0 0-51 0 0,1 1-52 0 0,0 0-54 0 0,1 1-57 0 0,1 1-60 0 0,-4 0 374 0 0,1 0 44 0 0,0-1 40 0 0,-1 1 39 0 0,0-1 35 0 0,1 1 33 0 0,2-2-235 0 0,-1 0 130 0 0,1-1 71 0 0,2-1-129 0 0,10-8-491 0 0,-13 7 608 0 0,0 1-85 0 0,2-2-245 0 0,0-1-62 0 0,0-1-212 0 0,2-4-554 0 0</inkml:trace>
  <inkml:trace contextRef="#ctx0" brushRef="#br0" timeOffset="2">1756 170 8938 0 0,'-5'0'494'0'0,"1"0"-42"0"0,-3-3 351 0 0,2-1 35 0 0,0-4 322 0 0,3 3-495 0 0,-1 0 77 0 0,0 3-184 0 0,-1 0 65 0 0,1 0-44 0 0,-2 1 61 0 0,0 0 69 0 0,-1 1 75 0 0,-3 0-27 0 0,-4 0-89 0 0,1 0-81 0 0,2 0-73 0 0,6 0-58 0 0,0 5-53 0 0,-15 14 175 0 0,-10-10-45 0 0,11-5-318 0 0,12 6-59 0 0,-1 4-48 0 0,-10-2-4 0 0,8 10-43 0 0,-2-13-44 0 0,3-1-7 0 0,5 20-18 0 0,4-14-13 0 0,13 18-128 0 0,-7-22 111 0 0,-2-5-77 0 0,-1-2 39 0 0,1-1 23 0 0,2-2 17 0 0,2 1-45 0 0,5 10-33 0 0,2 1-51 0 0,7-7-33 0 0,-3-1 29 0 0,0 6 45 0 0,18 18-16 0 0,-12-8 98 0 0,-24-19 44 0 0,0 0 0 0 0,0 0 0 0 0,0 1 1 0 0,0-1-1 0 0,-1 0 0 0 0,1 1 0 0 0,0 0 0 0 0,-1-1 0 0 0,1 1 0 0 0,-1 0 0 0 0,1 0 0 0 0,-1 0 0 0 0,1 1-2 0 0,1 31 73 0 0,-3-24-50 0 0,-5 2 117 0 0,-5 2 8 0 0,-4 6 99 0 0,-13 11 186 0 0,13-17-238 0 0,-1-4-46 0 0,5-6-86 0 0,0-2-36 0 0,-16 5 89 0 0,13 3-72 0 0,-4 1-54 0 0,-6-5-104 0 0,13-6-13 0 0,0 0-59 0 0,-1 0-70 0 0,2 0-84 0 0,1 0-98 0 0,6 0 103 0 0,1 0-54 0 0,0 0-58 0 0,1 0-64 0 0,0-1-207 0 0,0 1 74 0 0,0-1 70 0 0,0 1 66 0 0,0-1 60 0 0,0-1 56 0 0,0 1 51 0 0,0 0 47 0 0,0-1 15 0 0,0 0 46 0 0,0 0 40 0 0,0 0 34 0 0,0-2-80 0 0,0-3-188 0 0,0 6 261 0 0,0-1-46 0 0,0 2-128 0 0,0 0 127 0 0,0 1-35 0 0,0-6-1177 0 0,0 3 431 0 0,0 0 102 0 0,0-1-82 0 0,0-1-100 0 0,0-1-87 0 0,0-2-315 0 0,0-5-830 0 0</inkml:trace>
  <inkml:trace contextRef="#ctx0" brushRef="#br0" timeOffset="3">1887 238 12299 0 0,'-1'-10'1020'0'0,"0"3"-94"0"0,0 1-97 0 0,-2 1-99 0 0,0 2-104 0 0,0 1-105 0 0,-2 1-109 0 0,0 1-111 0 0,4 0 216 0 0,-1 1-116 0 0,2 1-101 0 0,-1 0-85 0 0,0 0-57 0 0,1 1-64 0 0,0 8 30 0 0,0-6-19 0 0,0-3 10 0 0,0 0 55 0 0,0-1-22 0 0,0 0 32 0 0,0 0 37 0 0,0 0 39 0 0,0-1 33 0 0,0 5-47 0 0,-3 12 52 0 0,-6-7-46 0 0,0 2-14 0 0,4 11-36 0 0,4 2-24 0 0,0 15 40 0 0,8-4-46 0 0,1-19-112 0 0,-7-14-48 0 0,1 0 0 0 0,-1 0-1 0 0,1 0 1 0 0,-1 0 0 0 0,0 1 0 0 0,0-1 0 0 0,0 0-1 0 0,0 1 1 0 0,0-1 0 0 0,-1 1 0 0 0,1-1 0 0 0,-1 1-1 0 0,0-1 1 0 0,0 1-8 0 0,0 0 5 0 0,0-1-1 0 0,1 1 1 0 0,-1-1-1 0 0,0 1 1 0 0,1-1-1 0 0,0 1 1 0 0,-1-1-1 0 0,1 0 1 0 0,0 0-1 0 0,0 1 1 0 0,1-1-1 0 0,-1 0 1 0 0,0 0-1 0 0,1 0 1 0 0,-1 0-1 0 0,1-1 1 0 0,0 1-1 0 0,0-1 1 0 0,0 1-1 0 0,0-1 1 0 0,0 0-1 0 0,0 0 1 0 0,1 1-5 0 0,-2-2 3 0 0,21 22-2 0 0,4-14-58 0 0,4-9-81 0 0,-24 0 91 0 0,0-1-1 0 0,-1 0 0 0 0,1-1 0 0 0,0 0 0 0 0,-1 0 0 0 0,1 0 0 0 0,-1-1 0 0 0,0 0 0 0 0,0-1 1 0 0,0 1-1 0 0,0-1 0 0 0,0-1 48 0 0,18-23-322 0 0,-9 10 158 0 0,-2 2 47 0 0,-2 1 41 0 0,-1-1 33 0 0,1-11 30 0 0,-5-27 68 0 0,-5-26 44 0 0,0 26 4 0 0,0 48-37 0 0,0 0-39 0 0,-3-8-51 0 0,0 10 36 0 0,-1 1 89 0 0,1 2 10 0 0,-1 0 52 0 0,0 1 59 0 0,-1 1 70 0 0,5 1-160 0 0,0 3-57 0 0,0 16 30 0 0,0 10 81 0 0,0 11-25 0 0,2-5-93 0 0,-2-33-65 0 0,1 1 1 0 0,-1-1-1 0 0,1 0 1 0 0,0 0-1 0 0,0 0 1 0 0,1 0-1 0 0,-1 0 1 0 0,0 0-1 0 0,1 0 1 0 0,0 0-1 0 0,0-1 1 0 0,0 1-1 0 0,2 2-3 0 0,-3-5-1 0 0,-1-1 0 0 0,1 1 0 0 0,-1 0 0 0 0,1-1 0 0 0,-1 1 0 0 0,1 0 0 0 0,-1-1 0 0 0,1 1 0 0 0,-1 0 0 0 0,0 0 0 0 0,1 0 0 0 0,-1-1-1 0 0,0 1 1 0 0,0 0 0 0 0,1 0 0 0 0,-1 0 0 0 0,0 0 0 0 0,0 0 0 0 0,0 0 0 0 0,0 0 0 0 0,0 0 0 0 0,0 0 0 0 0,0-1 0 0 0,0 1 0 0 0,0 0 0 0 0,0 0 0 0 0,0 1 1 0 0,2 8-15 0 0,15 1-65 0 0,-13 0-24 0 0,1 1-65 0 0,4-7-80 0 0,-1 1-98 0 0,-6-3 56 0 0,0 0 103 0 0,0 0 63 0 0,-1 2 51 0 0,1-1-2 0 0,-1-1-58 0 0,0-1-73 0 0,0-2 61 0 0,0 1-34 0 0,1 0-97 0 0,0 0-65 0 0,0-1-74 0 0,0 1-80 0 0,1-1-87 0 0,0 1-95 0 0,1-1-103 0 0,0 0-109 0 0,-3 0 622 0 0,0 0 44 0 0,-1 0 39 0 0,1 0 34 0 0,0 0-66 0 0,0 0 84 0 0,1 0-102 0 0,0 0 47 0 0,-2 0 24 0 0,1 0-57 0 0,1 0-69 0 0,-1 0-80 0 0,0 0-7 0 0,0 0-71 0 0,1 0-76 0 0,-1 0-84 0 0,1 0-90 0 0,0 0-96 0 0,0 0-103 0 0,0 0-110 0 0,1 0-14 0 0,1 0-80 0 0,2 0-298 0 0,3 0-785 0 0</inkml:trace>
  <inkml:trace contextRef="#ctx0" brushRef="#br0" timeOffset="4">2332 69 14531 0 0,'0'12'627'0'0,"5"10"918"0"0,-3-16-1113 0 0,1-1-48 0 0,0 1-31 0 0,1-1-101 0 0,-2-2-170 0 0,0 0-34 0 0,1 0-35 0 0,-1 0-39 0 0,-2-3 25 0 0,26 49 1327 0 0,-21-36-1005 0 0,1 1-33 0 0,1-2-45 0 0,1 1-57 0 0,-1-3 64 0 0,0 1 0 0 0,-1 0 0 0 0,0 0 0 0 0,0 1 0 0 0,2 8-250 0 0,3 9 373 0 0,-1-1-64 0 0,-3-9-140 0 0,0-2-53 0 0,-4-3-24 0 0,-2 26 224 0 0,-1-32-277 0 0,0-3 61 0 0,0-5-28 0 0,-10-1-34 0 0,-3-3-42 0 0,-27-19-134 0 0,29 12 112 0 0,8 4 17 0 0,2-10-51 0 0,-4-21-52 0 0,4 36 104 0 0,-1-1-1 0 0,1 0 1 0 0,0 0 0 0 0,0 0-1 0 0,1 0 1 0 0,-1 0 0 0 0,0-1-1 0 0,1 1 1 0 0,-1 0 0 0 0,1 0-1 0 0,0 0 1 0 0,0-1 0 0 0,0-1 8 0 0,18-51-165 0 0,-12 39 113 0 0,2-5-58 0 0,2-1-50 0 0,2 2-44 0 0,4 3-37 0 0,-2 6 81 0 0,1-1-60 0 0,0-1-85 0 0,1-2-112 0 0,-6 6 65 0 0,0-2-68 0 0,1 1-76 0 0,-2-2-83 0 0,-6 10 446 0 0,0-1-42 0 0,0 1-39 0 0,1 0-37 0 0,2-4-346 0 0,1 1-108 0 0,0 1-1 0 0,0 0-50 0 0,14-9-1832 0 0,-12 9 1533 0 0,-5 2 491 0 0,1 0 44 0 0,-1 1 17 0 0,0 0 36 0 0,4 0-385 0 0,-1 1 154 0 0,11 2-846 0 0,-12-1 970 0 0,-1 0-39 0 0,1 0-24 0 0,-1 0-66 0 0,1 0-205 0 0,4 0-525 0 0</inkml:trace>
  <inkml:trace contextRef="#ctx0" brushRef="#br0" timeOffset="5">2725 170 7178 0 0,'0'19'1227'0'0,"0"-10"-373"0"0,0-3 715 0 0,0-6-924 0 0,0 0-144 0 0,0 1-33 0 0,0 4 378 0 0,0-1-694 0 0,0 0 37 0 0,1 2 273 0 0,5 4 1332 0 0,-4-9-1460 0 0,1 0-53 0 0,0 1-83 0 0,0-1-71 0 0,1 1-84 0 0,0 0-95 0 0,8 10 453 0 0,-2-1-38 0 0,-10-11-363 0 0,3 3 241 0 0,0-1-36 0 0,4 0 114 0 0,0-3-104 0 0,0-2-83 0 0,1-2-50 0 0,8-11 2 0 0,-13 13-29 0 0,-1 1 41 0 0,24-3 197 0 0,1-1-43 0 0,51-50 381 0 0,-50 35-237 0 0,-8-3 110 0 0,-19 23-482 0 0,0-1 0 0 0,-1 1 0 0 0,1-1 0 0 0,0 0 0 0 0,-1 1 1 0 0,1-1-1 0 0,-1 0 0 0 0,1 1 0 0 0,-1-1 0 0 0,0 0 0 0 0,0 0 1 0 0,1 1-1 0 0,-1-1 0 0 0,0 0 0 0 0,0 0 0 0 0,-1 1 0 0 0,1-1 1 0 0,0 0-1 0 0,0 0 0 0 0,-1 1 0 0 0,1-1 0 0 0,0 0 0 0 0,-1 1 1 0 0,1-1-1 0 0,-1 0 0 0 0,0 1 0 0 0,0-1 0 0 0,1 1 0 0 0,-1-1 1 0 0,0 1-1 0 0,0 0 0 0 0,0-1 0 0 0,0 1 0 0 0,0 0 0 0 0,0 0 1 0 0,0 0-1 0 0,0 0 0 0 0,-1 0 0 0 0,1 0 0 0 0,-1 0-22 0 0,-2-4 147 0 0,-4-9 102 0 0,8 13-230 0 0,0 0-1 0 0,-1 0 1 0 0,1 0-1 0 0,-1 0 1 0 0,1 0 0 0 0,-1 0-1 0 0,1 1 1 0 0,-1-1-1 0 0,1 0 1 0 0,-1 0 0 0 0,0 1-1 0 0,1-1 1 0 0,-1 1-1 0 0,0-1 1 0 0,1 0 0 0 0,-1 1-1 0 0,0 0 1 0 0,0-1-1 0 0,1 1 1 0 0,-1 0 0 0 0,0-1-1 0 0,0 1 1 0 0,0 0-1 0 0,0 0 1 0 0,1 0 0 0 0,-1 0-1 0 0,0 0 1 0 0,0 0-1 0 0,0 0 1 0 0,1 0 0 0 0,-1 0-1 0 0,-1 1-18 0 0,-17-2 365 0 0,-18 0 261 0 0,15 8-258 0 0,-8 14 25 0 0,-4 4-70 0 0,0 1-95 0 0,19-14-157 0 0,1 0-32 0 0,10-9-14 0 0,1 1 0 0 0,-1 0 1 0 0,1 0-1 0 0,0 1 0 0 0,0-1 1 0 0,0 1-1 0 0,0 0 0 0 0,1 0 1 0 0,-2 4-26 0 0,-10 27 113 0 0,8-19-77 0 0,5-15-33 0 0,1 0 0 0 0,-1 0 1 0 0,1 0-1 0 0,0 0 0 0 0,-1 0 0 0 0,1 0 0 0 0,0 0 0 0 0,0 0 1 0 0,0 0-1 0 0,0 0 0 0 0,1 0 0 0 0,-1 0 0 0 0,0 0 0 0 0,1 0 0 0 0,-1 0 1 0 0,1 0-1 0 0,-1 0 0 0 0,1 0 0 0 0,0 0 0 0 0,-1-1 0 0 0,1 1 1 0 0,0 0-1 0 0,0 0 0 0 0,0-1 0 0 0,0 1 0 0 0,0-1 0 0 0,1 1-3 0 0,5 12 27 0 0,1 8 12 0 0,-8-19-34 0 0,1 1 0 0 0,0-1 0 0 0,0 0 0 0 0,1 0-1 0 0,-1 0 1 0 0,0-1 0 0 0,1 1 0 0 0,-1 0 0 0 0,1-1 0 0 0,0 1 0 0 0,0-1 0 0 0,0 1 0 0 0,0-1 0 0 0,0 0 0 0 0,0 0 0 0 0,1 0-5 0 0,3 3 7 0 0,1-1 0 0 0,-1 0 1 0 0,1 0-1 0 0,0-1 1 0 0,-1-1-1 0 0,1 1 0 0 0,0-1 1 0 0,1-1-1 0 0,1 1-7 0 0,29 2-15 0 0,-4-4-42 0 0,-28 0 37 0 0,32 0-186 0 0,-8 0 7 0 0,-2 0-61 0 0,-10 0 37 0 0,1-1-53 0 0,-4 0 0 0 0,-1 0-51 0 0,1-1-54 0 0,0 0-61 0 0,-2 0 22 0 0,-1 0-49 0 0,1-1-54 0 0,0 0-57 0 0,0 0-60 0 0,1-1-64 0 0,-1-1-66 0 0,1 0-71 0 0,3-1-81 0 0,3-1-189 0 0,0-1-75 0 0,0 0-93 0 0,-1-2-110 0 0,-1-1-81 0 0,-1 0-97 0 0,3-5-408 0 0,8-8-1092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5:3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1363 8282 0 0,'0'-1'460'0'0,"0"-3"-199"0"0,0-4-102 0 0,-2-19 473 0 0,-5 18-267 0 0,-6 5 68 0 0,9 4 239 0 0,2-2-241 0 0,-2 1-42 0 0,-1 1-40 0 0,-1 1-41 0 0,0 0-40 0 0,0 0-38 0 0,0 1-39 0 0,1-1-36 0 0,-1 1 20 0 0,4-2-95 0 0,-7 17 450 0 0,0-8-197 0 0,-8 13 325 0 0,-18 43 271 0 0,17-31-545 0 0,9-17-236 0 0,1-2-40 0 0,8-14-98 0 0,-1 0 0 0 0,1 0-1 0 0,-1 0 1 0 0,1 0 0 0 0,0 0-1 0 0,0 1 1 0 0,-1-1 0 0 0,1 0-1 0 0,0 0 1 0 0,0 0 0 0 0,0 1 0 0 0,0-1-1 0 0,0 0 1 0 0,0 0 0 0 0,1 0-1 0 0,-1 0 1 0 0,0 1 0 0 0,1-1-10 0 0,10 18 109 0 0,-3-8-58 0 0,-2 3 0 0 0,3 4 0 0 0,2-1-42 0 0,4-2-57 0 0,5-5-76 0 0,-15-8 195 0 0,0-1-62 0 0,2 0-56 0 0,0 0-53 0 0,0 0-49 0 0,1-1-43 0 0,1 1-40 0 0,-1-1-34 0 0,8 0-288 0 0,0 0-72 0 0,31-4-1612 0 0,-34 1 1350 0 0,0-2-79 0 0,16-8-1378 0 0,-13 3 981 0 0,-4 2 484 0 0,-5 3 482 0 0,-1 1 33 0 0,-1 1 141 0 0,3-2-340 0 0,1 0-74 0 0,3-1-201 0 0,6-4-500 0 0,-17 10 1318 0 0</inkml:trace>
  <inkml:trace contextRef="#ctx0" brushRef="#br0" timeOffset="1">419 1363 6705 0 0,'-4'0'176'0'0,"1"-1"47"0"0,0 1 40 0 0,-1-1 34 0 0,0-1 129 0 0,-8-2 860 0 0,8 1-759 0 0,1 2-102 0 0,-1-1-64 0 0,2 0-90 0 0,0 1-100 0 0,0 1-118 0 0,1-1-78 0 0,1 1-36 0 0,-3 2 465 0 0,0 1-40 0 0,-6 5 211 0 0,-2-3-119 0 0,9-5-244 0 0,1 1-41 0 0,0 2 69 0 0,0 1-109 0 0,1 0-75 0 0,0 5-11 0 0,0-8 59 0 0,-4 7 238 0 0,-6 9-159 0 0,15 4 41 0 0,-3-19-201 0 0,-1 1 0 0 0,0 0 1 0 0,0 0-1 0 0,0 0 0 0 0,0 0 1 0 0,0-1-1 0 0,-1 1 0 0 0,1 0 1 0 0,-1 0-1 0 0,0 1-23 0 0,5 5 97 0 0,12 8-2 0 0,-8-10-10 0 0,0-7-52 0 0,-1 2-10 0 0,0 9 18 0 0,-8-10-39 0 0,0-1-1 0 0,1 1 1 0 0,-1 0 0 0 0,1 0 0 0 0,-1-1 0 0 0,1 1 0 0 0,-1 0-1 0 0,1-1 1 0 0,-1 1 0 0 0,1-1 0 0 0,0 1 0 0 0,-1-1-1 0 0,1 1 1 0 0,0-1 0 0 0,0 1 0 0 0,-1-1 0 0 0,1 0 0 0 0,0 1-1 0 0,0-1 1 0 0,-1 0 0 0 0,1 0 0 0 0,0 0 0 0 0,0 1-1 0 0,0-1 1 0 0,-1 0 0 0 0,1 0 0 0 0,0 0 0 0 0,0 0-1 0 0,0 0 1 0 0,0-1 0 0 0,-1 1 0 0 0,2 0-2 0 0,42-5-2 0 0,-35 2-12 0 0,-1 0-1 0 0,0 0 1 0 0,0 0 0 0 0,0-1 0 0 0,0 0 0 0 0,-1-1 0 0 0,1 0 0 0 0,-1 0 0 0 0,5-5 14 0 0,14-14 25 0 0,-25 21-3 0 0,0 1 0 0 0,0-1 0 0 0,0 1-1 0 0,0-1 1 0 0,0 0 0 0 0,-1 1 0 0 0,1-1 0 0 0,-1 0 0 0 0,0 1 0 0 0,0-1-1 0 0,0 0 1 0 0,0 0 0 0 0,0 1 0 0 0,0-1 0 0 0,-1-2-22 0 0,-1-3 56 0 0,0 0 33 0 0,-3 1-46 0 0,-13-3-17 0 0,17 9-15 0 0,-18-7 0 0 0,3 0-71 0 0,3-2-68 0 0,10 8-103 0 0,0 0 46 0 0,-2 0-75 0 0,0 1 114 0 0,-5 3-100 0 0,7-2 131 0 0,1 1-48 0 0,-3-1-83 0 0,0 0-39 0 0,-6 0-386 0 0,3 0 91 0 0,1 0-52 0 0,-5 0-748 0 0,9 0 532 0 0,1 1 221 0 0,1 0 28 0 0,-1 1-95 0 0,-2 1-113 0 0,1 1-97 0 0,-3 2-274 0 0,-3 3-694 0 0</inkml:trace>
  <inkml:trace contextRef="#ctx0" brushRef="#br0" timeOffset="2">628 1127 9322 0 0,'0'0'892'0'0,"0"0"-400"0"0,1 0-132 0 0,3 0 35 0 0,6 1 63 0 0,-1 0-69 0 0,-3 1-61 0 0,-1 2-53 0 0,0 0-3 0 0,-2 2-52 0 0,-1 2-5 0 0,0 6 56 0 0,0-1-36 0 0,0-3-52 0 0,1-2 0 0 0,0 0 34 0 0,4 5-22 0 0,2 0-35 0 0,9 18 84 0 0,-16-27-214 0 0,0 0 1 0 0,0 0-1 0 0,0 0 0 0 0,-1 1 1 0 0,1-1-1 0 0,-1 1 1 0 0,0-1-1 0 0,-1 1 0 0 0,1 3-30 0 0,-1-6 9 0 0,0-1-1 0 0,0 0 0 0 0,0 0 0 0 0,0 0 1 0 0,0 0-1 0 0,0 0 0 0 0,1 0 0 0 0,-1 1 1 0 0,0-1-1 0 0,1 0 0 0 0,-1 0 0 0 0,0 0 1 0 0,1 0-1 0 0,-1 0 0 0 0,1 0 1 0 0,0 0-1 0 0,-1 0 0 0 0,1 0 0 0 0,0-1 1 0 0,0 1-1 0 0,-1 0 0 0 0,1 0 0 0 0,0 0 1 0 0,0-1-1 0 0,0 1 0 0 0,0 0-8 0 0,0-1 7 0 0,0 1 0 0 0,0-1 1 0 0,0 1-1 0 0,0 0 0 0 0,0 0 0 0 0,0 0 0 0 0,-1-1 1 0 0,1 1-1 0 0,0 0 0 0 0,-1 0 0 0 0,1 0 0 0 0,-1 0 0 0 0,1 0 1 0 0,-1 0-1 0 0,1 0 0 0 0,-1 0 0 0 0,1 0 0 0 0,-1 0 0 0 0,0 1 1 0 0,0-1-1 0 0,0 0 0 0 0,1 0 0 0 0,-1 0 0 0 0,0 0 1 0 0,-1 0-1 0 0,1 1-7 0 0,1 11 89 0 0,-1-7 94 0 0,0-14 282 0 0,0-3-247 0 0,-1 5-158 0 0,1 0-46 0 0,-2-2-85 0 0,1 4-9 0 0,0 2-34 0 0,-4-8 92 0 0,-7-19-112 0 0,8 10 22 0 0,3-6-40 0 0,0 10 62 0 0,0-5-22 0 0,1 5 4 0 0,2 2-16 0 0,3 1-40 0 0,3-1 8 0 0,-7 11 123 0 0,1 0 0 0 0,-1-1 1 0 0,1 1-1 0 0,-1-1 1 0 0,0 1-1 0 0,0-1 0 0 0,0 1 1 0 0,0-1-1 0 0,0 0 0 0 0,-1 1 1 0 0,1-1-1 0 0,-1 0 1 0 0,0 0-1 0 0,0 0 33 0 0,5-19-190 0 0,4 5 77 0 0,-1 4 49 0 0,-3 2 18 0 0,2-1-6 0 0,7 9 46 0 0,-9 3 46 0 0,-1 0 40 0 0,-3-1-75 0 0,0 1-1 0 0,0 0 0 0 0,-1 0 1 0 0,1 0-1 0 0,0 0 1 0 0,0 0-1 0 0,0 1 0 0 0,-1-1 1 0 0,1 0-1 0 0,0 0 1 0 0,0 0-1 0 0,0 1 1 0 0,-1-1-1 0 0,1 0 0 0 0,0 1 1 0 0,-1-1-1 0 0,1 1 1 0 0,0-1-1 0 0,-1 1 0 0 0,1-1 1 0 0,0 1-1 0 0,-1-1 1 0 0,1 1-1 0 0,-1 0 1 0 0,1-1-1 0 0,-1 1 0 0 0,1 0 1 0 0,-1 0-1 0 0,0-1 1 0 0,1 1-1 0 0,-1 0 0 0 0,0 0 1 0 0,1-1-1 0 0,-1 1 1 0 0,0 0-1 0 0,0 0 0 0 0,0 0 1 0 0,0-1-1 0 0,0 1 1 0 0,0 0-1 0 0,0 0 1 0 0,0 0-5 0 0,4 8 69 0 0,14 9-10 0 0,-12-7 20 0 0,-7 4-61 0 0,0-11-2 0 0,1 9 25 0 0,0 17 137 0 0,0-25-158 0 0,0-1 77 0 0,0-3 5 0 0,0 1-55 0 0,0 10-50 0 0,0-8 42 0 0,0-1 102 0 0,0-2-16 0 0,0-2 47 0 0,0-18-75 0 0,2 3-73 0 0,0 0-54 0 0,9-19-114 0 0,-4 21 125 0 0,2-38-193 0 0,-3 42 167 0 0,19-17-172 0 0,-16 19 158 0 0,-6 5 57 0 0,4-2-24 0 0,0 3 57 0 0,2 3 59 0 0,3 5 105 0 0,-2 3 2 0 0,-5-5-106 0 0,-3-1-59 0 0,-1-2-55 0 0,3 4 189 0 0,-2-1-59 0 0,-1 0-38 0 0,-1 1-41 0 0,-1 0-17 0 0,3-2 36 0 0,8 6 46 0 0,7 13 79 0 0,-13-15-157 0 0,20 19 150 0 0,-14-16-128 0 0,-5-5-51 0 0,-3-4-134 0 0,-1 1 41 0 0,0 2-9 0 0,0-1 94 0 0,-1 6 63 0 0,0-6-68 0 0,-1-1-47 0 0,1 0-124 0 0,0 0 47 0 0,0-2-43 0 0,0 1-45 0 0,0 0-51 0 0,0-1-56 0 0,1 0-60 0 0,1 0-239 0 0,0 0 50 0 0,0 0 48 0 0,0 0 45 0 0,0 0 45 0 0,-1 0 40 0 0,1-1 38 0 0,-1 1 36 0 0,0-1-244 0 0,0 0 114 0 0,-1 0 95 0 0,0-1 75 0 0,0 0 29 0 0,-4-3-356 0 0,1 2 311 0 0,1 1-47 0 0,0 0-112 0 0,1 0 123 0 0,-1 0-409 0 0,1 1-78 0 0,0 0-243 0 0,1 1-628 0 0</inkml:trace>
  <inkml:trace contextRef="#ctx0" brushRef="#br0" timeOffset="3">1100 761 10538 0 0,'0'0'940'0'0,"0"0"-356"0"0,0 0-143 0 0,0 0-59 0 0,0 0-66 0 0,0 0-59 0 0,0 1-5 0 0,0 2 64 0 0,1 18 598 0 0,4 1-119 0 0,2 0-111 0 0,2 0-102 0 0,1 0-95 0 0,2 0-87 0 0,0 0-77 0 0,1-1-69 0 0,3 8 1 0 0,-1-1-99 0 0,-3-7-35 0 0,-4-10-68 0 0,-1-3-39 0 0,1 0-39 0 0,-2-3-26 0 0,-1-2-36 0 0,0 0-32 0 0,-2 0-44 0 0,-1 2-49 0 0,-1 2-56 0 0,-1-4 20 0 0,0-2-40 0 0,0 0-42 0 0,0-1-46 0 0,0 0-48 0 0,0 0-48 0 0,0 0-46 0 0,0 0-44 0 0,0 0-43 0 0,0 0-34 0 0,0 0-715 0 0,0 0-316 0 0,0 0 611 0 0,0 0 446 0 0,0 0 44 0 0,0 0 44 0 0,0 0 46 0 0,0 0-569 0 0,0 0 663 0 0,0 0-51 0 0,0 0-68 0 0,0 0-58 0 0,0 0-168 0 0,0 0-428 0 0</inkml:trace>
  <inkml:trace contextRef="#ctx0" brushRef="#br0" timeOffset="4">1362 525 11562 0 0,'-6'0'177'0'0,"0"0"96"0"0,2 1 146 0 0,-2 1 302 0 0,3 2-23 0 0,2 1-321 0 0,1-1-155 0 0,-1 2-111 0 0,1-3 209 0 0,0-2-47 0 0,-3 4 13 0 0,2 0-78 0 0,3-1-65 0 0,1 0-48 0 0,18 6 97 0 0,-16-7-78 0 0,-4-2-99 0 0,1 0 0 0 0,0 0 0 0 0,0 0-1 0 0,-1 1 1 0 0,1-1 0 0 0,-1 1-1 0 0,1-1 1 0 0,-1 1 0 0 0,0 0-1 0 0,1-1 1 0 0,-1 1 0 0 0,0 0 0 0 0,0 0-1 0 0,0 0 1 0 0,-1 0-15 0 0,1-1 8 0 0,-1 1-1 0 0,1-1 1 0 0,-1 0-1 0 0,1 0 1 0 0,-1 0-1 0 0,1 0 1 0 0,0 1 0 0 0,0-1-1 0 0,0 0 1 0 0,-1 0-1 0 0,1 0 1 0 0,0 0-1 0 0,0-1 1 0 0,0 1 0 0 0,0 0-1 0 0,1 0 1 0 0,-1 0-1 0 0,0-1 1 0 0,0 1-1 0 0,0-1 1 0 0,0 1 0 0 0,1-1-1 0 0,-1 1 1 0 0,0-1-1 0 0,1 0 1 0 0,-1 0-1 0 0,0 0 1 0 0,1 1 0 0 0,0-1-8 0 0,1 0 8 0 0,-1 0 1 0 0,1 0-1 0 0,0 1 1 0 0,-1-1 0 0 0,1 1-1 0 0,-1-1 1 0 0,1 1-1 0 0,-1 0 1 0 0,1 0-1 0 0,-1 1 1 0 0,0-1 0 0 0,1 0-1 0 0,-1 1-8 0 0,20 8 54 0 0,20-4 36 0 0,10-6 65 0 0,-20-1-25 0 0,-30 1-121 0 0,0 0 0 0 0,-1 0 1 0 0,1-1-1 0 0,-1 1 0 0 0,1 0 1 0 0,0-1-1 0 0,-1 1 0 0 0,1-1 1 0 0,-1 1-1 0 0,1-1 0 0 0,-1 0 1 0 0,1 1-1 0 0,-1-1 0 0 0,0 0 1 0 0,1 0-1 0 0,-1 0 1 0 0,0 0-1 0 0,0-1 0 0 0,1 1 1 0 0,-1 0-10 0 0,21-16 137 0 0,-20 16-116 0 0,0-1 0 0 0,0 1 0 0 0,0-1 0 0 0,0 0 1 0 0,0 0-1 0 0,0 0 0 0 0,-1 0 0 0 0,1 0 0 0 0,-1 0 1 0 0,1 0-1 0 0,-1 0 0 0 0,0-1 0 0 0,0 1 0 0 0,0 0 0 0 0,0-1 1 0 0,0 1-1 0 0,0-1 0 0 0,-1 1 0 0 0,1-1 0 0 0,-1 1 0 0 0,0-3-21 0 0,1-37 273 0 0,-3 15-122 0 0,1-3-19 0 0,-4 21-84 0 0,-11-14-45 0 0,12 13-46 0 0,3-1-46 0 0,0 7-76 0 0,-3 0-107 0 0,1 0 115 0 0,-1 0-34 0 0,-2-1-133 0 0,2 0-89 0 0,1 3-30 0 0,2 0-79 0 0,1 2-77 0 0,-1 0-76 0 0,1 0 84 0 0,0-1-35 0 0,-4-7-1326 0 0,1 2 1317 0 0,-2-5-305 0 0,1 4 269 0 0,1 1 65 0 0,1 1-56 0 0,0 1-255 0 0,0 1-85 0 0,1 2-284 0 0,1 1-735 0 0</inkml:trace>
  <inkml:trace contextRef="#ctx0" brushRef="#br0" timeOffset="5">1728 106 9978 0 0,'0'-1'997'0'0,"0"-2"-392"0"0,0-3-223 0 0,0 0-64 0 0,-1-1 24 0 0,3-8 355 0 0,-1 11-460 0 0,2 1 34 0 0,1 0 85 0 0,2 0 75 0 0,1 2 92 0 0,2 0 110 0 0,7 7 213 0 0,-7 2-314 0 0,0 1-55 0 0,5-1-49 0 0,-11-6-355 0 0,-1 0-1 0 0,1 0 1 0 0,-1 1-1 0 0,1-1 1 0 0,-1 1-1 0 0,0-1 1 0 0,0 1-1 0 0,0 0 1 0 0,0 0-1 0 0,0 0 1 0 0,-1 0-1 0 0,1 0 1 0 0,0 2-73 0 0,8 14 313 0 0,-5-11-194 0 0,2 0-34 0 0,5 4 55 0 0,9 8 37 0 0,-6 5-56 0 0,-10-4-60 0 0,-4-17-52 0 0,0 0-1 0 0,0 0 0 0 0,0 0 0 0 0,0 0 1 0 0,0-1-1 0 0,1 1 0 0 0,-1-1 1 0 0,1 1-1 0 0,0-1 0 0 0,0 1 0 0 0,1-1 1 0 0,-1 0-1 0 0,1 0 0 0 0,0 0-8 0 0,9 12 4 0 0,0 7 54 0 0,-5-9-50 0 0,2 0-56 0 0,-2-3-30 0 0,2 0-46 0 0,-7-8-15 0 0,-1-1 40 0 0,2 3-3 0 0,0-1 91 0 0,1 7 85 0 0,-2-7-86 0 0,-1 0-43 0 0,0 0-62 0 0,0 0-78 0 0,0 1-93 0 0,-1-1-112 0 0,1-1 124 0 0,-1 0-42 0 0,0 1-45 0 0,1-1-48 0 0,-1 0-50 0 0,0 0-53 0 0,0 0-57 0 0,1 0-59 0 0,-1 0-62 0 0,0 1-64 0 0,0-1-68 0 0,0 0-71 0 0,0 0-72 0 0,0 1-76 0 0,0-1-80 0 0,0 0-81 0 0,0-2 357 0 0,0 0-85 0 0,0 0-267 0 0,0 0-690 0 0</inkml:trace>
  <inkml:trace contextRef="#ctx0" brushRef="#br0" timeOffset="6">1833 237 9306 0 0,'1'0'1027'0'0,"2"0"-431"0"0,5-1-195 0 0,-2-1-62 0 0,2-1 6 0 0,3-3 96 0 0,2-1 27 0 0,-4 3-119 0 0,0 1-7 0 0,2 3 66 0 0,8 0 262 0 0,-4 1-223 0 0,1-1-33 0 0,-1-1-38 0 0,-2-4-43 0 0,3-3-50 0 0,-1 2-66 0 0,37-14 310 0 0,-26 11-248 0 0,3 6-49 0 0,-7 3-54 0 0,6-6 71 0 0,-8-1-135 0 0,0 0 1 0 0,0-2-1 0 0,-1 0 0 0 0,0-1 0 0 0,-1-1 0 0 0,0-1 1 0 0,-1 0-1 0 0,6-7-112 0 0,-18 12 97 0 0,-3 1-52 0 0,-4-7-24 0 0,2 13-10 0 0,0 0-10 0 0,0-1 0 0 0,0 1-1 0 0,0 0 1 0 0,0 0 0 0 0,0 0 0 0 0,0 0-1 0 0,0 0 1 0 0,0-1 0 0 0,0 1-1 0 0,0 0 1 0 0,0 0 0 0 0,0 0-1 0 0,0 0 1 0 0,0 0 0 0 0,0-1-1 0 0,0 1 1 0 0,0 0 0 0 0,0 0-1 0 0,0 0 1 0 0,0 0 0 0 0,0 0-1 0 0,0 0 1 0 0,0-1 0 0 0,0 1-1 0 0,-1 0 1 0 0,1 0 0 0 0,0 0-1 0 0,0 0 1 0 0,0 0 0 0 0,0 0-1 0 0,0 0 1 0 0,0 0 0 0 0,0-1-1 0 0,0 1 1 0 0,-1 0 0 0 0,1 0 0 0 0,0 0-1 0 0,0 0 1 0 0,0 0 0 0 0,0 0-1 0 0,0 0 1 0 0,-1 0 0 0 0,1 0-1 0 0,0 0 1 0 0,0 0 0 0 0,0 0-1 0 0,0 0 1 0 0,0 0 0 0 0,-1 0-1 0 0,1 0 1 0 0,0 0 0 0 0,0 0-1 0 0,0 0 1 0 0,0 0 0 0 0,0 0-1 0 0,0 0 1 0 0,-1 0-1 0 0,0 0 1 0 0,0 0 0 0 0,0 0 0 0 0,0 0 0 0 0,0 0 0 0 0,1 0 0 0 0,-1 0 0 0 0,0-1 0 0 0,0 1 0 0 0,0 0 0 0 0,0-1 0 0 0,0 1-1 0 0,0-1 1 0 0,0 1 0 0 0,1-1 0 0 0,-1 1 0 0 0,0-1 0 0 0,0 0 0 0 0,1 1 0 0 0,-1-1 0 0 0,0 0 0 0 0,1 1 0 0 0,-1-1 0 0 0,1 0 0 0 0,-1-1-1 0 0,0 1-1 0 0,0 0-1 0 0,1 0 1 0 0,-1 0 0 0 0,0 0 0 0 0,0 0 0 0 0,0 1 0 0 0,0-1-1 0 0,0 0 1 0 0,0 0 0 0 0,0 1 0 0 0,0-1 0 0 0,0 0 0 0 0,0 1-1 0 0,0-1 1 0 0,0 1 0 0 0,0-1 0 0 0,-1 1 0 0 0,1 0-1 0 0,0-1 1 0 0,0 1 0 0 0,0 0 0 0 0,-1 0 0 0 0,1 0 0 0 0,0 0-1 0 0,-1 0 2 0 0,-21 1-5 0 0,2 3 36 0 0,-16 9 122 0 0,0 13 162 0 0,13 2-14 0 0,5 5 35 0 0,1-11-96 0 0,14-16-71 0 0,2 1-47 0 0,6 7 19 0 0,12 10-50 0 0,-12-19-24 0 0,1 7 0 0 0,-5-11-59 0 0,1 0-1 0 0,-1 0 1 0 0,1 0-1 0 0,0 0 1 0 0,-1 0-1 0 0,1 0 1 0 0,0 0 0 0 0,0 0-1 0 0,-1 0 1 0 0,1 0-1 0 0,0-1 1 0 0,0 1-1 0 0,0 0 1 0 0,0 0-1 0 0,0-1 1 0 0,0 1-1 0 0,0-1 1 0 0,0 1-1 0 0,0-1 1 0 0,1 1-1 0 0,-1-1 1 0 0,0 0-1 0 0,0 0 1 0 0,0 1-1 0 0,0-1 1 0 0,1 0-1 0 0,-1 0-7 0 0,3 1 7 0 0,13 6 22 0 0,1 1-3 0 0,-5-4-36 0 0,-1-2-29 0 0,2-1-37 0 0,29 7-627 0 0,-27-2 371 0 0,0 0-111 0 0,-8-4 170 0 0,0 0-43 0 0,1-1-49 0 0,-1-1-56 0 0,1-1-63 0 0,0-1-68 0 0,5-3-758 0 0,-2 0 104 0 0,-1 1 84 0 0,17-3-1875 0 0,-14 6 1662 0 0,-7 1 238 0 0,0 0-96 0 0,0 0-330 0 0,3 0-865 0 0</inkml:trace>
  <inkml:trace contextRef="#ctx0" brushRef="#br0" timeOffset="7">1074 734 5665 0 0,'0'0'427'0'0,"0"0"-114"0"0,-1 0 135 0 0,-3 0 69 0 0,-4-1-55 0 0,2-1 40 0 0,5 1-427 0 0,1 1-1 0 0,-1-1 1 0 0,0 1-1 0 0,1-1 0 0 0,-1 0 1 0 0,1 1-1 0 0,-1-1 0 0 0,1 0 1 0 0,-1 0-1 0 0,1 0 0 0 0,0 1 1 0 0,-1-1-1 0 0,1 0 0 0 0,0 0 1 0 0,0 0-1 0 0,0 0 0 0 0,-1 1 1 0 0,1-1-1 0 0,0 0 0 0 0,0 0 1 0 0,0 0-1 0 0,0-1-74 0 0,0-2 1354 0 0,0 4-91 0 0,1 0-682 0 0,3-4-42 0 0,-2 2-467 0 0,1-1 101 0 0,0-1 34 0 0,1 0 40 0 0,11-11 667 0 0,-8 9-560 0 0,-2 0-75 0 0,-3 4-184 0 0,0 0-36 0 0,1 0 180 0 0,-1 0-42 0 0,1 0-37 0 0,-1 1-34 0 0,0 1-12 0 0,0 0-35 0 0,0 0-20 0 0,1 0-17 0 0,1 0 23 0 0,-2 0-9 0 0,0-2 37 0 0,5-8 266 0 0,-1 2-35 0 0,11 5-61 0 0,-4 3-112 0 0,1 0-38 0 0,7 0 24 0 0,-12 4-57 0 0,8 13-7 0 0,-10-7 37 0 0,-6 1-58 0 0,0-1-7 0 0,2-4-20 0 0,10 20 114 0 0,-12-22-118 0 0,1-1 1 0 0,-1 1 0 0 0,0-1 0 0 0,0 1 0 0 0,0-1 0 0 0,0 1 0 0 0,-1 0 0 0 0,0-1 0 0 0,1 1 0 0 0,-1 0 0 0 0,-1 0 0 0 0,1-1 0 0 0,0 1 0 0 0,-1 0-1 0 0,0-1 1 0 0,0 1 0 0 0,0-1 0 0 0,0 1 0 0 0,0 0-22 0 0,-26 48 120 0 0,24-45-197 0 0,-2 3-26 0 0,2-3-11 0 0,0-2-25 0 0,0 1-52 0 0,0-2-15 0 0,1 0-49 0 0,0-1-55 0 0,0-1-63 0 0,-4 3-460 0 0,3-3 372 0 0,1-1-36 0 0,0 0-4 0 0,0 0-39 0 0,0 1-43 0 0,0 0-46 0 0,1 0-50 0 0,0 0-53 0 0,1 2-58 0 0,-1 0-60 0 0,1-2-340 0 0,0 0-109 0 0,0-2-365 0 0,0 1-951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5:36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689 1456 10674 0 0,'0'0'1139'0'0,"0"0"-430"0"0,0 0-174 0 0,0 0-69 0 0,0 0-81 0 0,0 0-71 0 0,0-1-7 0 0,0-2 63 0 0,0-3-87 0 0,1 1-74 0 0,1 0-33 0 0,5-4 169 0 0,-5 6-186 0 0,2-2 86 0 0,-1 1 94 0 0,-1 1-126 0 0,0 1 34 0 0,0-1 37 0 0,-1-1 42 0 0,0 4-258 0 0,-1-1 1 0 0,0 1-1 0 0,1-1 0 0 0,-1 0 1 0 0,0 0-1 0 0,0 1 1 0 0,0-1-1 0 0,1 0 0 0 0,-1 1 1 0 0,0-1-1 0 0,0 0 0 0 0,0 0 1 0 0,0 1-1 0 0,0-1 0 0 0,0 0 1 0 0,-1 1-1 0 0,1-1 0 0 0,0 0 1 0 0,0 0-1 0 0,0 1 0 0 0,-1-1 1 0 0,1 0-1 0 0,0 1 0 0 0,-1-1 1 0 0,1 1-1 0 0,-1-1 0 0 0,1 0 1 0 0,-1 1-69 0 0,-3-5 577 0 0,-2 0-66 0 0,1 1-114 0 0,0-1-92 0 0,2 0-108 0 0,2 3-145 0 0,1-1-33 0 0,0 2 265 0 0,-1 0-53 0 0,0 0-47 0 0,-1 0-41 0 0,-2 0 41 0 0,-1 1-99 0 0,-4 0 10 0 0,9 0-35 0 0,0 1 35 0 0,-7-2 229 0 0,1 1-61 0 0,-1 0-54 0 0,1-1-47 0 0,-4 1 10 0 0,1-1-66 0 0,-19 4 73 0 0,17 1-35 0 0,-17 9-7 0 0,-28 15 27 0 0,48-24-146 0 0,0 1 0 0 0,0 1 0 0 0,0-1 0 0 0,0 1 0 0 0,0 2-18 0 0,0 1 4 0 0,1 0 1 0 0,1 1-1 0 0,-1 0 1 0 0,2 0-1 0 0,-1 0 1 0 0,1 2-5 0 0,0-3 0 0 0,4-6-4 0 0,0-1 1 0 0,1 1 0 0 0,-1 0-1 0 0,0-1 1 0 0,1 1 0 0 0,-1 0-1 0 0,1-1 1 0 0,0 1 0 0 0,0 0-1 0 0,0-1 1 0 0,0 1 0 0 0,1 0-1 0 0,-1-1 1 0 0,1 1 0 0 0,-1 0-1 0 0,1-1 1 0 0,0 1 0 0 0,0-1-1 0 0,0 1 1 0 0,1-1 0 0 0,-1 0-1 0 0,0 1 1 0 0,1-1 0 0 0,1 2 3 0 0,5 10-34 0 0,-5-8 13 0 0,-2-3-1 0 0,1 1 1 0 0,-1-1-1 0 0,1 0 0 0 0,0 1 1 0 0,0-1-1 0 0,0 0 0 0 0,1 0 1 0 0,-1 0-1 0 0,3 1 22 0 0,5 3-111 0 0,6 1-56 0 0,-10-5 105 0 0,10 5-157 0 0,18 7-225 0 0,-21-11 254 0 0,-2 0-1 0 0,0 1-40 0 0,1-1-51 0 0,2 0-60 0 0,-8-2 222 0 0,0-1-50 0 0,1 1-48 0 0,0-1-49 0 0,1-1-49 0 0,0 1-46 0 0,0-1-47 0 0,1 1-47 0 0,0-1-46 0 0,-1 0-44 0 0,1 0-46 0 0,1-1-43 0 0,-1 1-45 0 0,0 0-42 0 0,0-1-43 0 0,0 1-42 0 0,4-1-496 0 0,0 1-93 0 0,-1 0-91 0 0,-1 0-91 0 0,-5 0 517 0 0,-1 0-85 0 0,1 0-311 0 0,4 0-821 0 0</inkml:trace>
  <inkml:trace contextRef="#ctx0" brushRef="#br0" timeOffset="1">451 1562 15155 0 0,'0'0'441'0'0,"0"0"-222"0"0,0 0-93 0 0,0 0-14 0 0,0 0 21 0 0,0 0 66 0 0,0 0 348 0 0,4 0 5 0 0,26 0-28 0 0,-15 0-309 0 0,1 0-38 0 0,0 0-43 0 0,0 0-47 0 0,0 0-53 0 0,1 0-57 0 0,-1 0-62 0 0,1 0-67 0 0,0 0-72 0 0,0 0-77 0 0,0 0-81 0 0,0 0-87 0 0,0 0-91 0 0,-1 0-96 0 0,3-1-316 0 0,-1-1-34 0 0,5-3-419 0 0,-6-1 134 0 0,-9 4 603 0 0,0-1-34 0 0,1 0-95 0 0,-2 1-211 0 0,0 1-86 0 0,0 0-306 0 0,3 1-803 0 0</inkml:trace>
  <inkml:trace contextRef="#ctx0" brushRef="#br0" timeOffset="2">2091 1192 15443 0 0,'0'-6'201'0'0,"1"1"34"0"0,1-2 214 0 0,5-8 662 0 0,-5 11-812 0 0,1 0-44 0 0,-1 1-93 0 0,0 0-45 0 0,0 0-52 0 0,-1 0-59 0 0,2-7 486 0 0,-3 0-94 0 0,-4-1-15 0 0,-5-5 82 0 0,0-1 42 0 0,6 6-88 0 0,-1 2 199 0 0,-8-11-174 0 0,-3-4 113 0 0,8 19-345 0 0,-4-1-41 0 0,-12-6 79 0 0,16 9-169 0 0,-17-4 91 0 0,-13 8-73 0 0,23 0-62 0 0,-19-2-1 0 0,-13 1-29 0 0,42 1-10 0 0,0-1 1 0 0,1 1-1 0 0,-1 0 0 0 0,0 0 1 0 0,0 0-1 0 0,1 1 1 0 0,-1-1-1 0 0,0 1 0 0 0,1 0 1 0 0,0 0-1 0 0,-1 0 1 0 0,1 0-1 0 0,0 0 0 0 0,0 1 1 0 0,-2 2 2 0 0,-8 6-8 0 0,0 0 1 0 0,-1-1-1 0 0,0-1 0 0 0,-10 5 8 0 0,10-5-9 0 0,-1 0 0 0 0,1 0 0 0 0,1 2 0 0 0,-7 6 9 0 0,6 0-7 0 0,0 1-1 0 0,1 0 0 0 0,-9 18 8 0 0,1-2 7 0 0,17-28-6 0 0,1 1 1 0 0,-1-1-1 0 0,1 1 0 0 0,0-1 1 0 0,1 1-1 0 0,0 0 0 0 0,0 0 0 0 0,0 0 1 0 0,1 0-1 0 0,0 0 0 0 0,0 1 1 0 0,1-1-1 0 0,0 0 0 0 0,1 0 1 0 0,-1 2-2 0 0,1 12 0 0 0,-1-19 0 0 0,0 1 0 0 0,0 0 0 0 0,0 0 0 0 0,0 0 0 0 0,1 0 0 0 0,0-1 0 0 0,-1 1 0 0 0,1 0 0 0 0,0-1 0 0 0,0 1 0 0 0,1 0 0 0 0,-1-1 0 0 0,0 1 0 0 0,1-1 0 0 0,9 19 0 0 0,-7 0 0 0 0,-4-18 0 0 0,0 0-1 0 0,1 0 1 0 0,-1 0 0 0 0,1-1-1 0 0,0 1 1 0 0,0 0 0 0 0,0 0-1 0 0,0 0 1 0 0,0-1 0 0 0,1 1-1 0 0,-1-1 1 0 0,1 1 0 0 0,0-1 0 0 0,-1 0-1 0 0,1 1 1 0 0,0-1 0 0 0,0 0-1 0 0,1 0 1 0 0,-1 0 0 0 0,0-1-1 0 0,1 1 1 0 0,69 39-75 0 0,-55-33 43 0 0,1-2 1 0 0,0 0-1 0 0,0-1 0 0 0,1 0 0 0 0,-1-2 0 0 0,1 0 0 0 0,0-1 0 0 0,0-1 0 0 0,9-1 32 0 0,51 0-150 0 0,-50 0 57 0 0,1 0-42 0 0,-6 0-20 0 0,0 0-45 0 0,0 0-53 0 0,-1 0-60 0 0,-8-1 140 0 0,-1-1-80 0 0,1-1-77 0 0,0 0-74 0 0,-1-1-73 0 0,0-1-68 0 0,0 1-68 0 0,-1 0-63 0 0,1-1-186 0 0,-4 1 2 0 0,-3 1 256 0 0,-2 1 58 0 0,1-1-57 0 0,-2 1 46 0 0,0 0-59 0 0,1 0-70 0 0,-1-1-79 0 0,-1 2 219 0 0,0-1-41 0 0,0 1-42 0 0,0-1-46 0 0,3-1-468 0 0,-1-1-93 0 0,1-1-336 0 0,4-5-886 0 0</inkml:trace>
  <inkml:trace contextRef="#ctx0" brushRef="#br0" timeOffset="3">1800 1060 7706 0 0,'0'0'1033'0'0,"0"0"-383"0"0,0-5 821 0 0,0 2-1243 0 0,-1 0 69 0 0,1 0 60 0 0,-2 0 50 0 0,1 0 135 0 0,-1 1 42 0 0,-5-1 1267 0 0,3 3-970 0 0,1 3-102 0 0,1-1-343 0 0,0 2-86 0 0,1 0-134 0 0,0 0-80 0 0,1 2-89 0 0,0 0-98 0 0,-3 8 460 0 0,-6 5 61 0 0,-3 4 11 0 0,9-4-90 0 0,3 58 426 0 0,0-24-376 0 0,0-30-301 0 0,0-1-34 0 0,0 1-38 0 0,0-1-44 0 0,0-3-41 0 0,0-1-36 0 0,0 1-40 0 0,0-1-42 0 0,0 0-46 0 0,0 1-47 0 0,0-2-52 0 0,0 1-54 0 0,0-15 53 0 0,1-2-45 0 0,0 1-50 0 0,2 1-55 0 0,0 1 43 0 0,1 0-67 0 0,0 1-82 0 0,-1 1-97 0 0,0 0-112 0 0,-1-3 327 0 0,-1 0-33 0 0,0 0-37 0 0,-1 0-36 0 0,1 1-39 0 0,-1-1-42 0 0,0 0-710 0 0,0-2 385 0 0,0-1 89 0 0,0 0-83 0 0,0 0-97 0 0,0 0-83 0 0,0 0-302 0 0,0 0-793 0 0</inkml:trace>
  <inkml:trace contextRef="#ctx0" brushRef="#br0" timeOffset="4">2700 980 16003 0 0,'-2'-12'583'0'0,"-3"4"-72"0"0,-2 2-59 0 0,-2 1-50 0 0,-2-1 49 0 0,-4-10 159 0 0,12 10-416 0 0,-3-6 230 0 0,1 3-84 0 0,-2 0 37 0 0,-23-9 393 0 0,24 15-660 0 0,-8-5 113 0 0,11 6-178 0 0,1 0 0 0 0,0 1 1 0 0,-1-1-1 0 0,0 1 0 0 0,1 0 0 0 0,-1 0 0 0 0,0 0 0 0 0,1 0 0 0 0,-1 0 0 0 0,0 1 0 0 0,-3-1-45 0 0,-2-4 277 0 0,6 3-251 0 0,0 0-1 0 0,-1 1 1 0 0,1-1-1 0 0,0 0 1 0 0,0 1-1 0 0,-1-1 1 0 0,1 1-1 0 0,-1 0 1 0 0,0-1-1 0 0,1 1 1 0 0,-1 0-1 0 0,0 1 1 0 0,1-1-1 0 0,-1 1 1 0 0,0-1-1 0 0,0 1 1 0 0,-2 0-26 0 0,1 0 23 0 0,1 1 1 0 0,-1-1 0 0 0,0 1 0 0 0,1 0-1 0 0,-1 0 1 0 0,1 1 0 0 0,-1-1 0 0 0,1 1 0 0 0,-1 0-1 0 0,1 0 1 0 0,0 0 0 0 0,0 0 0 0 0,0 0-1 0 0,0 1 1 0 0,0-1 0 0 0,-1 3-24 0 0,-23 11 100 0 0,23-14-90 0 0,0 0 1 0 0,1-1-1 0 0,-1 1 0 0 0,0 0 1 0 0,1 1-1 0 0,0-1 0 0 0,-1 1 1 0 0,1-1-1 0 0,0 1 0 0 0,1 0 1 0 0,-1 0-1 0 0,-1 2-10 0 0,3-3 3 0 0,-24 57 69 0 0,20-14-82 0 0,5-42 5 0 0,1-1-1 0 0,-1 1 0 0 0,1 0 1 0 0,-1 0-1 0 0,1 0 0 0 0,0 0 1 0 0,0 0-1 0 0,0-1 0 0 0,0 1 1 0 0,0 0-1 0 0,1-1 0 0 0,0 1 1 0 0,-1-1-1 0 0,1 0 6 0 0,5 11-9 0 0,-4-10 2 0 0,-1 1-1 0 0,0 0 0 0 0,1-1 0 0 0,0 1 1 0 0,0-1-1 0 0,0 0 0 0 0,0 0 0 0 0,0 0 1 0 0,1 0-1 0 0,-1-1 0 0 0,1 1 1 0 0,2 0 7 0 0,-3-1-14 0 0,1 0 0 0 0,0-1 0 0 0,-1 1 0 0 0,1-1 0 0 0,0 0 0 0 0,-1 0 0 0 0,1-1 0 0 0,0 1 0 0 0,0-1 0 0 0,1 0 14 0 0,-2 1-17 0 0,0-1 0 0 0,0 0 0 0 0,0 1 0 0 0,0 0 0 0 0,0 0 0 0 0,0 0 0 0 0,-1 0 0 0 0,1 0 0 0 0,0 0 0 0 0,1 2 17 0 0,16 4-115 0 0,0-14 12 0 0,-17 5 91 0 0,-1 1 0 0 0,1 0 1 0 0,0-1-1 0 0,0 1 0 0 0,-1 0 1 0 0,1 1-1 0 0,0-1 0 0 0,0 0 0 0 0,0 1 1 0 0,2-1 11 0 0,-2 1-7 0 0,20 0-24 0 0,-3-3 35 0 0,-18 3-1 0 0,-1-1-1 0 0,1 1 1 0 0,0-1 0 0 0,0 0 0 0 0,-1 0 0 0 0,1 0-1 0 0,-1 0 1 0 0,1 0 0 0 0,0 0 0 0 0,-1 0-1 0 0,0 0 1 0 0,1 0 0 0 0,-1-1 0 0 0,0 1-1 0 0,0-1 1 0 0,1 1 0 0 0,-1-1 0 0 0,0 1-1 0 0,0-2-2 0 0,39-85 307 0 0,-18 44-100 0 0,-18 34-171 0 0,0 0 0 0 0,-1-1 0 0 0,1 1 1 0 0,-2 0-1 0 0,0-1 0 0 0,0 0 0 0 0,-1 1 0 0 0,0-1 0 0 0,-1 0 1 0 0,0 0-1 0 0,-1-2-36 0 0,1 9 9 0 0,1-17 45 0 0,0-13 44 0 0,-8 6 22 0 0,6 24-109 0 0,-15-51 143 0 0,11 17-10 0 0,2 7 48 0 0,-8 0-31 0 0,3 13-67 0 0,0-3 68 0 0,-1 3-48 0 0,7 15-91 0 0,0 0 0 0 0,1 0 1 0 0,-1-1-1 0 0,1 1 0 0 0,-1-1 0 0 0,1 1 0 0 0,0-1 1 0 0,1 0-1 0 0,-1 1 0 0 0,0-3-23 0 0,-3 2 90 0 0,-4 3-69 0 0,-2 1-13 0 0,-5 8 30 0 0,4 10-35 0 0,11-17 0 0 0,-2 6-3 0 0,0 1 0 0 0,0-1 0 0 0,1 1-1 0 0,0-1 1 0 0,1 1 0 0 0,0-1 0 0 0,0 1 0 0 0,0 0 0 0 0,2 6 0 0 0,-1 10-9 0 0,-1-2-3 0 0,1 0-1 0 0,1-1 0 0 0,2 10 13 0 0,16 36-92 0 0,-13-50-5 0 0,13 32-67 0 0,-10-28 53 0 0,-1-2-55 0 0,1 0-91 0 0,-5-8 64 0 0,1 0-41 0 0,0-1-46 0 0,0 1-51 0 0,0 0-56 0 0,1 0-60 0 0,0 0-65 0 0,0 0-70 0 0,-2-3 118 0 0,-1 1-38 0 0,0 0-52 0 0,-1 1-64 0 0,-2-3 162 0 0,1-1-38 0 0,-1 1-42 0 0,1 0-48 0 0,0 1-265 0 0,0 1-97 0 0,0-1-107 0 0,1 1-116 0 0,-2-6 483 0 0,1 1-33 0 0,2 3-807 0 0,1 0-419 0 0,5 2-1103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6:0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59 136 10074 0 0,'-1'-7'593'0'0,"0"1"-76"0"0,0 1-67 0 0,-1 1-57 0 0,-1-1 13 0 0,0 2-55 0 0,-2 0 17 0 0,-2-1 130 0 0,0 1-84 0 0,2 0-109 0 0,2 0-22 0 0,-1 0 36 0 0,1 0-66 0 0,0-1 42 0 0,-6-7 687 0 0,8 8-603 0 0,1 2-61 0 0,3 3-93 0 0,-1 0-156 0 0,1 1-35 0 0,9 21 502 0 0,-7-9-338 0 0,1 0-64 0 0,-4-9-109 0 0,0-2-33 0 0,9 19 134 0 0,-5-8-9 0 0,2-1-1 0 0,0 0 1 0 0,8 11-117 0 0,25 37 261 0 0,-4 4-65 0 0,-5-9-80 0 0,-14-22-38 0 0,-2 1 0 0 0,3 10-78 0 0,-3-5 64 0 0,2-1 0 0 0,8 12-64 0 0,45 90 151 0 0,-32-61-36 0 0,-26-51-54 0 0,-2 1 0 0 0,0 0 1 0 0,-2 1-1 0 0,-2 0 1 0 0,0 4-62 0 0,3 12 134 0 0,12 33-134 0 0,-16-63-2 0 0,3 9-59 0 0,-1-8-72 0 0,-4-7-63 0 0,-3 2-108 0 0,-1-7 104 0 0,0 0-35 0 0,0 0-38 0 0,-1-1-43 0 0,1 0-102 0 0,0-1-65 0 0,0-2 80 0 0,0-2-38 0 0,0-1-40 0 0,0 0-39 0 0,0 0-40 0 0,0 0-38 0 0,0 0-38 0 0,0 0-35 0 0,0 0-41 0 0,0 0 78 0 0,0-1 74 0 0,0 1 70 0 0,0-1 63 0 0,0 0 60 0 0,0 0 53 0 0,0 0 50 0 0,0 0 20 0 0,0 0 48 0 0,0-1 41 0 0,0 1 35 0 0,0-2-44 0 0,0-3-108 0 0,0 5 142 0 0,0 0-56 0 0,0 0-135 0 0,0 1 111 0 0,0-1-40 0 0,0-3-588 0 0,0-1-84 0 0,0 0-264 0 0,0-3-683 0 0</inkml:trace>
  <inkml:trace contextRef="#ctx0" brushRef="#br0" timeOffset="263.2966">625 68 10042 0 0,'0'-5'116'0'0,"0"1"108"0"0,-1 0 95 0 0,-1 1 80 0 0,0 1 168 0 0,0 0 73 0 0,0 1-22 0 0,-4 1 883 0 0,1 2-475 0 0,2-1-557 0 0,1 1-43 0 0,-2 0 60 0 0,1 0-118 0 0,1 0-167 0 0,-1 0-111 0 0,2-1-92 0 0,0 0-32 0 0,0 0-35 0 0,0 0-37 0 0,-1 1 309 0 0,1 0-38 0 0,-1 2 63 0 0,1 1-90 0 0,0 2-84 0 0,1-1-16 0 0,-1-1 64 0 0,-11 37 309 0 0,8-22-107 0 0,-2-1 1 0 0,-1 1 0 0 0,-5 11-305 0 0,-9 16 438 0 0,4 3-94 0 0,2 1-79 0 0,1 0-65 0 0,-4 16-8 0 0,-14 26 13 0 0,-16 17-71 0 0,28-61-93 0 0,10-30-25 0 0,0 0 1 0 0,-2 0 0 0 0,-3 4-17 0 0,-22 37 10 0 0,17-14-30 0 0,0 5-70 0 0,4-10-41 0 0,1-6-39 0 0,7-19-31 0 0,-3 17-192 0 0,7-20 131 0 0,1-7 89 0 0,1 0-37 0 0,-1 0-43 0 0,0-1-51 0 0,-1 0-58 0 0,0 0-63 0 0,3-4-114 0 0,1-1 60 0 0,-1 1 55 0 0,1 0 51 0 0,-1 0 48 0 0,1-1 44 0 0,0 1 41 0 0,-1 0 38 0 0,1 1-88 0 0,-1 0 93 0 0,1-1 89 0 0,0 1 35 0 0,0 2-78 0 0,1-2 41 0 0,-1 0-85 0 0,0-2 52 0 0,1 1-35 0 0,-1 0-110 0 0,0 0-77 0 0,1 0-88 0 0,-1-1-98 0 0,1 1-109 0 0,-1-1-119 0 0,0 0 342 0 0,1 0-34 0 0,-1 0-35 0 0,0 0-36 0 0,3 0-482 0 0,0 0-89 0 0,2 0-308 0 0,3 0-807 0 0</inkml:trace>
  <inkml:trace contextRef="#ctx0" brushRef="#br0" timeOffset="793.5639">807 522 8226 0 0,'-2'0'171'0'0,"-1"0"42"0"0,-2 0 310 0 0,1 0-130 0 0,-9 0 1275 0 0,10 0-1272 0 0,0 0-55 0 0,0 0-68 0 0,0 0-92 0 0,2 0-112 0 0,0 0-82 0 0,0 0-35 0 0,0 0 316 0 0,0 0-46 0 0,0 1-42 0 0,1 0-36 0 0,-1 0-15 0 0,1 0-40 0 0,0 1-13 0 0,1 1-48 0 0,-1 3-11 0 0,-1-1 54 0 0,0-2 81 0 0,0-1-31 0 0,0-1 36 0 0,-1 1-122 0 0,0 1 0 0 0,0-1-1 0 0,0 0 1 0 0,0 1 0 0 0,1-1 0 0 0,-1 1 0 0 0,1 0-1 0 0,0-1 1 0 0,-1 1 0 0 0,2 0 0 0 0,-1 0 0 0 0,0 0-1 0 0,0 0 1 0 0,1 0 0 0 0,-1 0 0 0 0,1 0 0 0 0,0 0-1 0 0,0 1-34 0 0,4 26 299 0 0,4 0-44 0 0,1 3-63 0 0,-5-1-106 0 0,-1-5-24 0 0,5-9-35 0 0,-6-15-25 0 0,-1 1 0 0 0,1-1 0 0 0,-1 1 0 0 0,0-1 0 0 0,0 1 0 0 0,0-1 0 0 0,0 1 1 0 0,0-1-1 0 0,-1 1 0 0 0,0 0 0 0 0,0 3-2 0 0,0-5-5 0 0,0 0 0 0 0,1 1 0 0 0,-1-1 0 0 0,1 1 0 0 0,-1-1 0 0 0,1 0 0 0 0,0 0 0 0 0,-1 1 0 0 0,1-1 0 0 0,0 0 0 0 0,1 0 0 0 0,-1 0 0 0 0,0 0 0 0 0,1 0 0 0 0,-1 0 0 0 0,1 0 0 0 0,-1 0 0 0 0,2 0 5 0 0,4 7-95 0 0,-5 1 36 0 0,1-4-7 0 0,3-5-14 0 0,6 0-58 0 0,1-6 8 0 0,-4-2 73 0 0,-2 1 44 0 0,0 0 44 0 0,-5 3 2 0 0,6-38 152 0 0,30-5-37 0 0,-31 33-125 0 0,1-1 0 0 0,0 2 0 0 0,1-1 0 0 0,6-6-23 0 0,-12 15 1 0 0,0 1 1 0 0,0 0 0 0 0,0-1 0 0 0,0 1-1 0 0,1 0 1 0 0,-1 0 0 0 0,1 1 0 0 0,0-1-1 0 0,0 1 1 0 0,0 0 0 0 0,0 0 0 0 0,0 0-1 0 0,0 1 1 0 0,1-1 0 0 0,-1 1 0 0 0,0 0-1 0 0,3 0-1 0 0,-3 1 4 0 0,1-1-1 0 0,0 1 0 0 0,0-1 1 0 0,-1 0-1 0 0,1 0 1 0 0,-1-1-1 0 0,1 1 0 0 0,-1-1 1 0 0,4-2-4 0 0,7-2 11 0 0,-13 5-7 0 0,-1 1 0 0 0,1-1 0 0 0,0 1 0 0 0,0 0 0 0 0,0 0 1 0 0,-1-1-1 0 0,1 1 0 0 0,0 0 0 0 0,0 1 0 0 0,0-1 1 0 0,0 0-1 0 0,-1 0 0 0 0,1 1 0 0 0,0-1 0 0 0,0 1 0 0 0,-1 0 1 0 0,1-1-1 0 0,0 1 0 0 0,-1 0 0 0 0,1 0 0 0 0,-1 0 0 0 0,1 0 1 0 0,0 1-5 0 0,0-1 10 0 0,0 0 0 0 0,-1 0 0 0 0,1 1 0 0 0,0-1 0 0 0,0 0 1 0 0,1-1-1 0 0,-1 1 0 0 0,0 0 0 0 0,0-1 0 0 0,0 1 0 0 0,0-1 1 0 0,1 1-1 0 0,0-1-10 0 0,15 3 117 0 0,0 6 37 0 0,14 22 246 0 0,-11-1-14 0 0,-1 14 256 0 0,-17-33-524 0 0,-1-1 0 0 0,-1 1 0 0 0,0 0-1 0 0,-1 0 1 0 0,0 10-118 0 0,-2 16 200 0 0,2-14-118 0 0,-1-3-48 0 0,1 4-39 0 0,0-7-104 0 0,0-4-86 0 0,0-8 53 0 0,0 0-35 0 0,0-3-303 0 0,0-1 104 0 0,0 1 93 0 0,-1-1 84 0 0,1 0 87 0 0,-1 0 45 0 0,0 1 41 0 0,0 0 98 0 0,-3 2 201 0 0,3-3-232 0 0,0 0-49 0 0,-1 0-71 0 0,1 0-89 0 0,0-1-109 0 0,0 1 93 0 0,0-1-35 0 0,0 1-199 0 0,0 0-99 0 0,1-1-108 0 0,-1 1-117 0 0,0 0-126 0 0,0-1 384 0 0,1 0-35 0 0,0 1-36 0 0,-1-1-37 0 0,1 0-38 0 0,-1 1-40 0 0,1-1-309 0 0,0 0-98 0 0,0 0-310 0 0,0 0-798 0 0</inkml:trace>
  <inkml:trace contextRef="#ctx0" brushRef="#br0" timeOffset="4040.2227">2100 363 6641 0 0,'0'0'1139'0'0,"0"-4"0"0"0,0 4-976 0 0,0-3 106 0 0,0-4 102 0 0,0-1 94 0 0,0 0 89 0 0,-1 0 82 0 0,0 3 77 0 0,-1 3 70 0 0,1 2-730 0 0,0 0-1 0 0,1 0 0 0 0,-1-1 0 0 0,0 1 0 0 0,1 0 1 0 0,-1 0-1 0 0,0 0 0 0 0,1 0 0 0 0,-1-1 0 0 0,0 1 1 0 0,1 0-1 0 0,-1-1 0 0 0,0 1 0 0 0,1-1 0 0 0,-1 1 1 0 0,1 0-1 0 0,-1-1 0 0 0,1 1 0 0 0,-1-1 0 0 0,1 1 1 0 0,-1-1-1 0 0,1 0 0 0 0,-1 1 0 0 0,1-1 0 0 0,0 1 1 0 0,-1-1-53 0 0,-3-15 876 0 0,3-10 149 0 0,2 11-554 0 0,0-1-34 0 0,0-6 120 0 0,0 1-98 0 0,-3 2-115 0 0,1 12-219 0 0,-2 0-35 0 0,-4-5 45 0 0,-2-5 85 0 0,6 1-41 0 0,-2-6 28 0 0,-13-2 177 0 0,8 14-221 0 0,2-3-51 0 0,-12-17 187 0 0,19 29-285 0 0,0 0-1 0 0,0-1 0 0 0,-1 1 1 0 0,1 0-1 0 0,0 0 1 0 0,0 0-1 0 0,-1 0 0 0 0,1 0 1 0 0,0 0-1 0 0,-1 1 0 0 0,1-1 1 0 0,-1 0-1 0 0,1 1 1 0 0,-1-1-1 0 0,1 1 0 0 0,-1 0 1 0 0,-1-1-14 0 0,-7 1 69 0 0,-4 0 15 0 0,4 1-36 0 0,0 6-31 0 0,1 8-43 0 0,8-13 20 0 0,0 0 0 0 0,-1-1 0 0 0,1 1 0 0 0,-1 0 0 0 0,1-1 1 0 0,-1 1-1 0 0,0-1 0 0 0,1 1 0 0 0,-1-1 0 0 0,0 0 0 0 0,0 0 0 0 0,0 0 1 0 0,0 0-1 0 0,0 0 0 0 0,-1 0 6 0 0,0 0-9 0 0,0 1 0 0 0,0-1 0 0 0,0 1 0 0 0,0-1 0 0 0,0 1 0 0 0,0 0 0 0 0,1 0 0 0 0,-1 0 0 0 0,1 1 0 0 0,0-1 0 0 0,-1 1 0 0 0,0 1 9 0 0,-10 16-25 0 0,-2 0 0 0 0,0-1 0 0 0,-10 9 25 0 0,-66 85 96 0 0,45-58-20 0 0,40-46-68 0 0,-1 1 0 0 0,0-2 0 0 0,-1 1 0 0 0,0-1 0 0 0,0 0 0 0 0,-1 0 0 0 0,0-1 0 0 0,0-1 0 0 0,-10 6-8 0 0,18-11 1 0 0,-1 0 0 0 0,0 0 0 0 0,1 1-1 0 0,-1-1 1 0 0,1 1 0 0 0,-1-1 0 0 0,1 1 0 0 0,0-1 0 0 0,-1 1 0 0 0,1-1-1 0 0,0 1 1 0 0,0 0 0 0 0,0 0 0 0 0,0 0-1 0 0,1-1 2 0 0,0 0 0 0 0,-1 0 0 0 0,1 0 0 0 0,-1 0 0 0 0,1 0 0 0 0,-1 0 0 0 0,1 0 0 0 0,-1 0 0 0 0,1 0 0 0 0,-1 0 0 0 0,0-1 0 0 0,0 1 0 0 0,1 0 0 0 0,-1 0 0 0 0,0-1 0 0 0,0 1 0 0 0,0-1 1 0 0,0 1-1 0 0,0-1 0 0 0,0 1 0 0 0,0-1 0 0 0,0 1 0 0 0,0-1 0 0 0,0 0 0 0 0,0 0 0 0 0,0 1 0 0 0,0-1-2 0 0,1 0 0 0 0,-1 0 1 0 0,1 0 0 0 0,0-1-1 0 0,0 1 1 0 0,0 0 0 0 0,0 0 0 0 0,0 0-1 0 0,0 0 1 0 0,0 0 0 0 0,-1 0-1 0 0,1 0 1 0 0,0 0 0 0 0,0 0-1 0 0,0 0 1 0 0,0 0 0 0 0,0 0-1 0 0,0 0 1 0 0,-1 0 0 0 0,1 1-1 0 0,0-1 1 0 0,0 0 0 0 0,0 0-1 0 0,0 0 1 0 0,0 0 0 0 0,0 0-1 0 0,0 0 1 0 0,0 0 0 0 0,-1 0-1 0 0,1 0 1 0 0,0 0 0 0 0,0 0-1 0 0,0 0 1 0 0,0 1 0 0 0,0-1 0 0 0,0 0-1 0 0,0 0 1 0 0,0 0 0 0 0,0 0-1 0 0,0 0 1 0 0,0 0 0 0 0,0 0-1 0 0,0 1 1 0 0,0-1 0 0 0,0 0-1 0 0,0 0 1 0 0,0 0 0 0 0,0 0-1 0 0,0 0 1 0 0,0 0 0 0 0,0 1-1 0 0,0-1 1 0 0,0 0 0 0 0,0 0-1 0 0,0 0 1 0 0,0 0 0 0 0,0 0-1 0 0,0 0 0 0 0,0 1 1 0 0,0 0 0 0 0,0 0 0 0 0,0-1 0 0 0,0 1 0 0 0,0 0 0 0 0,0 0 0 0 0,0-1-1 0 0,0 1 1 0 0,0 0 0 0 0,0 0 0 0 0,0-1 0 0 0,0 1 0 0 0,-1 0 0 0 0,1-1 0 0 0,0 1-1 0 0,-1 0 1 0 0,1-1 0 0 0,0 1 0 0 0,-1 0 0 0 0,1-1 0 0 0,-1 1 0 0 0,1-1 0 0 0,-1 1-1 0 0,1-1 1 0 0,-1 1 0 0 0,1-1 0 0 0,-1 1 0 0 0,0-1 0 0 0,1 1 0 0 0,-1-1 0 0 0,0 0 0 0 0,0 1-1 0 0,-7-3-22 0 0,4 2-54 0 0,8 0-31 0 0,8 0-46 0 0,0 0 37 0 0,14 0-25 0 0,-1 0 87 0 0,32 0 5 0 0,-54 0 45 0 0,-1 1 1 0 0,1-1 0 0 0,0 0-1 0 0,-1 1 1 0 0,1 0-1 0 0,-1-1 1 0 0,0 1-1 0 0,1 0 1 0 0,-1 0-1 0 0,0 0 1 0 0,1 1-1 0 0,-1-1 1 0 0,0 1 3 0 0,0-1-2 0 0,0 0 0 0 0,1 1 0 0 0,-1-1 0 0 0,0 0 0 0 0,1 0 0 0 0,-1 0 0 0 0,1 0 0 0 0,-1-1 0 0 0,1 1 0 0 0,-1-1 0 0 0,1 1 0 0 0,-1-1 0 0 0,1 0 2 0 0,0 0-2 0 0,0 0 1 0 0,-1 1-1 0 0,1-1 0 0 0,-1 1 0 0 0,1-1 0 0 0,-1 1 0 0 0,1 0 1 0 0,-1 0-1 0 0,0 0 0 0 0,1 0 0 0 0,-1 0 0 0 0,0 1 0 0 0,0-1 2 0 0,0 1 0 0 0,1-1-1 0 0,-1 1 1 0 0,0-1-1 0 0,1 0 1 0 0,-1 0-1 0 0,0 0 1 0 0,1-1-1 0 0,-1 1 1 0 0,1 0-1 0 0,-1-1 1 0 0,1 0-1 0 0,0 1 1 0 0,-1-1 0 0 0,3 0-2 0 0,0 1 0 0 0,0 0 0 0 0,0 0 0 0 0,0 0 0 0 0,0 1 0 0 0,0-1 0 0 0,0 1 1 0 0,-1 1-1 0 0,1-1 0 0 0,-1 0 0 0 0,2 2 2 0 0,17 17 2 0 0,-22-20 1 0 0,0 0 0 0 0,0 1 0 0 0,0-1 0 0 0,0 1-1 0 0,-1-1 1 0 0,1 1 0 0 0,0-1 0 0 0,-1 1 0 0 0,1 0 0 0 0,-1-1-1 0 0,0 1 1 0 0,1 0 0 0 0,-1-1 0 0 0,0 1-3 0 0,3 8 53 0 0,8 2-30 0 0,-6-8-6 0 0,-3 2 6 0 0,-1 1 0 0 0,0-1 0 0 0,0 0 0 0 0,0 0-1 0 0,-1 0 1 0 0,1 1 0 0 0,-2-1 0 0 0,1 0 0 0 0,-1 3-23 0 0,0 17 74 0 0,0-18-59 0 0,0 1 0 0 0,0-1 0 0 0,0 0 0 0 0,-1 0 0 0 0,0 0 0 0 0,-2 3-15 0 0,1-4 8 0 0,1-1 0 0 0,0 1 0 0 0,1 0 0 0 0,0 0 0 0 0,0 0 0 0 0,0 2-8 0 0,1-4 3 0 0,-1-1 1 0 0,0 1 0 0 0,0 0 0 0 0,0 0 0 0 0,-1-1-1 0 0,0 1 1 0 0,1-1 0 0 0,-2 1 0 0 0,1-1-1 0 0,0 0 1 0 0,-1 0 0 0 0,0 0 0 0 0,-1 2-4 0 0,-11 20 23 0 0,3 5 14 0 0,-2 0 0 0 0,-1-1 0 0 0,-4 4-37 0 0,-20 42 75 0 0,17-21-56 0 0,4-19-7 0 0,-10 19 16 0 0,3-10-2 0 0,20-39-23 0 0,1 0 0 0 0,-1 1 0 0 0,1-1 0 0 0,1 1 0 0 0,0 0 0 0 0,0 0 0 0 0,0 0 0 0 0,0 0 0 0 0,1 1 0 0 0,1-1 0 0 0,-1 0-1 0 0,1 2-2 0 0,1-8 0 0 0,0 0 0 0 0,0-1 0 0 0,0 1 0 0 0,0 0 0 0 0,0 0 0 0 0,0-1 0 0 0,0 1-1 0 0,0 0 1 0 0,0-1 0 0 0,-1 1 0 0 0,1 0 0 0 0,0-1 0 0 0,0 1 0 0 0,-1 0 0 0 0,1-1-1 0 0,0 1 1 0 0,-1-1 0 0 0,1 1 0 0 0,-1 0 0 0 0,1-1 0 0 0,-1 1 0 0 0,1-1 0 0 0,-1 1-1 0 0,1-1 1 0 0,-1 0 0 0 0,1 1 0 0 0,-1-1 0 0 0,0 1 0 0 0,1-1 0 0 0,-1 0 0 0 0,0 0-1 0 0,1 1 1 0 0,-1-1 0 0 0,0 0 0 0 0,1 0 0 0 0,-1 0 0 0 0,0 0 0 0 0,0 0 0 0 0,1 0-1 0 0,-1 0 1 0 0,0 0 0 0 0,0 0 0 0 0,-2 3-47 0 0,3 11 39 0 0,1-12-54 0 0,1-2-68 0 0,0-2 139 0 0,3-3-26 0 0,17-5-142 0 0,-6 8 117 0 0,-15 2 42 0 0,0 0-1 0 0,0 0 1 0 0,-1 0 0 0 0,1 0-1 0 0,0 0 1 0 0,0 0 0 0 0,-1 0 0 0 0,1-1-1 0 0,0 1 1 0 0,0 0 0 0 0,-1 0-1 0 0,1-1 1 0 0,0 1 0 0 0,-1 0-1 0 0,1-1 1 0 0,-1 1 0 0 0,1-1-1 0 0,0 1 1 0 0,-1-1 0 0 0,1 1-1 0 0,-1-1 1 0 0,1 1 0 0 0,-1-1 0 0 0,0 0-1 0 0,1 1 1 0 0,0-1 0 0 0,10-10-13 0 0,6 9-30 0 0,-14 2 38 0 0,0 0-2 0 0,1 0 1 0 0,0 0 0 0 0,0 0 0 0 0,0 0 0 0 0,-1 0-1 0 0,1-1 1 0 0,0 0 0 0 0,-1 0 0 0 0,2 0 6 0 0,2-3-2 0 0,0 1 1 0 0,1 1-1 0 0,-1-1 1 0 0,0 1-1 0 0,1 0 1 0 0,-1 1-1 0 0,1 0 1 0 0,-1 0 0 0 0,1 1-1 0 0,0 0 1 0 0,1 0 1 0 0,52 0-37 0 0,82 0 39 0 0,-137 0-2 0 0,-1-1 0 0 0,1 1-1 0 0,-1-1 1 0 0,1 0 0 0 0,-1 0 0 0 0,1-1-1 0 0,-1 0 1 0 0,0 0 0 0 0,1 0 0 0 0,-1 0-1 0 0,3-3 1 0 0,-5 4 0 0 0,-1 0 0 0 0,0 0 1 0 0,1 0-1 0 0,-1 0 0 0 0,1 1 0 0 0,-1-1 0 0 0,1 1 0 0 0,-1-1 0 0 0,1 1 0 0 0,-1 0 0 0 0,1 0 0 0 0,0 0 0 0 0,-1 1 0 0 0,1-1 0 0 0,-1 1 0 0 0,1-1 0 0 0,-1 1 0 0 0,1 0 0 0 0,-1-1 0 0 0,1 1-1 0 0,-1-1 1 0 0,1 1 0 0 0,0-1 0 0 0,-1 0-1 0 0,1 0 1 0 0,-1 0 0 0 0,1 0-1 0 0,-1-1 1 0 0,1 1 0 0 0,-1-1 0 0 0,1 0-1 0 0,-1 1 1 0 0,1-1 0 0 0,-1 0-1 0 0,1-1 1 0 0,3-1 0 0 0,-1 1 0 0 0,1-1-1 0 0,0 1 1 0 0,0 0-1 0 0,1 0 1 0 0,-1 1 0 0 0,0 0 0 0 0,37-2 58 0 0,-42 4-56 0 0,0-1 0 0 0,0 0-1 0 0,0-1 1 0 0,0 1 0 0 0,0 0-1 0 0,0 0 1 0 0,0 0 0 0 0,0-1-1 0 0,0 1 1 0 0,0 0 0 0 0,0-1-1 0 0,0 1 1 0 0,0-1 0 0 0,0 1-1 0 0,0-1 1 0 0,0 1 0 0 0,0-1-1 0 0,-1 0 1 0 0,1 0 0 0 0,0 1-1 0 0,0-1 1 0 0,-1 0 0 0 0,1 0-1 0 0,0 0 1 0 0,-1 0-2 0 0,1 0 3 0 0,-1 1 0 0 0,1-1 0 0 0,-1 0 0 0 0,1 1 0 0 0,-1-1 0 0 0,1 0 1 0 0,-1 1-1 0 0,1-1 0 0 0,0 1 0 0 0,-1-1 0 0 0,1 1 0 0 0,0-1 0 0 0,0 1 0 0 0,-1 0 0 0 0,1-1 1 0 0,0 1-1 0 0,0 0 0 0 0,-1-1 0 0 0,1 1 0 0 0,0 0 0 0 0,0 0 0 0 0,0 0 0 0 0,0 0 0 0 0,0 0-3 0 0,3 0 131 0 0,-4-4 32 0 0,0-1 49 0 0,0-1-34 0 0,1-6 90 0 0,0 2-123 0 0,0 0-41 0 0,-3-22 128 0 0,-3 20-91 0 0,-11-24 15 0 0,3-3-86 0 0,4-2-77 0 0,6-2-68 0 0,3 36 7 0 0,1-14-30 0 0,0 13 28 0 0,-1 0-47 0 0,1 0-63 0 0,-1-1-81 0 0,0 4 33 0 0,0-1-49 0 0,0 1-54 0 0,0-1-58 0 0,-1 2 15 0 0,1 0-47 0 0,-1 0-51 0 0,1 0-53 0 0,-1 0-57 0 0,0 0-59 0 0,-1 1-63 0 0,1 0-65 0 0,-1-1 79 0 0,-1 0-35 0 0,1 1-38 0 0,0-1-54 0 0,0 0-62 0 0,2 0-73 0 0,0 0-296 0 0,3-1-94 0 0,1 0-360 0 0,4-3-954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6:57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0 619 4889 0 0,'0'-3'171'0'0,"0"-1"-56"0"0,0-9 113 0 0,0 10-147 0 0,0-2 123 0 0,0 3-52 0 0,0 0 42 0 0,0-1 170 0 0,0 1 117 0 0,0 1-190 0 0,0 0 37 0 0,0 0 38 0 0,0 1 42 0 0,0 0-386 0 0,0 1 0 0 0,0 0 0 0 0,0-1-1 0 0,0 1 1 0 0,0 0 0 0 0,0 0 0 0 0,0-1-1 0 0,1 1 1 0 0,-1 0 0 0 0,0-1 0 0 0,0 1-1 0 0,0 0 1 0 0,1-1 0 0 0,-1 1 0 0 0,0-1-1 0 0,1 1 1 0 0,-1 0 0 0 0,1-1 0 0 0,-1 1-1 0 0,0-1 1 0 0,1 1 0 0 0,-1-1 0 0 0,1 1-1 0 0,-1-1 1 0 0,1 0 0 0 0,0 1 0 0 0,-1-1-1 0 0,1 1 1 0 0,-1-1 0 0 0,1 0 0 0 0,0 0-1 0 0,-1 1 1 0 0,1-1 0 0 0,0 0 0 0 0,-1 0-1 0 0,1 0 1 0 0,0 0 0 0 0,0 0 0 0 0,-1 0-1 0 0,1 0 1 0 0,0 0 0 0 0,0 0-22 0 0,3 0 401 0 0,-4 3-241 0 0,2 0-33 0 0,3 2 45 0 0,4 0-70 0 0,7 1-41 0 0,-9-4-20 0 0,-2 0 37 0 0,29 24 51 0 0,-2 10-56 0 0,-26-27-61 0 0,0-2 1 0 0,1 1 0 0 0,0-1-1 0 0,1 0 1 0 0,-1 0-1 0 0,1-1 1 0 0,1 0-1 0 0,-1 0-12 0 0,16 13 24 0 0,-7 0-45 0 0,-4-3-46 0 0,-4 0-66 0 0,-4-7-108 0 0,4 4-154 0 0,-6-9 188 0 0,0-1-96 0 0,-2-1 102 0 0,0 1-39 0 0,0-1-45 0 0,0 1-50 0 0,0 1-200 0 0,-1 2-111 0 0,0 0-124 0 0,1-2 335 0 0,-1 0-36 0 0,0-3-63 0 0,0 0-81 0 0,0 0-203 0 0,0-1-496 0 0</inkml:trace>
  <inkml:trace contextRef="#ctx0" brushRef="#br0" timeOffset="240.6474">310 531 6929 0 0,'-1'1'593'0'0,"-2"2"-251"0"0,-4 3-29 0 0,0 3-49 0 0,-2 2-57 0 0,1 0-62 0 0,-1 2-68 0 0,2 0-75 0 0,0 0-83 0 0,2-1-87 0 0,-1 8-27 0 0,-2 2-74 0 0,-11 31-440 0 0,5-21 343 0 0,3-10 195 0 0,-1-2 109 0 0,0-2-33 0 0,-18 28 12 0 0,19-27 2 0 0,3-4-45 0 0,-1 1-83 0 0,8-13 207 0 0,-2 0-44 0 0,0 1-40 0 0,0 0-35 0 0,-2 1-64 0 0,1-1-37 0 0,-2 2-83 0 0,-2 2-200 0 0,4-4 146 0 0,3-2-39 0 0,-1-1-82 0 0,2-1-174 0 0,0 0-416 0 0</inkml:trace>
  <inkml:trace contextRef="#ctx0" brushRef="#br0" timeOffset="819.6705">641 531 6025 0 0,'0'0'195'0'0,"0"0"-99"0"0,-1 0-41 0 0,-2 0-63 0 0,-4 0-48 0 0,0 0-38 0 0,3 0-174 0 0,0 0-53 0 0,-10-5 9 0 0,10-9 100 0 0,-1 12 111 0 0,-6 0 98 0 0,-17 3 193 0 0,20-1-102 0 0,1 2 37 0 0,-13 8 363 0 0,10-5-225 0 0,3-2-119 0 0,2-2-55 0 0,-1 0-36 0 0,-3 0 188 0 0,4 3-90 0 0,1 3-52 0 0,1 6-21 0 0,2-5-24 0 0,-1-1 41 0 0,-1-3 2 0 0,1 0 36 0 0,0-2-117 0 0,0 0 0 0 0,0 0 0 0 0,0 0-1 0 0,1 1 1 0 0,-1-1 0 0 0,1 1 0 0 0,0-1-1 0 0,0 1 1 0 0,0-1 0 0 0,-1 4-16 0 0,-1 28 93 0 0,4-26-82 0 0,1 0 1 0 0,-1 0-1 0 0,1 0 1 0 0,1-1-1 0 0,-1 1 1 0 0,1 0-1 0 0,3 3-11 0 0,1 33-3 0 0,17-11-50 0 0,-20-30 36 0 0,0 1 0 0 0,0-1 0 0 0,0 0 0 0 0,0-1 0 0 0,1 1 0 0 0,0-1 0 0 0,-1 1 0 0 0,1-1 1 0 0,0 0-1 0 0,0-1 0 0 0,0 0 0 0 0,0 1 0 0 0,0-1 0 0 0,0-1 0 0 0,0 1 0 0 0,4-1 17 0 0,-8 0-3 0 0,1-1-1 0 0,-1 1 1 0 0,0 0 0 0 0,1-1-1 0 0,-1 1 1 0 0,1-1-1 0 0,-1 1 1 0 0,0-1 0 0 0,1 0-1 0 0,-1 0 1 0 0,0 0 0 0 0,0 0-1 0 0,0 1 1 0 0,0-2-1 0 0,0 1 1 0 0,1 0 3 0 0,20-26 4 0 0,0 0 53 0 0,-6 8 7 0 0,-2-4 45 0 0,-3-1 120 0 0,-1-1 0 0 0,0 0 0 0 0,3-19-229 0 0,-2 9 131 0 0,-7 15-70 0 0,-3-3-11 0 0,1-4-8 0 0,11-38 65 0 0,-8-3 49 0 0,-5 41-54 0 0,-2 1 0 0 0,-1-1 0 0 0,-1 1 0 0 0,-5-15-102 0 0,-4-8 193 0 0,-3-2 77 0 0,-4 17-27 0 0,11 20-103 0 0,1 0 42 0 0,-7-6 265 0 0,6 9-98 0 0,7 1-146 0 0,2 9-71 0 0,-1 0-34 0 0,-3 0 16 0 0,-11 2-24 0 0,14 0-29 0 0,0 0 48 0 0,0 41-156 0 0,-1-14-12 0 0,2 0-1 0 0,1-1 1 0 0,5 25 59 0 0,-4-40-10 0 0,9 42-63 0 0,16 35-86 0 0,-7-20 49 0 0,-4 7-95 0 0,-11-52 114 0 0,-2 23-185 0 0,-2-24 81 0 0,2-1-52 0 0,8 19-356 0 0,-7-27 358 0 0,0-1-53 0 0,0-2-2 0 0,0 0-59 0 0,1-1-68 0 0,0 1-80 0 0,-2-3 13 0 0,-3 6-136 0 0,0-8 291 0 0,1 1-58 0 0,0-3 82 0 0,1 1-51 0 0,1-1-116 0 0,0 1-80 0 0,2 0-190 0 0,2 3-462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6:54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209 104 6777 0 0,'-3'0'85'0'0,"1"0"35"0"0,-4 0 208 0 0,-1 0 137 0 0,-8 0 725 0 0,10 0-830 0 0,2 0-140 0 0,0 0-65 0 0,1 0-78 0 0,1 0-92 0 0,-4 0 445 0 0,1 4-37 0 0,-6 6 15 0 0,3-3-139 0 0,4-4-68 0 0,1-2-36 0 0,-2 1 69 0 0,0-1-83 0 0,-1-3-79 0 0,1 0-26 0 0,0 2 58 0 0,0 2 73 0 0,-1 2 115 0 0,-9 9-82 0 0,-24 25 275 0 0,23-15-312 0 0,9 2-105 0 0,6-21-66 0 0,0 0 1 0 0,0 0-1 0 0,-1 0 0 0 0,1 0 0 0 0,-1 0 1 0 0,0 0-1 0 0,0 0 0 0 0,-1-1 0 0 0,1 1 1 0 0,-1 0-1 0 0,1-1 0 0 0,-2 2-2 0 0,1-1 1 0 0,0 0-1 0 0,0 0 1 0 0,1 0 0 0 0,-1 0-1 0 0,1 1 1 0 0,0-1 0 0 0,0 1-1 0 0,0-1 1 0 0,1 1 0 0 0,0-1-1 0 0,0 1 1 0 0,0 0-1 0 0,-1 19 0 0 0,0-8 0 0 0,1 0-1 0 0,0 0 0 0 0,2 0 1 0 0,-1-1-1 0 0,2 3 1 0 0,7 8-9 0 0,-8-21 5 0 0,0 0 0 0 0,0 1 0 0 0,-1-1 0 0 0,1 1 0 0 0,-1-1 0 0 0,0 1 0 0 0,-1 0 0 0 0,1 2 4 0 0,-1-5-7 0 0,0 1 0 0 0,0 0 0 0 0,1-1 0 0 0,0 0 0 0 0,-1 1-1 0 0,1-1 1 0 0,1 1 0 0 0,-1-1 0 0 0,0 0 0 0 0,1 0 0 0 0,0 0 0 0 0,-1 0 0 0 0,1 0 0 0 0,0 0 0 0 0,1 0 0 0 0,1 1 7 0 0,25 18-140 0 0,-8-6-105 0 0,-20-15 219 0 0,0 0 1 0 0,0 1 0 0 0,0-1-1 0 0,1 0 1 0 0,-1 0 0 0 0,0 0-1 0 0,1-1 1 0 0,-1 1-1 0 0,1 0 1 0 0,-1 0 0 0 0,1-1-1 0 0,-1 1 1 0 0,1-1 0 0 0,-1 1-1 0 0,1-1 1 0 0,-1 1-1 0 0,1-1 1 0 0,0 0 0 0 0,-1 0-1 0 0,1 0 26 0 0,27-2-279 0 0,-2-5 82 0 0,-3-3 68 0 0,-1-3 54 0 0,10-13 33 0 0,16-22 42 0 0,-26 24-22 0 0,-16 16 13 0 0,0-2 0 0 0,0 1 0 0 0,-1-1 0 0 0,-1 0 0 0 0,1 0 0 0 0,-1-1 9 0 0,-1 2-6 0 0,4-27 7 0 0,-10-6 34 0 0,1 16 17 0 0,-1 16-22 0 0,0 0 0 0 0,-1 0 0 0 0,0 1 0 0 0,0-1 1 0 0,-1 1-1 0 0,0-1 0 0 0,-1 1 0 0 0,0 0 0 0 0,-4-4-30 0 0,-8-18 125 0 0,4 12-46 0 0,-4 4 38 0 0,-3 5 35 0 0,0 1 36 0 0,-8-3 121 0 0,6-5 59 0 0,14 7-171 0 0,8 9-186 0 0,0 0 1 0 0,-1 0-1 0 0,1 1 1 0 0,-1-1-1 0 0,1 0 1 0 0,-1 1-1 0 0,1-1 1 0 0,-1 0-1 0 0,1 1 1 0 0,-1-1-1 0 0,0 1 1 0 0,1-1-1 0 0,-1 1 1 0 0,0-1-1 0 0,1 1 1 0 0,-1 0-1 0 0,0-1 1 0 0,0 1-1 0 0,1 0 1 0 0,-1 0-1 0 0,0-1 1 0 0,0 1-1 0 0,0 0 1 0 0,0 0-1 0 0,1 0 1 0 0,-1 0-1 0 0,0 0 1 0 0,0 0-1 0 0,0 0 1 0 0,1 0-1 0 0,-1 0 1 0 0,-1 1-12 0 0,-5-2 63 0 0,-24 2 287 0 0,22 3-291 0 0,1 7-25 0 0,4-5-6 0 0,1-3-51 0 0,-2-2-41 0 0,-1 0-54 0 0,75-1-16 0 0,-60-5 111 0 0,14-11-31 0 0,-12 12-5 0 0,2 3-47 0 0,-1 0-76 0 0,0-2-92 0 0,0-1-88 0 0,1-1-82 0 0,-1-1-77 0 0,1-1-71 0 0,0 0-66 0 0,-1 0-60 0 0,4-2-348 0 0,-1 2-89 0 0,-6 0 618 0 0,-3 2 131 0 0,-1 0 2 0 0,1 0-88 0 0,-1 0-105 0 0,0 0-90 0 0,1-2-226 0 0,4-2-554 0 0</inkml:trace>
  <inkml:trace contextRef="#ctx0" brushRef="#br0" timeOffset="2391.1141">513 412 5785 0 0,'0'0'216'0'0,"0"0"-101"0"0,0 0-25 0 0,0 3-45 0 0,8 15-9 0 0,7-1-46 0 0,-12-15 5 0 0,12 7-16 0 0,-13-8 19 0 0,-1-1 1 0 0,1 1-1 0 0,-1 0 1 0 0,1-1 0 0 0,-1 1-1 0 0,0 0 1 0 0,1 0-1 0 0,-1 0 1 0 0,0 0-1 0 0,0 0 1 0 0,0 0 0 0 0,0 0-1 0 0,0 0 1 0 0,0 1-1 0 0,0-1 1 0 0,0 1 1 0 0,5 6-12 0 0,0 0 0 0 0,1-1 0 0 0,0 0 0 0 0,0 0 0 0 0,0 0 0 0 0,8 4 12 0 0,23 22-48 0 0,-25-19 36 0 0,-1-3 8 0 0,-1 0-1 0 0,0 1 1 0 0,0 0 0 0 0,-2 1 0 0 0,1 1 0 0 0,5 10 4 0 0,-2-6-29 0 0,4-2-67 0 0,-11-10 15 0 0,-2-2-132 0 0,-2 0 69 0 0,-1-1 41 0 0,-2 1 33 0 0,1 0 10 0 0,2-1-31 0 0,6 2-166 0 0,-8-11 53 0 0,-1 2 81 0 0,-1-1-37 0 0,1 2-54 0 0,0 2-68 0 0,2-1-87 0 0,1 1-74 0 0,3 0-163 0 0,2 1-384 0 0</inkml:trace>
  <inkml:trace contextRef="#ctx0" brushRef="#br0" timeOffset="2681.9883">822 257 7842 0 0,'-1'9'308'0'0,"-1"-1"-58"0"0,-2 0-54 0 0,0-1-48 0 0,0 1-41 0 0,1 0-40 0 0,-1 10-31 0 0,3 7 12 0 0,-1-1-53 0 0,-1 0-46 0 0,-2 0-43 0 0,-5 23-201 0 0,-3 0-108 0 0,-1 5-125 0 0,-10 12-81 0 0,3-22 136 0 0,9-19 167 0 0,1 1-47 0 0,0 0-59 0 0,2 2-68 0 0,4-13 299 0 0,0-4 11 0 0,1-2-32 0 0,-1 0-80 0 0,1 0-86 0 0,0-2-77 0 0,-1 1-166 0 0,-3 2-392 0 0,7-8 952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7:1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8402 0 0,'0'-2'189'0'0,"0"-1"43"0"0,0-4 334 0 0,0 1 28 0 0,0-8 898 0 0,0 9-674 0 0,0 4-466 0 0,0 2-54 0 0,0 1-65 0 0,0 1-77 0 0,0 3-89 0 0,0 2-100 0 0,2 4 232 0 0,6 4 36 0 0,-2-6-64 0 0,-2-2-27 0 0,-2 9 184 0 0,0 19 415 0 0,2-16-345 0 0,1-5-158 0 0,3 2-109 0 0,-7-15-109 0 0,0 1 0 0 0,-1 0 0 0 0,1-1-1 0 0,-1 1 1 0 0,1-1 0 0 0,-1 1-1 0 0,0 0 1 0 0,0-1 0 0 0,0 1-1 0 0,0 0 1 0 0,-1 1-22 0 0,1-1 14 0 0,0-1 1 0 0,0 1-1 0 0,0 0 0 0 0,0-1 1 0 0,0 1-1 0 0,0 0 0 0 0,1-1 1 0 0,-1 1-1 0 0,1 0 0 0 0,0-1 0 0 0,0 2-14 0 0,6 8 50 0 0,-5-10-34 0 0,-1 0 0 0 0,0 0 0 0 0,0 0 0 0 0,0 0 0 0 0,0 0 0 0 0,0 1 0 0 0,0-1 0 0 0,0 0 0 0 0,-1 1 0 0 0,1-1 0 0 0,0 3-16 0 0,0-4 99 0 0,2 1-42 0 0,11 2 19 0 0,-7 6-22 0 0,-7-10-52 0 0,0 1 1 0 0,0-1-1 0 0,1 1 1 0 0,-1-1-1 0 0,0 1 0 0 0,1-1 1 0 0,-1 1-1 0 0,0-1 0 0 0,1 1 1 0 0,-1-1-1 0 0,1 0 1 0 0,-1 1-1 0 0,1-1 0 0 0,-1 0 1 0 0,1 1-1 0 0,-1-1 1 0 0,1 0-1 0 0,-1 1 0 0 0,1-1 1 0 0,-1 0-1 0 0,1 0 0 0 0,-1 0 1 0 0,1 0-1 0 0,0 1 1 0 0,-1-1-1 0 0,1 0 0 0 0,-1 0 1 0 0,1 0-1 0 0,0 0 1 0 0,-1 0-1 0 0,1-1-2 0 0,2-3 100 0 0,1-10-43 0 0,5 7 1 0 0,4-12 47 0 0,24-25 63 0 0,3-28-48 0 0,-20 42-92 0 0,1 0 1 0 0,17-17-29 0 0,2 5 48 0 0,-36 38-31 0 0,0 0 0 0 0,1 0 0 0 0,0 1 0 0 0,0-1 0 0 0,0 1 0 0 0,0 0 0 0 0,0 1-1 0 0,1-1 1 0 0,-1 1 0 0 0,1 0 0 0 0,0 0 0 0 0,2 0-17 0 0,9-1 104 0 0,1 1 1 0 0,-1 1 0 0 0,16 1-105 0 0,-22 2 48 0 0,1 2 35 0 0,3 5 51 0 0,7 9 112 0 0,11 17 187 0 0,-19-15-211 0 0,-10 3 12 0 0,-1 2-62 0 0,1-14-240 0 0,-1 0 95 0 0,-1 1 62 0 0,3 16 176 0 0,-4-19-214 0 0,0 0-34 0 0,0 2-58 0 0,-1 0-83 0 0,1 2-124 0 0,-1-7 72 0 0,0 1-39 0 0,1 0-41 0 0,-1-1-45 0 0,0 1-47 0 0,0 0-51 0 0,0-3-222 0 0,0-1 164 0 0,0 0 31 0 0,0 0-56 0 0,0 0 28 0 0,0 0-55 0 0,0 0-64 0 0,0 0-71 0 0,0-1 48 0 0,0 0-60 0 0,0 0-63 0 0,0-1-68 0 0,0 1-73 0 0,0-1-77 0 0,0 0-82 0 0,0 0-85 0 0,0-4 217 0 0,0 0-67 0 0,0-2-255 0 0,0-3-677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5 136 12139 0 0,'0'0'1761'0'0,"0"0"-1213"0"0,0 0-35 0 0,0 0-41 0 0,0 0-35 0 0,0 2 51 0 0,0 3 196 0 0,0 15 150 0 0,0-1-96 0 0,0 1-89 0 0,0-1-82 0 0,0 0-76 0 0,0 1-69 0 0,0-1-64 0 0,0 1-56 0 0,0-3-73 0 0,0 1-36 0 0,0 17 104 0 0,0 5-65 0 0,0 54 187 0 0,0-60-214 0 0,7 35-11 0 0,19 19 26 0 0,-22-74-184 0 0,-1-7-4 0 0,-1 0 1 0 0,-1 1-1 0 0,1-1 1 0 0,-1 1-1 0 0,-1-1 1 0 0,1 1-1 0 0,-1 0 1 0 0,-1 6-33 0 0,0 16 72 0 0,-1-6-29 0 0,1-15-30 0 0,0-1 0 0 0,0 0 0 0 0,1 1 0 0 0,0-1 0 0 0,1 1 0 0 0,0-1 0 0 0,0 0 0 0 0,0 1 0 0 0,1-1 0 0 0,1 0 0 0 0,0 2-13 0 0,27 27 31 0 0,-30-36-30 0 0,1-1 1 0 0,0 0-1 0 0,-1 1 0 0 0,1-1 1 0 0,-1 1-1 0 0,0-1 0 0 0,1 0 1 0 0,-1 1-1 0 0,1-1 0 0 0,-1 1 1 0 0,0 0-1 0 0,1-1 0 0 0,-1 1 1 0 0,0-1-1 0 0,1 1 0 0 0,-1-1 1 0 0,0 1-1 0 0,0 0 0 0 0,0-1 1 0 0,0 1-1 0 0,0 0 0 0 0,0-1 1 0 0,0 1-1 0 0,0 0 0 0 0,0-1 1 0 0,0 1-2 0 0,0 23 57 0 0,0-6-87 0 0,0-3-56 0 0,0-4-68 0 0,0-10-80 0 0,0-12-91 0 0,0-17-105 0 0,1 16 243 0 0,-1 6 88 0 0,1-1 0 0 0,-1 1 0 0 0,0-1 0 0 0,-1 0 0 0 0,0 1 0 0 0,0-1 0 0 0,0 1 1 0 0,-1-1-1 0 0,-1-4 99 0 0,-11-11-270 0 0,-2-7-120 0 0,14 24 321 0 0,1 0-1 0 0,-1 0 1 0 0,1-1 0 0 0,1 1 0 0 0,-1-1 0 0 0,1 1-1 0 0,0-3 70 0 0,0-4-109 0 0,0 1-1 0 0,-1 0 1 0 0,0 0-1 0 0,-1 1 0 0 0,-2-10 110 0 0,-25-39-445 0 0,25 43 381 0 0,1 0 0 0 0,0 0 0 0 0,2 0 0 0 0,0 0 0 0 0,1-14 64 0 0,2-52-148 0 0,0 21 100 0 0,-2 20 56 0 0,0-10 39 0 0,8 2 39 0 0,21-33 74 0 0,-26 74-133 0 0,17-43 188 0 0,9 14-33 0 0,-22 31-137 0 0,-1 0-1 0 0,-1 0 1 0 0,1-1-1 0 0,-1 0 1 0 0,3-6-45 0 0,-1-1 59 0 0,-6 13-45 0 0,0-1-1 0 0,-1 0 1 0 0,1 0 0 0 0,0 0-1 0 0,0 1 1 0 0,0-1 0 0 0,0 0-1 0 0,0 1 1 0 0,0-1 0 0 0,1 1-1 0 0,-1-1 1 0 0,1 1-1 0 0,-1 0 1 0 0,1 0 0 0 0,-1-1-1 0 0,1 1 1 0 0,0 0 0 0 0,-1 0-1 0 0,1 1 1 0 0,0-1 0 0 0,0 0-1 0 0,1 0-13 0 0,10-6 53 0 0,10-6 45 0 0,6-3 48 0 0,9 8 47 0 0,-18 8-86 0 0,-14-1-68 0 0,0 1-1 0 0,0-1 1 0 0,0 1-1 0 0,0 1 0 0 0,0-1 1 0 0,0 1-1 0 0,0 1 0 0 0,0-1 1 0 0,0 1-1 0 0,3 1-38 0 0,35 26 270 0 0,-13-15-78 0 0,-28-14-172 0 0,1 1 0 0 0,-1 0 0 0 0,0 1 0 0 0,0-1 0 0 0,0 0 0 0 0,0 1 0 0 0,0 0 0 0 0,-1 0 0 0 0,1 0 0 0 0,0 0 0 0 0,-1 0 0 0 0,1 0 0 0 0,-1 1 0 0 0,0-1 0 0 0,0 1 0 0 0,0 0 0 0 0,0-1 0 0 0,1 3-20 0 0,12 40 277 0 0,-2-26-161 0 0,-11-17-102 0 0,0 0 0 0 0,-1 0 0 0 0,1 0 0 0 0,0 0 0 0 0,-1 0-1 0 0,1 1 1 0 0,-1-1 0 0 0,1 0 0 0 0,-1 1 0 0 0,0-1-1 0 0,0 1 1 0 0,-1 0 0 0 0,1-1 0 0 0,0 1 0 0 0,-1 0 0 0 0,1-1-1 0 0,-1 1 1 0 0,0 0 0 0 0,0 0 0 0 0,0-1 0 0 0,0 1-1 0 0,-1 0 1 0 0,1-1 0 0 0,-1 1 0 0 0,0 0 0 0 0,1-1 0 0 0,-1 1-14 0 0,-29 42 208 0 0,23-31-160 0 0,6-13-39 0 0,1 1 1 0 0,-1 0-1 0 0,0 0 1 0 0,0 0-1 0 0,0-1 0 0 0,0 1 1 0 0,0 0-1 0 0,0-1 1 0 0,0 1-1 0 0,0-1 0 0 0,-1 1 1 0 0,1-1-1 0 0,-1 0 0 0 0,1 0 1 0 0,-1 1-1 0 0,0-1 1 0 0,1 0-1 0 0,-1 0 0 0 0,0-1 1 0 0,0 1-1 0 0,1 0 1 0 0,-2 0-10 0 0,-11 6 29 0 0,-24 24 53 0 0,34-26-76 0 0,-1 0 0 0 0,0-1 0 0 0,0 1 0 0 0,0-1 0 0 0,-1 0 0 0 0,0 0 0 0 0,1-1 0 0 0,-1 1 0 0 0,-6 1-6 0 0,-21 2-15 0 0,-8 1-53 0 0,4 10-109 0 0,24-11 54 0 0,0-1-56 0 0,-2-2-75 0 0,-4-2-93 0 0,-8 1-441 0 0,4 6-120 0 0,14-3 402 0 0,1 0-37 0 0,0 1-40 0 0,2-1-42 0 0,1-2-227 0 0,3-3 382 0 0,0 0-32 0 0,0-2-36 0 0,-1 0-39 0 0,-1-1-42 0 0,-1 0-44 0 0,-5-3-491 0 0,-3-2-87 0 0,-23-11-2660 0 0,29 15 2649 0 0,2 0 42 0 0,3 2-203 0 0,1 1-663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7:0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89 354 6193 0 0,'-5'0'560'0'0,"0"1"-80"0"0,0-1-74 0 0,0 0-67 0 0,1 0-115 0 0,1 1-34 0 0,-4-1 104 0 0,-1 0-62 0 0,-2-2-37 0 0,2-2-44 0 0,5-1 1 0 0,1-1 46 0 0,1-1 91 0 0,1 6-126 0 0,-1-1-33 0 0,-2-2 47 0 0,-1 0-72 0 0,-5-3 36 0 0,8 7-32 0 0,-2-3 200 0 0,2 2 40 0 0,1 1 63 0 0,1-1-95 0 0,-1 1-85 0 0,0-1-74 0 0,0 0-53 0 0,0 0-74 0 0,0 0-66 0 0,-1-2-103 0 0,1 1-2 0 0,0 0 85 0 0,0 1 56 0 0,0-1 59 0 0,0 1 45 0 0,0 0 60 0 0,0 0 69 0 0,0 0 78 0 0,0 1 14 0 0,1-1 64 0 0,-1 0 71 0 0,0 1 76 0 0,1 0 80 0 0,-1-1 85 0 0,1 1 91 0 0,0 0 96 0 0,0 0-871 0 0,-1 0 0 0 0,1 0 0 0 0,0 0 0 0 0,0 0-1 0 0,-1 0 1 0 0,1 0 0 0 0,0 0 0 0 0,-1 0 0 0 0,1 0 0 0 0,0 0-1 0 0,0 1 1 0 0,-1-1 0 0 0,1 0 0 0 0,0 0 0 0 0,-1 1 0 0 0,1-1 0 0 0,0 1-1 0 0,-1-1 1 0 0,1 0 0 0 0,-1 1 0 0 0,1-1 0 0 0,0 1 0 0 0,-1 0-18 0 0,1 2 81 0 0,0 1-34 0 0,-1 1-58 0 0,4-2 77 0 0,11 2-56 0 0,-1 24-22 0 0,1 1 31 0 0,8-15 4 0 0,-20-13-20 0 0,0 0-1 0 0,0-1 0 0 0,0 1 0 0 0,0 0 0 0 0,0 0 0 0 0,-1 1 0 0 0,1-1 0 0 0,-1 1 0 0 0,1-1 0 0 0,-1 1 0 0 0,0 0 1 0 0,0-1-1 0 0,0 2-2 0 0,12 30 5 0 0,1-3 23 0 0,4-8 47 0 0,-19-22-74 0 0,59 50 196 0 0,-30-33-145 0 0,-26-16-47 0 0,-1-1-1 0 0,0 1 0 0 0,0 0 0 0 0,0 0 1 0 0,0 0-1 0 0,0 1 0 0 0,0-1 0 0 0,-1 0 0 0 0,1 1 1 0 0,-1-1-1 0 0,1 1 0 0 0,-1 0 0 0 0,0 1-4 0 0,18 25 77 0 0,-14-25-66 0 0,19 16 79 0 0,-23-18-77 0 0,1-1 0 0 0,-1 0-1 0 0,0 1 1 0 0,1-1 0 0 0,-1 0-1 0 0,0 1 1 0 0,0 0 0 0 0,0-1 0 0 0,0 1-1 0 0,0 0 1 0 0,0-1 0 0 0,-1 1-1 0 0,1 0 1 0 0,0 0-13 0 0,-2 4 16 0 0,1-5-4 0 0,19 14 17 0 0,-18-13 133 0 0,0-1-83 0 0,0 0-79 0 0,-1 0-73 0 0,1 0-70 0 0,-1-1-65 0 0,1 1-59 0 0,-1 0-56 0 0,0 0-132 0 0,0 0-65 0 0,-1 0-57 0 0,1 0-49 0 0,0-1-180 0 0,-1 1-45 0 0,-2 1-1840 0 0,1-1 1092 0 0,1 0 590 0 0,-1-1 222 0 0,1 1 65 0 0,0-1 179 0 0,0 0 62 0 0,0 0 70 0 0,0 0 79 0 0,0 0 120 0 0,1 1 65 0 0,-1-1 69 0 0,0 0 73 0 0,1 0 79 0 0,-1 0 82 0 0,1 0 88 0 0,-1 0 91 0 0,-1 0-1138 0 0,1 0-63 0 0,1 0-235 0 0,0 0-618 0 0</inkml:trace>
  <inkml:trace contextRef="#ctx0" brushRef="#br0" timeOffset="323.2779">553 1 14579 0 0,'0'0'632'0'0,"0"0"-251"0"0,0 0-109 0 0,0 0-55 0 0,0 0-66 0 0,0 0-59 0 0,0 1-38 0 0,0 2-70 0 0,0 37-1820 0 0,-1-16 684 0 0,0-15 712 0 0,0 1 34 0 0,-1 0 39 0 0,1 0 45 0 0,-1-2 92 0 0,0 1 40 0 0,0-1 42 0 0,0 1 46 0 0,0 0 50 0 0,-1 1 54 0 0,0 0 55 0 0,0 0 61 0 0,-13 53 442 0 0,12-42-327 0 0,-1 1 40 0 0,-2 2 52 0 0,-2 1 63 0 0,-6 17 173 0 0,2-1-61 0 0,-6 34 1555 0 0,-4 50-2055 0 0,15-87 342 0 0,-2-2-75 0 0,-1 5-32 0 0,3-1-48 0 0,-2 38 120 0 0,0-1-82 0 0,-2 0-82 0 0,0 0-86 0 0,8-19-39 0 0,5 4-69 0 0,0-38-13 0 0,-1 0 1 0 0,-1 1-1 0 0,-3 21 64 0 0,-6 3-65 0 0,2 26 72 0 0,7-37-31 0 0,2-23-11 0 0,1 6-69 0 0,-2-10 2 0 0,0 1-44 0 0,-2 2-136 0 0,-2-2-118 0 0,0-4 192 0 0,0 0-72 0 0,1-1-81 0 0,0 0-94 0 0,1 1-105 0 0,1-1-117 0 0,0-2 292 0 0,1-1-34 0 0,-1 0-34 0 0,1 1-37 0 0,0-2-470 0 0,0-3-571 0 0,-1 0 15 0 0,-1-3 564 0 0,-7-6-416 0 0,5 6 872 0 0,2 0-48 0 0,0 1-60 0 0,1 1-52 0 0,0 0-181 0 0,1 1-476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0T15:47:1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1085 1 7050 0 0,'-6'0'391'0'0,"1"0"-47"0"0,1 0-42 0 0,0 0-41 0 0,0 0-37 0 0,0 0-33 0 0,-2 0 103 0 0,1 0-99 0 0,0 0-66 0 0,-9 0 125 0 0,6 0-72 0 0,3 0-38 0 0,0 0 45 0 0,-2 0 55 0 0,0 0 64 0 0,-2 1 36 0 0,2 1-45 0 0,-6 4 194 0 0,-5 3 1 0 0,-6-4-35 0 0,-5-3-60 0 0,-1-3-60 0 0,0 0-58 0 0,-5 0 24 0 0,4 1-3 0 0,3 1-73 0 0,3 0-64 0 0,-40-3 209 0 0,38-2-188 0 0,-6-3 50 0 0,19 4-97 0 0,-1 0 0 0 0,0 1 0 0 0,0 0 0 0 0,-7 1-139 0 0,-38 1 440 0 0,-75 0 668 0 0,52 0-501 0 0,22 0-265 0 0,-2 0-114 0 0,60 0-222 0 0,-1 0-1 0 0,0 0 1 0 0,1 0-1 0 0,-1 0 1 0 0,1 1 0 0 0,-1 0-1 0 0,1 0 1 0 0,-1 0-1 0 0,1 0 1 0 0,-1 0-1 0 0,1 1 1 0 0,0-1 0 0 0,0 1-1 0 0,0 0 1 0 0,0 0-1 0 0,-2 1-5 0 0,5-2 1 0 0,0-1-1 0 0,-1 1 0 0 0,1-1 1 0 0,-1 1-1 0 0,1-1 0 0 0,0 0 1 0 0,-1 1-1 0 0,1-1 0 0 0,-1 0 0 0 0,0 1 1 0 0,1-1-1 0 0,-1 0 0 0 0,1 1 1 0 0,-1-1-1 0 0,1 0 0 0 0,-1 0 1 0 0,0 0-1 0 0,1 0 0 0 0,-1 0 0 0 0,1 0 1 0 0,-1 1-1 0 0,0-1 0 0 0,1 0 1 0 0,-1-1-1 0 0,1 1 0 0 0,-1 0 1 0 0,0 0-1 0 0,-6 2-11 0 0,-8 21-119 0 0,4 22-228 0 0,9 8-17 0 0,3-18 216 0 0,0-15 128 0 0,0-1 68 0 0,-1-6-46 0 0,1 1 1 0 0,1 0-1 0 0,1-1 1 0 0,2 8 8 0 0,2 14-1 0 0,6 42 6 0 0,37 271-99 0 0,-43-199 87 0 0,-3-76 81 0 0,8 44-74 0 0,-6-20 98 0 0,-2-34-9 0 0,4 1 43 0 0,2 45 138 0 0,-9-51-150 0 0,3-14-98 0 0,2-17-92 0 0,1 6-86 0 0,-5-5-161 0 0,-2-19 148 0 0,1 0-105 0 0,-1-3 85 0 0,1-1-42 0 0,1 1-48 0 0,0 1-52 0 0,-2-6 116 0 0,0 0 37 0 0,1 1-82 0 0,1 0 106 0 0,-1 1 77 0 0,6 9 22 0 0,-6-9 9 0 0,0 0-39 0 0,1 1-68 0 0,-1 0-79 0 0,1-1-94 0 0,-1 1-111 0 0,-1-1-24 0 0,1-1-97 0 0,-1 1-107 0 0,0 0-116 0 0,0-1-127 0 0,0 0 405 0 0,0-1-36 0 0,-1 0-36 0 0,1 0-37 0 0,0 0-38 0 0,-1 1-41 0 0,1-2-233 0 0,0 0-67 0 0,0 0-265 0 0,0 0-701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2T16:44:5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8130 0 0,'16'0'414'0'0,"-3"2"-49"0"0,7 5 251 0 0,22 29 405 0 0,-38-32-955 0 0,9 11 154 0 0,0 2 1 0 0,-2-1 0 0 0,1 2-1 0 0,-2 0 1 0 0,0 0 0 0 0,4 15-221 0 0,12 28 521 0 0,-15-33-205 0 0,-4-1-44 0 0,1 4 12 0 0,0 14 95 0 0,0 0-16 0 0,-1-13-94 0 0,-2-10-87 0 0,4 30 77 0 0,-7-33-93 0 0,0-4 52 0 0,-1 1 96 0 0,-1-8-114 0 0,0-1 34 0 0,0 1 36 0 0,0 0 39 0 0,0-19-161 0 0,-1-2-73 0 0,1-1-50 0 0,1 0-50 0 0,3 2-48 0 0,10-26-153 0 0,-7 1 63 0 0,-5 24 119 0 0,1 1 0 0 0,-1 0 0 0 0,2 1 0 0 0,0-1 0 0 0,0 0 0 0 0,1 0 44 0 0,3-4-44 0 0,36-70-132 0 0,5-1 106 0 0,-22 46 84 0 0,2 2 38 0 0,1 5 41 0 0,3 4 46 0 0,12-4 201 0 0,-15 8 49 0 0,-25 22-306 0 0,0 1 0 0 0,0-1 0 0 0,1 1 0 0 0,0 0 0 0 0,0 1 0 0 0,-1-1 0 0 0,1 1 0 0 0,1 1 0 0 0,-1-1-83 0 0,24-1 295 0 0,-16 5-129 0 0,-4 2-40 0 0,0 0 0 0 0,-1 1 1 0 0,0 0-1 0 0,0 0 0 0 0,0 1 0 0 0,3 3-126 0 0,4 4 149 0 0,-4-2-58 0 0,9 20 68 0 0,-7 4-65 0 0,4 5-22 0 0,16 13 16 0 0,-18 15-13 0 0,-2-4-11 0 0,5 16 2 0 0,-15-28-69 0 0,2 10-210 0 0,-1-41 91 0 0,-1-3-50 0 0,0 0-93 0 0,-3-7 88 0 0,0 0-35 0 0,0 1-38 0 0,-1 2-43 0 0,0 0-74 0 0,0 1-52 0 0,0 0-53 0 0,0-3-55 0 0,1-3-159 0 0,-1-1 65 0 0,1-1 56 0 0,0 0 49 0 0,1-1-48 0 0,-1 0 47 0 0,2 0-57 0 0,1 2-238 0 0,0 1-77 0 0,-2-3 247 0 0,1 5-794 0 0,-1-4 253 0 0,1-2-54 0 0,3-2-479 0 0,7-2-1007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2T16:44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46 15971 0 0,'-6'0'792'0'0,"1"-1"-69"0"0,1-1-76 0 0,1 0-80 0 0,1 0-87 0 0,1-2-92 0 0,0 1-99 0 0,1-2-103 0 0,0 3-22 0 0,0 1-49 0 0,0 0-52 0 0,0 1-56 0 0,0 0-58 0 0,0 0-62 0 0,0 0-66 0 0,0 0-71 0 0,0 0-76 0 0,0 0-87 0 0,0 0-103 0 0,0 0-116 0 0,-2-1-314 0 0,1-1 94 0 0,-1 1 89 0 0,0 0 83 0 0,1-1 78 0 0,-1 1 71 0 0,0 0 66 0 0,1 0 61 0 0,-1 0-10 0 0,0 1 68 0 0,0-1 60 0 0,0 0 49 0 0,-1 0-98 0 0,-3-1-273 0 0,3 1 327 0 0,1 1-89 0 0,1-1 139 0 0,1 1-37 0 0,-1 0-41 0 0,0-1-48 0 0,-5-2-2149 0 0,4 3-1399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2T16:44:5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432 523 11715 0 0,'-3'-4'564'0'0,"0"2"-37"0"0,0-1-36 0 0,0 0-35 0 0,-3-2 359 0 0,0 0-123 0 0,0 1-113 0 0,0 0-101 0 0,0 0-91 0 0,-1 1-81 0 0,2 0-91 0 0,-1 1-50 0 0,0 0-41 0 0,0 1-34 0 0,-2-1-11 0 0,-16 2 45 0 0,13 1-45 0 0,1 0 38 0 0,-1 2 68 0 0,0 0-113 0 0,1 0-1 0 0,0 1 1 0 0,0 1-1 0 0,1-1 1 0 0,-1 1 0 0 0,1 1-1 0 0,0 0 1 0 0,1 0-1 0 0,-1 1 1 0 0,-6 7-72 0 0,-29 33 385 0 0,3 6 62 0 0,9-12-36 0 0,23-29-291 0 0,0 0 0 0 0,1 1 0 0 0,0 0 0 0 0,-1 5-120 0 0,-4 13 177 0 0,4 7-37 0 0,6 3-88 0 0,3-27-64 0 0,1 0-1 0 0,1 0 1 0 0,0 0-1 0 0,0-1 0 0 0,2 1 1 0 0,4 11 12 0 0,23 40-141 0 0,4-18-80 0 0,-14-26 64 0 0,1-1-36 0 0,8 3-106 0 0,2-3-71 0 0,2-2-80 0 0,2-4-86 0 0,1-3-96 0 0,1-2-103 0 0,0-4-112 0 0,1-3-119 0 0,-28-2 768 0 0,1 0-37 0 0,4 0-137 0 0,1 0-58 0 0,-1 0-52 0 0,1-1-46 0 0,1 0-39 0 0,-1 0-34 0 0,17-2-679 0 0,-18 0 526 0 0,-1 0 1 0 0,-1 0-1 0 0,1-1 0 0 0,-1-1 1 0 0,7-4 753 0 0,-2 0-771 0 0,0-2 35 0 0,-3-2-2 0 0,-1 1 0 0 0,0-2 0 0 0,3-4 738 0 0,-18 18-1 0 0,21-21-958 0 0,6-6-600 0 0,-26 26 1478 0 0</inkml:trace>
  <inkml:trace contextRef="#ctx0" brushRef="#br0" timeOffset="168.528">953 1 13939 0 0,'-4'0'195'0'0,"0"0"145"0"0,1 0 86 0 0,0 0 6 0 0,-2 3 632 0 0,3 1-376 0 0,2-1-403 0 0,-1 0-55 0 0,1 0-115 0 0,0 0-33 0 0,0 1-39 0 0,0-1-41 0 0,1 40 340 0 0,2 2-93 0 0,2 10-46 0 0,5 26-27 0 0,-3-17-75 0 0,0-9-118 0 0,1 0 67 0 0,0-1 43 0 0,16 71 182 0 0,-7-50-154 0 0,-8-37-98 0 0,1 0-35 0 0,1 0-45 0 0,0 0-52 0 0,-3-12-5 0 0,0 1-33 0 0,1-1-36 0 0,0 1-40 0 0,0-1-42 0 0,1 0-45 0 0,0 0-47 0 0,0-1-51 0 0,17 26-1385 0 0,-14-32 988 0 0,-3-6 176 0 0,0-1-67 0 0,-2-2 65 0 0,0 0-67 0 0,-1 1-76 0 0,1-1-87 0 0,-3-2 75 0 0,1-3 68 0 0,-1 0 59 0 0,2-2 52 0 0,0 0-62 0 0,1-1 50 0 0,1-1-74 0 0,6-1-293 0 0,-9 0 655 0 0,12 0-968 0 0,9 0-791 0 0</inkml:trace>
  <inkml:trace contextRef="#ctx0" brushRef="#br0" timeOffset="523.3127">1725 364 13811 0 0,'-5'-4'557'0'0,"1"0"-43"0"0,-1 1-41 0 0,1 0-39 0 0,-2 0-38 0 0,1 0-36 0 0,-6-1 262 0 0,0 0-121 0 0,-1 1-105 0 0,-1 1-92 0 0,1 0-76 0 0,-8 2 15 0 0,4 0-117 0 0,-20 6 102 0 0,27-3-125 0 0,0 0 38 0 0,-16 9 26 0 0,5 1-42 0 0,-2 4-18 0 0,-8 11-1 0 0,-17 15 20 0 0,35-33-92 0 0,0-1-1 0 0,0 2 0 0 0,1 0 0 0 0,1 0 0 0 0,0 0 1 0 0,0 2-1 0 0,1-1 0 0 0,0 1 0 0 0,1 0 1 0 0,1 1-1 0 0,0 0 0 0 0,1 0 0 0 0,-3 12-33 0 0,-7 16 62 0 0,-8 25 10 0 0,23-59-69 0 0,-1-1 0 0 0,1 1 0 0 0,1 0 0 0 0,-1-1 0 0 0,1 1 0 0 0,1-1 0 0 0,-1 1 0 0 0,2 7-3 0 0,7 19-1 0 0,4 4-33 0 0,25 44-118 0 0,3-24-27 0 0,-37-52 152 0 0,1-1 1 0 0,0 0-1 0 0,0-1 1 0 0,0 1-1 0 0,1-1 1 0 0,-1 0-1 0 0,1 0 1 0 0,0-1-1 0 0,0 0 1 0 0,1 0-1 0 0,-1 0 1 0 0,5 1 26 0 0,20 5-152 0 0,27 6-185 0 0,-37-17 219 0 0,17-14-143 0 0,-6-4 58 0 0,-24 12 150 0 0,1-1 0 0 0,-1 0 0 0 0,-1 0 0 0 0,1 0 0 0 0,-1-1 0 0 0,-1 0-1 0 0,0 0 1 0 0,-1-1 0 0 0,1 0 53 0 0,22-55-229 0 0,-7-2 53 0 0,-5 0 67 0 0,-3 1 81 0 0,-5 22 64 0 0,-2-14 155 0 0,-7 35-21 0 0,0 8 16 0 0,1-2 77 0 0,0 17-241 0 0,0 0 0 0 0,1 0 0 0 0,-1 0 0 0 0,0 0 0 0 0,0 0-1 0 0,-1 1 1 0 0,1-1 0 0 0,0 0 0 0 0,0 0 0 0 0,0 0 0 0 0,-1 0-1 0 0,1 0 1 0 0,0 0 0 0 0,-1 0 0 0 0,1 0 0 0 0,-1 1 0 0 0,1-1-1 0 0,-1 0 1 0 0,1 0 0 0 0,-1 0 0 0 0,0 1 0 0 0,1-1-22 0 0,-13-1 258 0 0,11 3-67 0 0,0 4-107 0 0,2 11-58 0 0,1-16-4 0 0,-5 30 54 0 0,-3-5-35 0 0,4-18-33 0 0,1 1 1 0 0,0-1 0 0 0,0 1 0 0 0,1-1 0 0 0,0 1 0 0 0,0 0 0 0 0,1 1-9 0 0,-1 45-16 0 0,2 55 64 0 0,2-63-55 0 0,3-8-37 0 0,2 0-50 0 0,4-1-63 0 0,4 0-78 0 0,7 12-626 0 0,-9-17 240 0 0,-6-16 258 0 0,0 0-49 0 0,3 5-231 0 0,-5-11 276 0 0,1-1-36 0 0,1 3-154 0 0,1-1-64 0 0,1-1-71 0 0,0 0-76 0 0,1-2-83 0 0,1 0-87 0 0,0-2-94 0 0,2-1-99 0 0,1-2-126 0 0,1-4 94 0 0,0-3 86 0 0,0-1 78 0 0,-4 1 306 0 0,0 0 35 0 0,6 1-451 0 0,9 3-604 0 0</inkml:trace>
  <inkml:trace contextRef="#ctx0" brushRef="#br0" timeOffset="828.8569">2609 341 10442 0 0,'-6'-3'765'0'0,"0"0"-51"0"0,1 0-48 0 0,-1 0-48 0 0,1 0-44 0 0,-1-1-43 0 0,1 1-42 0 0,-1 0-39 0 0,-3-2 221 0 0,0-1-98 0 0,0 1-87 0 0,0 0-80 0 0,0 1-72 0 0,0 0-61 0 0,0 0-55 0 0,-1 0-44 0 0,-5 0 31 0 0,-33 2 175 0 0,25 6-164 0 0,-14 7-81 0 0,1 2-65 0 0,-7 6-42 0 0,-20 12-33 0 0,38-18 8 0 0,-5 4-14 0 0,6 3-56 0 0,4 3-50 0 0,7 4-47 0 0,12-26 137 0 0,1 1-1 0 0,0 0 0 0 0,-1-1 0 0 0,1 1 1 0 0,0 0-1 0 0,0 0 0 0 0,0-1 0 0 0,0 1 0 0 0,0 0 1 0 0,1-1-1 0 0,-1 1 0 0 0,0 0 0 0 0,1-1 1 0 0,-1 1-1 0 0,1 0 0 0 0,0 0 28 0 0,18 24-348 0 0,6-5 72 0 0,-3-7 48 0 0,-8-6 59 0 0,1-1-1 0 0,-1-1 1 0 0,2-1-1 0 0,1 1 170 0 0,43 15-491 0 0,12 14 0 0 0,34 13-123 0 0,-82-39 499 0 0,44 18-175 0 0,-2 9 89 0 0,-5 6 116 0 0,-32-21 90 0 0,-1 1 35 0 0,0 0 35 0 0,-1 2 38 0 0,0 1 39 0 0,0 1 40 0 0,-2 4 63 0 0,-15-11-40 0 0,-3-1 10 0 0,0 2 53 0 0,-5-15-172 0 0,5 22 517 0 0,-7-24-573 0 0,0-1-1 0 0,0 1 1 0 0,-1-1-1 0 0,1 1 1 0 0,-1-1 0 0 0,0 1-1 0 0,0-1 1 0 0,0 0 0 0 0,0 1-1 0 0,0-1 1 0 0,0 0 0 0 0,0 0-1 0 0,-1 0 1 0 0,1 0 0 0 0,-1 0-1 0 0,0 0-49 0 0,-4 5 147 0 0,0 0 1 0 0,0-1-1 0 0,0 0 0 0 0,-1 0 1 0 0,0 0-1 0 0,0-1 0 0 0,-3 1-147 0 0,-36 18 616 0 0,15-11-306 0 0,1-2-82 0 0,0-2-105 0 0,16-5-106 0 0,0 0-35 0 0,-26 8 67 0 0,-7 1-32 0 0,2-2-86 0 0,22-7-8 0 0,-1-1-34 0 0,-2-1-39 0 0,-3-2-43 0 0,1 1-74 0 0,-12-1-67 0 0,13-1 28 0 0,3 0-46 0 0,13 0 131 0 0,0-1-35 0 0,-3 0-118 0 0,0-1-70 0 0,1-1-76 0 0,0-1-84 0 0,1 0-92 0 0,1-1-101 0 0,1-2-108 0 0,0 0-116 0 0,6 2 33 0 0,1 1-87 0 0,3-1-92 0 0,-1 0-93 0 0,1 2 184 0 0,0-1-49 0 0,0 0-273 0 0,0-3-754 0 0</inkml:trace>
  <inkml:trace contextRef="#ctx0" brushRef="#br0" timeOffset="1120.6592">3675 409 12875 0 0,'-1'-7'903'0'0,"0"0"-123"0"0,-2 1-113 0 0,-1 0-103 0 0,0 2-95 0 0,-2-1-85 0 0,0 1-75 0 0,0 1-67 0 0,-6-2 32 0 0,0 1-108 0 0,1 1-76 0 0,-15-3 60 0 0,15 4-29 0 0,1 0 82 0 0,-17-3-25 0 0,2 2-52 0 0,-11 3-11 0 0,-2 2-57 0 0,-22 0-3 0 0,-35 3-47 0 0,-55 17-42 0 0,140-21 29 0 0,1 2 0 0 0,0-1 0 0 0,0 1 0 0 0,1 1 0 0 0,-1-1 0 0 0,1 2 0 0 0,-1-1 0 0 0,1 1 0 0 0,-3 2 5 0 0,-13 16-87 0 0,5 3-93 0 0,18-23 148 0 0,0 0 1 0 0,0-1 0 0 0,0 1 0 0 0,0 0-1 0 0,1 0 1 0 0,-1-1 0 0 0,1 1 0 0 0,-1 0 0 0 0,1 0-1 0 0,0 0 1 0 0,0 0 0 0 0,0-1 0 0 0,1 2 31 0 0,-1 0-39 0 0,1 0 0 0 0,1 0 0 0 0,-1 0 0 0 0,0 0 0 0 0,1-1 0 0 0,0 1 0 0 0,0 0 0 0 0,1 2 39 0 0,6 6-128 0 0,1-1 1 0 0,0 0-1 0 0,0 0 0 0 0,10 7 128 0 0,0 1-208 0 0,25 24-210 0 0,1-4 80 0 0,0-1 61 0 0,2-3 45 0 0,32 18-66 0 0,-23 8 102 0 0,-21-26 115 0 0,20 21-19 0 0,-20-16 83 0 0,-10-3 51 0 0,-3 2 57 0 0,-11-16 18 0 0,5 11 143 0 0,-4-4 119 0 0,-10-14 23 0 0,-5-1-96 0 0,-2-4-83 0 0,-9 10 220 0 0,10-16-281 0 0,-11 12 410 0 0,-3-4-79 0 0,-3-3-72 0 0,-1-2-65 0 0,-2-1-59 0 0,0-3-53 0 0,0 0-45 0 0,1-1-39 0 0,0-1-22 0 0,-59 1 176 0 0,25-7-155 0 0,9-1-86 0 0,4-1-74 0 0,28 3-18 0 0,-11 0-112 0 0,-20-4-26 0 0,31 5 78 0 0,0-1-38 0 0,3 0-19 0 0,0-1-44 0 0,0 0-52 0 0,1 0-61 0 0,-3-3-172 0 0,2 0-122 0 0,6 3 246 0 0,0-1-35 0 0,0 1-39 0 0,1-1-41 0 0,0-1-41 0 0,1 0-45 0 0,0 0-45 0 0,0 0-49 0 0,0-1-50 0 0,1-1-52 0 0,0 0-53 0 0,1 0-57 0 0,0-14-1371 0 0,3 10 1074 0 0,4 1-37 0 0,7-7-794 0 0,13-9-1109 0 0,-24 26 3082 0 0</inkml:trace>
  <inkml:trace contextRef="#ctx0" brushRef="#br0" timeOffset="1890.6449">795 1724 14563 0 0,'-11'-14'942'0'0,"6"4"-345"0"0,0 1-36 0 0,-1 1-111 0 0,1 4-250 0 0,0 1-54 0 0,0-1-2 0 0,1-8-7 0 0,6 52-207 0 0,1-1 44 0 0,15 80 55 0 0,-14-94-28 0 0,7 23 16 0 0,1 0 0 0 0,8 11-17 0 0,1 9 17 0 0,8 21-14 0 0,-16-52 9 0 0,-1-1 1 0 0,-2 6-13 0 0,13 49 96 0 0,-18-62-48 0 0,0-12-22 0 0,8-14-47 0 0,-7-4-67 0 0,-1-2 34 0 0,7-11-19 0 0,-9 10 20 0 0,23-24-245 0 0,-2 0 47 0 0,-1 0 39 0 0,-1 0 36 0 0,5-8-5 0 0,1 2 35 0 0,-14 18 76 0 0,1 0 0 0 0,0 2 0 0 0,1-1 0 0 0,1 2 1 0 0,6-4 69 0 0,24-17-74 0 0,16-10 33 0 0,-29 26 64 0 0,3 5 38 0 0,-31 11-38 0 0,0 1 0 0 0,1 1 1 0 0,-1-1-1 0 0,0 1 0 0 0,0 0 0 0 0,0 0 0 0 0,1 1 0 0 0,-1 0 0 0 0,0 0 1 0 0,0 0-1 0 0,0 1 0 0 0,0 0 0 0 0,6 3-23 0 0,38 22 176 0 0,-17-6-22 0 0,-23-14-94 0 0,-2-1-28 0 0,-1-1 0 0 0,1 2 1 0 0,-1-1-1 0 0,-1 1 0 0 0,6 7-32 0 0,14 27 171 0 0,-15-12-9 0 0,-5 0 62 0 0,-7 1 74 0 0,-9 0 89 0 0,-6-3-47 0 0,5-9-20 0 0,-2-1 1 0 0,0 0 0 0 0,-5 4-321 0 0,-2-3 250 0 0,1-4-60 0 0,3-5-20 0 0,-1-1 1 0 0,1 0 0 0 0,-15 3-171 0 0,-59 16 391 0 0,56-18-274 0 0,10-2-41 0 0,0-2-1 0 0,0-1 1 0 0,-8 0-76 0 0,-38-5 48 0 0,28-5-98 0 0,11 2-35 0 0,1-1-39 0 0,3 1-40 0 0,2 0-40 0 0,3-2-178 0 0,0-4-59 0 0,1-3-71 0 0,2-2-83 0 0,2-2-97 0 0,3 0-109 0 0,2 1-121 0 0,7 8 412 0 0,1 1-35 0 0,-3-14-1090 0 0,4-1 106 0 0,3 0 110 0 0,1 0 115 0 0,0 8 498 0 0,-1 1 55 0 0,0 0 43 0 0,1-1 34 0 0,2-27-1281 0 0,3 14 603 0 0,7-14-754 0 0,-13 41 2099 0 0</inkml:trace>
  <inkml:trace contextRef="#ctx0" brushRef="#br0" timeOffset="2221.0955">1747 1906 6049 0 0,'10'10'1347'0'0,"0"-3"104"0"0,-5-5-679 0 0,1 0 35 0 0,1-1 37 0 0,1 0 41 0 0,-5-1-289 0 0,0 1-49 0 0,0 0-48 0 0,0 1-43 0 0,1 1-42 0 0,-1-1-37 0 0,4 5 272 0 0,-4-3-317 0 0,1 1-38 0 0,1 6 201 0 0,0 3-16 0 0,-7 8 148 0 0,-5 6-344 0 0,1 3-94 0 0,2 6-62 0 0,2 18-66 0 0,1-38-41 0 0,0 0 0 0 0,-1 0-1 0 0,-1 0 1 0 0,-1-1 0 0 0,-3 10-20 0 0,-1 4 8 0 0,0-8-16 0 0,2-8-10 0 0,3-3-42 0 0,2 0-39 0 0,0 3-58 0 0,1 3-57 0 0,0-11 105 0 0,0 1-34 0 0,0 0-31 0 0,0 0-46 0 0,0 0-54 0 0,0 0-62 0 0,0 0-69 0 0,0 1-78 0 0,0-1-84 0 0,0 0-93 0 0,0-1 87 0 0,1-1-54 0 0,0-1-60 0 0,1-1-71 0 0,1-1-78 0 0,0 0-88 0 0,1-2-95 0 0,1 0-105 0 0,-3 0 141 0 0,-1 0-60 0 0,-1 0-269 0 0,1 0-721 0 0</inkml:trace>
  <inkml:trace contextRef="#ctx0" brushRef="#br0" timeOffset="2499.5343">2155 1542 13043 0 0,'-1'-2'604'0'0,"-1"1"-35"0"0,0-1-34 0 0,1 1-33 0 0,-1-1 407 0 0,0 2-120 0 0,1 0-114 0 0,1 1-106 0 0,0 1-98 0 0,1 0-91 0 0,0 1-83 0 0,0 1-76 0 0,1 0-68 0 0,1 1-60 0 0,-1 0-54 0 0,1 0-45 0 0,3 7-113 0 0,12 25-516 0 0,-15-30 532 0 0,1 1 42 0 0,-1-1 57 0 0,0 1 85 0 0,-1-2 103 0 0,-1 0 122 0 0,20 97-142 0 0,7 2-88 0 0,-6-36-60 0 0,-7-23-7 0 0,-2 2 1 0 0,1 12-10 0 0,-8-25 0 0 0,4 26-17 0 0,-3-24-30 0 0,-5-26-119 0 0,0 1 48 0 0,0 8-6 0 0,0 25-80 0 0,-2-31 83 0 0,0-1-64 0 0,0-1-49 0 0,-1 0-80 0 0,1 0-96 0 0,-1 0-110 0 0,1-4 87 0 0,-1 0-64 0 0,1 0-70 0 0,0 0-74 0 0,-1 0-80 0 0,1 0-83 0 0,0 0-89 0 0,0 0-94 0 0,0-5-216 0 0,0-2-681 0 0,-1-1 11 0 0,0 0 1287 0 0,-1 0 33 0 0,-2-1-206 0 0,-7-2-902 0 0,8-3 632 0 0,2-7-619 0 0</inkml:trace>
  <inkml:trace contextRef="#ctx0" brushRef="#br0" timeOffset="2787.4928">1951 1974 9586 0 0,'0'0'1076'0'0,"0"-1"-405"0"0,-2 0-164 0 0,1-1-64 0 0,-4-2-64 0 0,2 0-68 0 0,1 2-62 0 0,2 1-57 0 0,1 1-49 0 0,0 0-44 0 0,6 3-9 0 0,1 0-94 0 0,20 5-139 0 0,-14-7 118 0 0,46 0-93 0 0,1 0 40 0 0,37 1-92 0 0,87-10 170 0 0,-37-8-97 0 0,65-7 31 0 0,103-21 76 0 0,-251 39 26 0 0,-42 6 51 0 0,-9-1 34 0 0,1 1 72 0 0,-13-1 37 0 0,-1 1-50 0 0,0 0-44 0 0,-1 1-36 0 0,-1 3 32 0 0,-2 3-50 0 0,3-7-25 0 0,0-1 48 0 0,-6 5 139 0 0,-1-2-63 0 0,-6 2-2 0 0,0 0-76 0 0,-12 4 45 0 0,-18 6-91 0 0,-4-3-67 0 0,1-1-63 0 0,2 4-62 0 0,6 9-62 0 0,34-21 160 0 0,1 1 0 0 0,-1 0 0 0 0,1 0 0 0 0,0 0 0 0 0,0 0 0 0 0,0 0 0 0 0,-2 5 37 0 0,4-7-31 0 0,0 0 0 0 0,0 0 0 0 0,1 0 0 0 0,-1 0 0 0 0,0 0 0 0 0,1 0 0 0 0,0 0 0 0 0,-1 0 0 0 0,1 0 0 0 0,0 0 0 0 0,0 0 0 0 0,0 0 0 0 0,0 1 31 0 0,11 19-288 0 0,9-4 108 0 0,2-4 97 0 0,-9-6 80 0 0,9 8 25 0 0,2 8 56 0 0,6 4 35 0 0,-3-7-30 0 0,56 49 204 0 0,-56-46-179 0 0,14 9 8 0 0,14 11 37 0 0,-23-9 5 0 0,-15-9 18 0 0,-10-15-69 0 0,0-1 42 0 0,1 1 57 0 0,2-1 73 0 0,-3 0 20 0 0,-3 0 91 0 0,-4 3 160 0 0,-8 5 347 0 0,-6-1-52 0 0,2-8-385 0 0,1-3-181 0 0,5-4-183 0 0,0 0-34 0 0,-15 3 267 0 0,0 0-69 0 0,0-1-62 0 0,1 0-50 0 0,-4 0-25 0 0,0-2-41 0 0,-45-4 72 0 0,6-6-179 0 0,15 1-93 0 0,24 4 14 0 0,1-1-35 0 0,0 0-41 0 0,-1 0-43 0 0,0-1-50 0 0,0-1-52 0 0,-13-4-341 0 0,14 2 164 0 0,5 1-10 0 0,8 3 210 0 0,1 0-37 0 0,-7-4-321 0 0,8 3 279 0 0,-1 1-39 0 0,0-1-40 0 0,0 0-44 0 0,0-1-46 0 0,-1 0-50 0 0,1 0-33 0 0,-1 0-50 0 0,0 0-46 0 0,0 0-39 0 0,-3-2-197 0 0,0 0-40 0 0,-3-2-238 0 0,-8-4-665 0 0</inkml:trace>
  <inkml:trace contextRef="#ctx0" brushRef="#br0" timeOffset="2788.4928">1793 1543 12275 0 0,'-21'-1'2395'0'0,"15"0"-1401"0"0,3 0-338 0 0,-1 0-64 0 0,1-2-34 0 0,1 2-325 0 0,1-1-35 0 0,-1 1-39 0 0,0-1-40 0 0,0 0-46 0 0,0 0-47 0 0,0 0-31 0 0,2 3-160 0 0,0-1 53 0 0,0-1 47 0 0,-1 1 38 0 0,0 0 56 0 0,-4-1 172 0 0,3 0-187 0 0,1 0-59 0 0,0 1-19 0 0,0 0-33 0 0,0-1-37 0 0,0 1-42 0 0,0 0-64 0 0,0-1-59 0 0,0 1-64 0 0,1-1-69 0 0,-1 1-76 0 0,1 0-80 0 0,0-1-86 0 0,0 1-91 0 0,0-2 199 0 0,0 1-34 0 0,0-3-693 0 0,1 1-98 0 0,1 2-72 0 0,4 4-972 0 0,7 9-1332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2T16:44:5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839 209 8610 0 0,'-4'-3'660'0'0,"0"1"-41"0"0,0 0-41 0 0,0 0-40 0 0,0-1-38 0 0,0 1-37 0 0,0-1-35 0 0,0 1-35 0 0,-4-4 294 0 0,1 1-121 0 0,-1-1-114 0 0,1 0-101 0 0,-2-2-52 0 0,0 1-115 0 0,1-1-99 0 0,-1 0-80 0 0,2 1-55 0 0,-1-1-39 0 0,-16-17-316 0 0,14 15 257 0 0,1 1 71 0 0,0 0 70 0 0,1 0 92 0 0,-1 0 114 0 0,-2 0-210 0 0,-1 0 39 0 0,-3 1 47 0 0,-7-4 92 0 0,14 8-91 0 0,5 3-52 0 0,1 0 0 0 0,-1 0 0 0 0,0 0 0 0 0,0 0 0 0 0,1 0 0 0 0,-1 1 0 0 0,0-1 1 0 0,0 1-1 0 0,0 0 0 0 0,0 0 0 0 0,0 0 0 0 0,1 0 0 0 0,-3 1-24 0 0,1-1 30 0 0,0 1 0 0 0,0 1 0 0 0,1-1 0 0 0,-1 0 0 0 0,0 1 0 0 0,1 0 0 0 0,-1 0 0 0 0,-3 2-30 0 0,-24 23 180 0 0,8 2-48 0 0,-1 13 68 0 0,6 19 4 0 0,10-32-113 0 0,-4 13 55 0 0,-6 19 36 0 0,7 2-58 0 0,3 43-12 0 0,-3-8-35 0 0,13-45-44 0 0,2 0-1 0 0,2-1 0 0 0,3 0 1 0 0,8 26-33 0 0,-5-42 10 0 0,1 1-1 0 0,18 33-9 0 0,-2-13-17 0 0,-9-17-26 0 0,-1 0-36 0 0,-1 2-45 0 0,-1 2-54 0 0,-5-12-28 0 0,3-4-80 0 0,2-1-106 0 0,-7-14 146 0 0,0 1-37 0 0,-7-11 247 0 0,-1 2-37 0 0,1-1-36 0 0,-1 0-33 0 0,3 6-231 0 0,0-1-101 0 0,-2 0-24 0 0,1 0-51 0 0,0 4-280 0 0,5 14-1162 0 0,-6-18 1328 0 0,-1-2 66 0 0,0 1-199 0 0,-1-2-38 0 0,0-1-49 0 0,-1-1-60 0 0,0-2 138 0 0,0-1-37 0 0,0 0-1814 0 0</inkml:trace>
  <inkml:trace contextRef="#ctx0" brushRef="#br0" timeOffset="345.2711">0 1002 10162 0 0,'11'-9'79'0'0,"1"0"-71"0"0,11-5-110 0 0,16-4-180 0 0,-21 12 193 0 0,-1 0 60 0 0,-1 0 92 0 0,59-21 49 0 0,-40 13-22 0 0,0 2 39 0 0,4 2 55 0 0,8 2 71 0 0,39-10 193 0 0,-58 11-263 0 0,0 1 0 0 0,1 1 0 0 0,-1 2 0 0 0,22 0-185 0 0,-5 2 120 0 0,73 1 157 0 0,-109 0-244 0 0,-1 1 0 0 0,1 0 0 0 0,-1 0 1 0 0,0 1-1 0 0,1 0 0 0 0,-1 1 0 0 0,0-1 0 0 0,0 2 0 0 0,-1-1 0 0 0,1 1 0 0 0,0 0-33 0 0,26 34 364 0 0,-13-19-110 0 0,-18-17-203 0 0,1 0 0 0 0,-1 1 1 0 0,0 0-1 0 0,0 0 0 0 0,0 0 0 0 0,0 0 0 0 0,-1 0 1 0 0,1 1-1 0 0,-1-1 0 0 0,0 1 0 0 0,0 0 0 0 0,0 0 1 0 0,0-1-1 0 0,-1 1 0 0 0,1 1-51 0 0,3 17 277 0 0,-1 0-55 0 0,4 18 108 0 0,-3-14-145 0 0,-4 17 141 0 0,-10-4-100 0 0,6-31-182 0 0,1 0 0 0 0,0 1 0 0 0,1-1 0 0 0,0 1 0 0 0,-1 6-44 0 0,2 6 34 0 0,3 61 66 0 0,5-43-96 0 0,8 1-41 0 0,-14-37 30 0 0,1-1-1 0 0,-1 1 1 0 0,1-1-1 0 0,0 0 1 0 0,0 0-1 0 0,0 0 1 0 0,0 0-1 0 0,0 0 1 0 0,1 0-1 0 0,-1-1 1 0 0,0 0 0 0 0,1 0-1 0 0,-1 0 1 0 0,1 0-1 0 0,0 0 8 0 0,55 9-116 0 0,-46-11 79 0 0,0-1 0 0 0,0 0-1 0 0,0-1 1 0 0,-1 0 0 0 0,8-3 37 0 0,33-15-86 0 0,-17 0 64 0 0,-4-3 47 0 0,-5-3 55 0 0,-7-3 63 0 0,-7-3 70 0 0,-8-3 78 0 0,-10-2 84 0 0,-10-3 92 0 0,-6 7-188 0 0,-5 5-61 0 0,-4 5-70 0 0,-3 4-81 0 0,-2 3-89 0 0,-2 3-102 0 0,-1 1-110 0 0,0 1-120 0 0,8 3-16 0 0,0 0-85 0 0,7 1-3 0 0,7 4 117 0 0,3 1-4 0 0,0 0-85 0 0,2 1-12 0 0,-1 0-95 0 0,0 2-108 0 0,6-1 276 0 0,-1 1-32 0 0,-4 0-391 0 0,-1 0-77 0 0,1-1-71 0 0,0-1-67 0 0,-7-5-722 0 0,-10-5-1023 0 0,28 12 2743 0 0</inkml:trace>
  <inkml:trace contextRef="#ctx0" brushRef="#br0" timeOffset="682.8192">1542 798 5185 0 0,'8'0'756'0'0,"0"1"-73"0"0,-1-1-71 0 0,0 1-64 0 0,-1 0-62 0 0,-1 1-55 0 0,1-1-53 0 0,-1 1-46 0 0,1 1 10 0 0,-1 0-53 0 0,0 0-47 0 0,0 0-38 0 0,3 4 93 0 0,12 13 267 0 0,-12-11-319 0 0,1 0 64 0 0,0 0-55 0 0,0 0-32 0 0,7 10 142 0 0,-1 1-48 0 0,-10-11-188 0 0,0 0 1 0 0,0 0-1 0 0,-1 1 0 0 0,0-1 1 0 0,-1 2-129 0 0,5 14 289 0 0,5 38 259 0 0,-6 0-71 0 0,-2 28 805 0 0,-4 9-1282 0 0,-1-99 8 0 0,-1 26 122 0 0,-3-4 16 0 0,0 0 0 0 0,-2-1 0 0 0,-5 15-146 0 0,5-25 109 0 0,-2-1 81 0 0,6-9-98 0 0,-1 1 1 0 0,0 0 0 0 0,0-1-1 0 0,1 0 1 0 0,-2 1-1 0 0,1-1 1 0 0,0 0 0 0 0,0-1-1 0 0,-4 2-92 0 0,-7 0 282 0 0,11-3-100 0 0,0-1-38 0 0,-1-2 47 0 0,1 0-117 0 0,0-1-34 0 0,-2-7 8 0 0,4 8 13 0 0,1 2-23 0 0,-11-38 253 0 0,3 0-44 0 0,3-1-40 0 0,4 0-38 0 0,6-41 75 0 0,9 0-104 0 0,14-16-67 0 0,-3 29-52 0 0,3 1 0 0 0,10-12-21 0 0,-23 49-64 0 0,2 0 36 0 0,8-12 30 0 0,2 1 0 0 0,10-10-2 0 0,-5 12-76 0 0,2 2-94 0 0,-14 17 21 0 0,0 1-45 0 0,1 0-51 0 0,1 2-58 0 0,0 0-64 0 0,1 0-68 0 0,1 2-75 0 0,0 0-81 0 0,-6 5 65 0 0,0-1-88 0 0,-4 3 87 0 0,1-1-72 0 0,0 0-81 0 0,0 1-92 0 0,0 0-102 0 0,1 0-111 0 0,0 0-121 0 0,-8 4 505 0 0,1 0-35 0 0,6-2-549 0 0,2 1-59 0 0,4-1-306 0 0,11-3-841 0 0,-31 9 2252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2T16:44:5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684 658 10154 0 0,'0'-8'523'0'0,"-2"0"-98"0"0,0 2-86 0 0,0 0-77 0 0,-2-1-33 0 0,-1 1-77 0 0,-1 0-46 0 0,-6-4-36 0 0,0-1-12 0 0,3 3 32 0 0,2-1 46 0 0,0 0 77 0 0,-8-11-68 0 0,-2 4 40 0 0,9 10-82 0 0,0 1 0 0 0,0 0 1 0 0,0 0-1 0 0,0 1 0 0 0,-1 0 0 0 0,0 0 0 0 0,-2 0-103 0 0,-24-6 286 0 0,8 6-68 0 0,2 6-55 0 0,-3 5-21 0 0,-15 12 9 0 0,4-2-27 0 0,9-2-59 0 0,1 1 0 0 0,0 2 0 0 0,2 1 0 0 0,0 0 0 0 0,-5 8-65 0 0,21-19 20 0 0,1 1 1 0 0,1 1-1 0 0,0 0 1 0 0,0 0-1 0 0,1 0 1 0 0,0 1-1 0 0,-2 5-20 0 0,-3 8 20 0 0,1 1 1 0 0,-7 19-21 0 0,6-2 7 0 0,4 3-54 0 0,5 1-45 0 0,8-2-35 0 0,-3-34 84 0 0,1-1 1 0 0,0 0-1 0 0,1 0 1 0 0,0 0-1 0 0,1 0 1 0 0,1 2 42 0 0,-2-5-34 0 0,0 0 1 0 0,1-1 0 0 0,0 1 0 0 0,0 0 0 0 0,0-1 0 0 0,1 0-1 0 0,0 0 1 0 0,0-1 0 0 0,0 1 0 0 0,0-1 0 0 0,1 0 0 0 0,0 0-1 0 0,6 2 34 0 0,-6-3-29 0 0,1-1 0 0 0,-1 0 0 0 0,1-1 0 0 0,0 1 0 0 0,0-1-1 0 0,0-1 1 0 0,0 1 0 0 0,6-1 29 0 0,56-8-189 0 0,-27-6 107 0 0,0-3 35 0 0,-17 6 28 0 0,-17 8 18 0 0,1-1-1 0 0,-2 0 1 0 0,1-1 0 0 0,0 1 0 0 0,-1-2 0 0 0,0 1 0 0 0,0-1 0 0 0,0 0 0 0 0,-1 0 0 0 0,0-1-1 0 0,0 0 1 0 0,-1 0 0 0 0,0 0 0 0 0,2-4 1 0 0,11-14 0 0 0,-3 3 0 0 0,-1-1 0 0 0,-1-1 1 0 0,-2 0-1 0 0,0-1 1 0 0,2-10-1 0 0,-3 10-2 0 0,-2 3-18 0 0,0-1 0 0 0,-2-1 1 0 0,2-16 19 0 0,4-13-4 0 0,-10 37-2 0 0,0-2 35 0 0,-2-1 50 0 0,0 1 63 0 0,-1 2 87 0 0,0 17 20 0 0,-2 1-104 0 0,-2 2-69 0 0,-6 6-6 0 0,9-8 0 0 0,-1 0-33 0 0,1 1 0 0 0,0-1 1 0 0,0 1-1 0 0,0 0 0 0 0,0 0 1 0 0,1 0-1 0 0,-1 0 0 0 0,1 0 0 0 0,0 0 1 0 0,-1 0-1 0 0,1 0 0 0 0,1 1 1 0 0,-1-1-1 0 0,0 0 0 0 0,1 1 0 0 0,0 0-37 0 0,-4 16 163 0 0,-27 91 599 0 0,13-54-462 0 0,3 1-90 0 0,9-31-148 0 0,-21 103 159 0 0,22-95-167 0 0,1 0 0 0 0,1 29-54 0 0,1 11 22 0 0,0-39-11 0 0,2 1 0 0 0,1 0 1 0 0,5 28-12 0 0,1-30 3 0 0,-3-13-3 0 0,0 0 1 0 0,-2 1-1 0 0,0 11 0 0 0,1 7-55 0 0,17 54 60 0 0,-11-61-86 0 0,-2-1-104 0 0,-4-17 40 0 0,-1 1-40 0 0,-1-1-46 0 0,0 0-51 0 0,-1-15-149 0 0,0 0 96 0 0,1 0 84 0 0,0-1 71 0 0,1 1 46 0 0,-1-1 56 0 0,6 1-10 0 0,-5-1 17 0 0,0-1-10 0 0,-1 1-43 0 0,1 0-6 0 0,-2-1-35 0 0,1 1-40 0 0,0 0-45 0 0,0-1-49 0 0,-1 0-55 0 0,0 1-57 0 0,0-1-64 0 0,1-5-444 0 0,0 0 74 0 0,2 0 68 0 0,-1-1 63 0 0,2 1 57 0 0,0-1 52 0 0,0 1 47 0 0,1-1 42 0 0,-1-1-11 0 0,1 0 38 0 0,2-3-191 0 0,-1-1 46 0 0,-2 0 29 0 0,1-1-32 0 0,8-27-1391 0 0</inkml:trace>
  <inkml:trace contextRef="#ctx0" brushRef="#br0" timeOffset="367.7807">1002 590 7442 0 0,'0'0'1084'0'0,"0"0"-449"0"0,0 0-298 0 0,0 0-43 0 0,0 0 207 0 0,0 1-66 0 0,0 6-41 0 0,0 40 482 0 0,1-4-258 0 0,-1 2-97 0 0,-1-23-308 0 0,0-1-38 0 0,0-2-40 0 0,-1-1-47 0 0,-6 33 228 0 0,-2 19 48 0 0,8-51-261 0 0,2 1-1 0 0,0 0 1 0 0,1 0 0 0 0,3 15-103 0 0,-2-16 42 0 0,5 28 234 0 0,12 43-276 0 0,-15-73 36 0 0,2-1 1 0 0,0 0-1 0 0,0 0 1 0 0,2 0 0 0 0,0-1-1 0 0,0 0 1 0 0,8 9-37 0 0,-6-13 20 0 0,0 0 1 0 0,0 0 0 0 0,1-1 0 0 0,1 0 0 0 0,0-1-1 0 0,9 6-20 0 0,-9-8 1 0 0,-1-1-1 0 0,1 0 1 0 0,-1 0-1 0 0,9 1 0 0 0,-17-6-7 0 0,0 0 0 0 0,0-1 0 0 0,0 1 0 0 0,1-1 0 0 0,-1 0 0 0 0,0 0 0 0 0,0 0 0 0 0,0-1 0 0 0,1 1 0 0 0,-1-1 0 0 0,0 0 0 0 0,0 1 0 0 0,0-2 0 0 0,0 1 0 0 0,0 0 0 0 0,0 0 0 0 0,0-1 0 0 0,-1 0 0 0 0,1 1 0 0 0,0-1 0 0 0,-1 0-1 0 0,1 0 1 0 0,-1-1 0 0 0,0 1 0 0 0,1-1 7 0 0,19-14-128 0 0,22-19-132 0 0,-9-7 34 0 0,-7-6 33 0 0,-7-4 36 0 0,-4-2 35 0 0,-5-3 36 0 0,-3 0 37 0 0,-1 2 37 0 0,-3 4 42 0 0,-3-72-87 0 0,-3 85 73 0 0,0 0 47 0 0,1 12 20 0 0,-1 0 38 0 0,1-1 45 0 0,0 1 50 0 0,0 19 163 0 0,0 13-38 0 0,0 9-44 0 0,-1 6-47 0 0,1 3-53 0 0,-1 0-58 0 0,0-4-64 0 0,0-6-67 0 0,-5 14 55 0 0,-4 28 19 0 0,7-40-75 0 0,2 1 1 0 0,0-1 0 0 0,1 1 0 0 0,0-1-1 0 0,1 1 1 0 0,1-1 0 0 0,1 3-8 0 0,7 50-5 0 0,5 25-4 0 0,-3-32-26 0 0,0-13-28 0 0,3-4-42 0 0,0 5-231 0 0,-10-31 138 0 0,1-1-86 0 0,-2-8 99 0 0,0 0-33 0 0,1 0-40 0 0,1 1-41 0 0,-1-2 186 0 0,-1 0-48 0 0,0-1-55 0 0,-1 0-61 0 0,0 0-134 0 0,0 0-102 0 0,1-1-111 0 0,1-1-121 0 0,-3-3 323 0 0,1 0-33 0 0,1-1-35 0 0,0 1-36 0 0,0-1-39 0 0,1 0-37 0 0,0-1-41 0 0,2 0-41 0 0,-3-1-877 0 0,-3 0 1010 0 0,1-1-34 0 0,1 0-66 0 0,0-2-39 0 0,10-8-1379 0 0</inkml:trace>
  <inkml:trace contextRef="#ctx0" brushRef="#br0" timeOffset="808.1984">1886 182 8426 0 0,'0'9'420'0'0,"0"-1"-50"0"0,1 0-48 0 0,-1 0-44 0 0,1 0-41 0 0,-1 1-38 0 0,2 7 97 0 0,-1-7-174 0 0,0 1-36 0 0,2 9 1 0 0,0-1-77 0 0,4 22-50 0 0,-3-19 87 0 0,-2-10 19 0 0,0-1 37 0 0,7 49 23 0 0,6 29 427 0 0,25 87-553 0 0,-27-111 96 0 0,-4 4-40 0 0,-4-30-20 0 0,1 0 0 0 0,6 18-36 0 0,18 33 71 0 0,-18-52 10 0 0,0-1 0 0 0,-2 6-81 0 0,4 18 174 0 0,-5-29-20 0 0,-5-12 38 0 0,-4-16-148 0 0,0-1 1 0 0,0 1-1 0 0,0-1 0 0 0,0 1 1 0 0,0-1-1 0 0,-1 0 0 0 0,1 1 0 0 0,-1-1 1 0 0,0 1-1 0 0,0-1 0 0 0,0 0 0 0 0,0 0 1 0 0,0 1-1 0 0,0-1 0 0 0,-1 1-44 0 0,-7 7 253 0 0,9-10-247 0 0,0 0 1 0 0,0 0 0 0 0,0 1 0 0 0,0-1 0 0 0,0 0 0 0 0,-1 0 0 0 0,1 0 0 0 0,0 0-1 0 0,0 1 1 0 0,0-1 0 0 0,0 0 0 0 0,0 0 0 0 0,0 0 0 0 0,0 0 0 0 0,-1 0 0 0 0,1 0 0 0 0,0 0-1 0 0,0 0 1 0 0,0 1 0 0 0,0-1 0 0 0,-1 0 0 0 0,1 0 0 0 0,0 0 0 0 0,0 0 0 0 0,0 0-1 0 0,0 0 1 0 0,-1 0 0 0 0,1 0 0 0 0,0 0 0 0 0,0 0 0 0 0,0 0 0 0 0,0 0 0 0 0,-1 0-1 0 0,1 0 1 0 0,0 0 0 0 0,0 0 0 0 0,0 0 0 0 0,0 0 0 0 0,-1-1 0 0 0,1 1 0 0 0,0 0-1 0 0,0 0 1 0 0,0 0 0 0 0,0 0 0 0 0,0 0 0 0 0,-1 0 0 0 0,1 0 0 0 0,0-1 0 0 0,0 1 0 0 0,0 0-1 0 0,0 0 1 0 0,0 0 0 0 0,0 0 0 0 0,0 0 0 0 0,0-1 0 0 0,0 1 0 0 0,-1 0-7 0 0,-9-11 113 0 0,0 0-57 0 0,1-1-51 0 0,1 0-43 0 0,-4-11-122 0 0,5 9-15 0 0,2 0 0 0 0,0-1 0 0 0,1 1 0 0 0,-1-6 175 0 0,-3-19-222 0 0,3-19-41 0 0,6-1 51 0 0,7-2 47 0 0,6 0 41 0 0,-4 25 52 0 0,2 0 0 0 0,7-10 72 0 0,-3 10-19 0 0,2 1-1 0 0,3-2 20 0 0,-17 31 7 0 0,0 0-1 0 0,0 1 1 0 0,1-1 0 0 0,0 1-1 0 0,0 0 1 0 0,0 0-1 0 0,0 1 1 0 0,1 0 0 0 0,1-1-7 0 0,57-30 156 0 0,-46 26-86 0 0,-14 8-45 0 0,0-1 0 0 0,0 1 0 0 0,0-1 0 0 0,0 1 0 0 0,0 1 0 0 0,0-1 0 0 0,0 0 0 0 0,0 1 1 0 0,1 0-1 0 0,0 0-25 0 0,3 1 68 0 0,0 0 0 0 0,1 0 0 0 0,-1 1 1 0 0,0 0-1 0 0,0 0 0 0 0,-1 1 1 0 0,1 0-1 0 0,4 2-68 0 0,0 1 113 0 0,-1 1 1 0 0,1 0 0 0 0,-1 1-1 0 0,0 0 1 0 0,0 1-114 0 0,22 26 290 0 0,-7 2-66 0 0,-3 2-71 0 0,2 8-39 0 0,10 23-22 0 0,-8-13-23 0 0,13 38 57 0 0,-22-29 16 0 0,-8-11 48 0 0,-6-3 92 0 0,-4-41-145 0 0,-1 0 0 0 0,0 0 0 0 0,-1 0 1 0 0,0-1-1 0 0,-2 6-137 0 0,1-6 130 0 0,0 0-1 0 0,-1-1 1 0 0,-1 1 0 0 0,0-1 0 0 0,-2 3-130 0 0,1-2 149 0 0,-1-1 1 0 0,0 0 0 0 0,0 0 0 0 0,-6 5-150 0 0,-39 26 538 0 0,-8-10-73 0 0,-5-12-86 0 0,-2-10-98 0 0,2-13-111 0 0,36-2-145 0 0,0-4-68 0 0,1-2-66 0 0,2-4-68 0 0,1-2-68 0 0,2-1-69 0 0,2-2-70 0 0,2-1-70 0 0,15 17 286 0 0,1 1 1 0 0,0-1 0 0 0,0 0-1 0 0,0 0 1 0 0,1 0-1 0 0,0 0 1 0 0,0 0 0 0 0,1-1-1 0 0,-1 1 1 0 0,1 0 0 0 0,1-1-1 0 0,-1-4 168 0 0,-2-19-683 0 0,-1 12 257 0 0,2 3 46 0 0,0 2-33 0 0,1 0-44 0 0,2-1-56 0 0,0 5 134 0 0,1-2-32 0 0,2 0-37 0 0,1-2-40 0 0,0 0 52 0 0,2-5-257 0 0,0 0-106 0 0,1 0-53 0 0,15-22-1223 0 0,-7 18 880 0 0,-4 11 558 0 0,0 0 80 0 0,6-1-524 0 0,10-2-695 0 0</inkml:trace>
  <inkml:trace contextRef="#ctx0" brushRef="#br0" timeOffset="1076.794">2952 772 7642 0 0,'0'0'1411'0'0,"0"0"-540"0"0,0 0-223 0 0,0 0-96 0 0,0 0-114 0 0,0 0-100 0 0,0 0-139 0 0,0 0-36 0 0,0 0 87 0 0,0 0 56 0 0,0 4-77 0 0,1 9-8 0 0,1 0-54 0 0,6 11 57 0 0,1 10-18 0 0,-6-9-21 0 0,-2 17 64 0 0,4-2-50 0 0,1-2-54 0 0,1-3-60 0 0,-3-8-83 0 0,0 35 153 0 0,-4-43-150 0 0,0-1-55 0 0,0-4-33 0 0,-1-1-46 0 0,0 0-55 0 0,1 0-62 0 0,-1-4 31 0 0,1 0-37 0 0,-1 0-39 0 0,1 0-44 0 0,0 0-44 0 0,0-1-48 0 0,-1 1-51 0 0,1 0-53 0 0,0-2-87 0 0,0 0-34 0 0,0 3-352 0 0,0-2-83 0 0,1 1-88 0 0,2-1-95 0 0,0-4 514 0 0,0 1-40 0 0,2 0-196 0 0,3 3-540 0 0</inkml:trace>
  <inkml:trace contextRef="#ctx0" brushRef="#br0" timeOffset="1284.9439">3247 160 5057 0 0,'2'-5'89'0'0,"3"-2"87"0"0,1-3 92 0 0,-2 2-137 0 0,-1 0-82 0 0,-2 1-78 0 0,-1 0-71 0 0,0-1-82 0 0,-2 0-95 0 0,-2 0-108 0 0,-5-8-106 0 0,-1-3-102 0 0,2 1-87 0 0,9 3-238 0 0,10 0-605 0 0</inkml:trace>
  <inkml:trace contextRef="#ctx0" brushRef="#br0" timeOffset="1285.9439">3700 386 7266 0 0,'0'13'576'0'0,"-1"0"-71"0"0,0-1-67 0 0,0-1-59 0 0,-1 0-54 0 0,0-1-48 0 0,0 1-41 0 0,0-1-35 0 0,-3 15 182 0 0,-1 22 105 0 0,6-25-249 0 0,0 33 21 0 0,0 3-96 0 0,0 14-53 0 0,0 35-24 0 0,1-76-52 0 0,2 1 0 0 0,4 16-35 0 0,2 20 43 0 0,-7-21-47 0 0,2-16-25 0 0,0-17-33 0 0,0 0-36 0 0,0-1-28 0 0,0 0-37 0 0,-2-1-39 0 0,-1 1-41 0 0,-1-3-124 0 0,0 0-115 0 0,0 0-114 0 0,0-2-111 0 0,0 1-109 0 0,0-2-108 0 0,0 0-106 0 0,0 0-104 0 0,0-5 445 0 0,0-1-43 0 0,0 0-189 0 0,0-1-506 0 0</inkml:trace>
  <inkml:trace contextRef="#ctx0" brushRef="#br0" timeOffset="1660.2216">3270 908 15715 0 0,'0'0'504'0'0,"0"0"-257"0"0,0 0-152 0 0,0 0-43 0 0,0 0-43 0 0,0 0-76 0 0,3 0-50 0 0,17 0-131 0 0,0 1 63 0 0,3 0 40 0 0,43-2-158 0 0,-40-4 143 0 0,10-3-78 0 0,0 1-41 0 0,-1 0-40 0 0,1 2-35 0 0,36-4-449 0 0,0 1-106 0 0,-16 2 131 0 0,1-1-37 0 0,6-2-1733 0 0,41-12 2548 0 0,-14-4-1421 0 0,4-1-100 0 0,-28 13 431 0 0,-50 10 855 0 0,14-2-158 0 0,-2 0 72 0 0,-10 0 166 0 0,-1 0 60 0 0,-9 3 95 0 0,-2 1 41 0 0,-1 1 41 0 0,-1-1 41 0 0,-2 1 41 0 0,-1 0 40 0 0,0 0 36 0 0,-1 0 35 0 0,0 0 367 0 0,0 0 128 0 0,0 0-66 0 0,-4 0 450 0 0,-2 0-671 0 0,1 0-49 0 0,-1 0 94 0 0,-1 0-77 0 0,1 1-67 0 0,1-1-54 0 0,-6 1 203 0 0,-6 5 216 0 0,9-3-396 0 0,-1 3 74 0 0,-2 0 98 0 0,-7 4 10 0 0,-1-4-105 0 0,0-2-85 0 0,0-1-65 0 0,-5 0-1 0 0,19-2-205 0 0,-1 0 0 0 0,0 1 0 0 0,1 0 0 0 0,-1-1 0 0 0,1 2 0 0 0,0-1 1 0 0,-1 1-1 0 0,-2 2-74 0 0,-13 5 207 0 0,-1-2-59 0 0,2-2-73 0 0,4 3-80 0 0,5 5-94 0 0,7 7-105 0 0,9 1-209 0 0,8-1 63 0 0,6 0 66 0 0,1-2 69 0 0,-3-3 82 0 0,-4-2 61 0 0,5 12-53 0 0,2 1 12 0 0,17 11-7 0 0,-14-20 73 0 0,88 76-116 0 0,-98-81 152 0 0,1 1 1 0 0,-2 0 0 0 0,0 1-1 0 0,0 0 1 0 0,-2 1-1 0 0,6 11 11 0 0,-12-19-15 0 0,7 15 4 0 0,0 1 60 0 0,-1 2 62 0 0,-3-1 66 0 0,-4 1 67 0 0,-5-2 70 0 0,-7-1 73 0 0,-7-1 75 0 0,-7-1 88 0 0,-2-1-41 0 0,-1-3-43 0 0,-2-1-42 0 0,-2-3-41 0 0,0-2-42 0 0,-2-2-40 0 0,-1-3-42 0 0,-26 2 27 0 0,17-3-187 0 0,7-1-127 0 0,17-2-36 0 0,0 0-39 0 0,3-1-17 0 0,0 0-33 0 0,1 0-35 0 0,-1 0-39 0 0,1 0-41 0 0,0-1-44 0 0,0 1-47 0 0,0-1-49 0 0,-1-1-205 0 0,2 0-96 0 0,1 0-95 0 0,1-2-93 0 0,0 0-91 0 0,1-1-89 0 0,0 0-87 0 0,1-2-85 0 0,3 1 106 0 0,0 1-57 0 0,0-2-295 0 0,-2-2-809 0 0,8 8 2293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12T16:44:4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48 273 14483 0 0,'-5'-5'535'0'0,"1"1"-53"0"0,0-1-49 0 0,0 1-46 0 0,1 0-41 0 0,-1 0-40 0 0,-1-3 204 0 0,0 0-148 0 0,1 0-74 0 0,0-4 33 0 0,1-18 335 0 0,3 25-393 0 0,0 4-16 0 0,0 4 101 0 0,-1 16-4 0 0,0 0-63 0 0,1 3-44 0 0,-1 0-45 0 0,2 5-5 0 0,4 16 51 0 0,5 13-61 0 0,4 16-14 0 0,4-2-43 0 0,-8-40-70 0 0,-1 3-33 0 0,14 74-56 0 0,-12-57 36 0 0,0-3 57 0 0,-6-10 53 0 0,-5-26-41 0 0,-1 1 37 0 0,1-1 23 0 0,0 0 44 0 0,0-8-10 0 0,0-8 0 0 0,-1-39 72 0 0,0 0-104 0 0,-1-19-71 0 0,4-39-85 0 0,4 59 40 0 0,19-95-32 0 0,-16 100-11 0 0,1 1 0 0 0,10-23 31 0 0,-15 49-7 0 0,0 0 1 0 0,0 0 0 0 0,1 1 0 0 0,0 0 0 0 0,1 0-1 0 0,6-7 7 0 0,4-5 6 0 0,-11 14-67 0 0,0-1 41 0 0,4-5 50 0 0,17-15 138 0 0,-17 20-153 0 0,-1 1-44 0 0,2 0-67 0 0,0 2-83 0 0,0 0-102 0 0,1 2-119 0 0,-5 2 150 0 0,-1 0-37 0 0,0 1-38 0 0,1 0-42 0 0,0 1-42 0 0,0 0-46 0 0,0 1-48 0 0,0 0-49 0 0,3 2 21 0 0,1 0 49 0 0,-1 1 46 0 0,-1 0 43 0 0,0 0 43 0 0,0 1 40 0 0,0 0 37 0 0,-1 1 36 0 0,7 6-138 0 0,-1 2 119 0 0,-1 1 103 0 0,-1 2 85 0 0,-4-4 64 0 0,1 1 36 0 0,4 11 81 0 0,14 38 230 0 0,-19-44-274 0 0,0 1-43 0 0,2 6-78 0 0,-5-14-20 0 0,1 0-36 0 0,4 19 116 0 0,-2 1-1 0 0,-1-1 1 0 0,-1 1-1 0 0,1 24-7 0 0,4 25-10 0 0,3 29 14 0 0,-9 5 77 0 0,-5-107-85 0 0,0 80 117 0 0,0-59-169 0 0,0-15-20 0 0,0 0-41 0 0,0-12-121 0 0,-1 0 70 0 0,1 0 61 0 0,-1-1 50 0 0,0 0 42 0 0,0 0 39 0 0,-3 3 155 0 0,2-3-138 0 0,1-1-49 0 0,-1 0-35 0 0,0 0-115 0 0,1 0 30 0 0,0 0-39 0 0,1 0-42 0 0,-1 0-46 0 0,0-1-50 0 0,0 1-54 0 0,0 1-57 0 0,1-1-63 0 0,-1 0-65 0 0,1 0-69 0 0,-1 1-74 0 0,1-1-78 0 0,0 1-80 0 0,0 0-86 0 0,0-4 735 0 0,0-5-221 0 0,0 4 205 0 0,0-1-44 0 0,0 1-92 0 0,0 1 54 0 0,0-1-50 0 0,0 1-42 0 0,0 0-38 0 0,0-1-127 0 0,0 0-37 0 0,0-5-1305 0 0</inkml:trace>
  <inkml:trace contextRef="#ctx0" brushRef="#br0" timeOffset="1369.0364">1681 46 3185 0 0,'0'-4'294'0'0,"0"1"34"0"0,0-14 1336 0 0,0 12-1225 0 0,0 0-90 0 0,0 3-172 0 0,0-1-74 0 0,0 1-85 0 0,0 1-98 0 0,0-3 670 0 0,0 4 13 0 0,-4 0 65 0 0,3 1-596 0 0,0-1-1 0 0,0 0 1 0 0,0 0 0 0 0,0 1 0 0 0,0-1-1 0 0,0 0 1 0 0,0 1 0 0 0,0-1 0 0 0,0 1-1 0 0,1-1 1 0 0,-1 1 0 0 0,0 0-1 0 0,0-1 1 0 0,0 1 0 0 0,1 0 0 0 0,-1-1-1 0 0,0 1 1 0 0,1 0 0 0 0,-1 0 0 0 0,0 0-72 0 0,-9 18 897 0 0,4-4-381 0 0,1 0-45 0 0,0 2-56 0 0,-1 0-63 0 0,3-4-131 0 0,-1-2-47 0 0,0 0-54 0 0,1-1-56 0 0,-16 34 421 0 0,0 1-62 0 0,-1-1-52 0 0,-1 1-46 0 0,-12 28 125 0 0,-14 35 114 0 0,8-19-159 0 0,-5-2-50 0 0,-51 84 241 0 0,24-45-200 0 0,27-48-117 0 0,-19 29 94 0 0,8-13-38 0 0,16-26-80 0 0,-13 37 79 0 0,30-57-135 0 0,-3-1 1 0 0,-16 22-200 0 0,24-40 47 0 0,1 1-1 0 0,2 0 0 0 0,-4 14-46 0 0,3-7-34 0 0,-2-1-86 0 0,-1-1-117 0 0,8-17 66 0 0,-1-1-41 0 0,7-11 35 0 0,-5 11-131 0 0,7-12 175 0 0,0 1-48 0 0,0 0-97 0 0,0 1-104 0 0,1-4 145 0 0,1 1-34 0 0,0-1-38 0 0,0 0-41 0 0,0-1-175 0 0,0 0-43 0 0,0-2-46 0 0,0 0-44 0 0,0 0-119 0 0,1 0 84 0 0,0-1 78 0 0,0 1 75 0 0,0-1 67 0 0,0 0 63 0 0,0 1 58 0 0,0-1 51 0 0,0-1 3 0 0,0 1 57 0 0,1 0 50 0 0,-1-1 40 0 0,1 0-49 0 0,3-4-179 0 0,-4 4 199 0 0,0 1-66 0 0,0 0-90 0 0,-1 0-111 0 0,4-2-296 0 0,0-1-33 0 0,3-4-849 0 0,1 1-43 0 0</inkml:trace>
  <inkml:trace contextRef="#ctx0" brushRef="#br0" timeOffset="1661.6399">1681 1021 10066 0 0,'15'-15'304'0'0,"-1"0"-48"0"0,10-10 82 0 0,0 2-92 0 0,6-3-33 0 0,22-6 33 0 0,-26 15-123 0 0,5-2 66 0 0,-13 12-50 0 0,1 4 41 0 0,-9 3-118 0 0,24-1 79 0 0,-17 6 7 0 0,-9 8-17 0 0,1 13-10 0 0,0 0-11 0 0,-5-18-63 0 0,0 1-1 0 0,-1 0 0 0 0,0 0 1 0 0,0 1-1 0 0,-1-1 1 0 0,-1 1-1 0 0,1-1 0 0 0,-1 4-46 0 0,-1 1 53 0 0,0 1 0 0 0,-1-1 0 0 0,-1 0 0 0 0,0 0 0 0 0,-2 4-53 0 0,-16 52 159 0 0,-21 28 38 0 0,24-60-114 0 0,-18 37 129 0 0,-4-4 62 0 0,-12 11 118 0 0,-32 30 276 0 0,38-63-332 0 0,29-32-221 0 0,0 1 1 0 0,1 1-1 0 0,0 0-115 0 0,11-13 25 0 0,0-1-1 0 0,1 1 0 0 0,0 0 0 0 0,0 0 1 0 0,1 0-1 0 0,0 1 0 0 0,0-1 1 0 0,0 1-1 0 0,0-1 0 0 0,1 1 0 0 0,1-1 1 0 0,-1 6-25 0 0,5 14 52 0 0,9-8-34 0 0,-10-15-22 0 0,1-1 0 0 0,-1 1 0 0 0,0-1 1 0 0,1 0-1 0 0,0 0 0 0 0,-1-1 0 0 0,1 1 0 0 0,0-1 0 0 0,0 0 0 0 0,0 0 1 0 0,0 0 3 0 0,15 2-57 0 0,0-1 0 0 0,0-1 0 0 0,0-1 0 0 0,17-2 57 0 0,-5 1-67 0 0,35-3-161 0 0,-33-2 63 0 0,1-1-44 0 0,-1-1-49 0 0,0-1-56 0 0,-1 0-62 0 0,0-1-68 0 0,-6 3 10 0 0,-1-1-56 0 0,17-3-679 0 0,-11 2 146 0 0,-1 0-95 0 0,-1 0-112 0 0,-14 4 569 0 0,0-1-33 0 0,3-1-233 0 0,0-1-64 0 0,4-2-259 0 0,11-6-693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11771 0 0,'1'-13'363'0'0,"2"3"66"0"0,1 1 150 0 0,7 0 356 0 0,4 5-10 0 0,-3 3-362 0 0,-1 1-154 0 0,0 1-71 0 0,-1-1-116 0 0,1 0-79 0 0,23 0 277 0 0,-1 0-109 0 0,-1 0-74 0 0,41 0 260 0 0,-50 0-306 0 0,0 0 42 0 0,1 0 61 0 0,1 0 72 0 0,1 0 87 0 0,1 0 99 0 0,-18 2-463 0 0,0 1 77 0 0,0 4 106 0 0,0 8 223 0 0,-5 5 8 0 0,-5-5-216 0 0,-3-2-103 0 0,-2 1-72 0 0,3-9-70 0 0,-1 0-1 0 0,1-1 1 0 0,-1 1-1 0 0,-1-1 1 0 0,1 0-1 0 0,0-1 0 0 0,-1 1 1 0 0,0-1-1 0 0,0 0 1 0 0,0 0-1 0 0,0 0 1 0 0,-1-1-1 0 0,-2 1-41 0 0,-24 14 158 0 0,4 5-62 0 0,7-1-40 0 0,13-11-36 0 0,-1-1-1 0 0,0 0 0 0 0,-1 0 0 0 0,0-1 0 0 0,0-1 1 0 0,-2 1-20 0 0,-25 7 42 0 0,22 15-16 0 0,-4-17-15 0 0,18-12-11 0 0,0-1 1 0 0,-1 1-1 0 0,1-1 0 0 0,0 1 1 0 0,0 0-1 0 0,0-1 0 0 0,0 1 0 0 0,1 0 1 0 0,-1 0-1 0 0,0-1 0 0 0,0 1 0 0 0,0 0 1 0 0,1 0-1 0 0,-1 0 0 0 0,0 0 1 0 0,1 0-1 0 0,-1 0 0 0 0,1 0 0 0 0,-1 1 1 0 0,1-1-1 0 0,-1 0 0 0 0,1 0 0 0 0,0 0 1 0 0,0 0-1 0 0,0 1 0 0 0,-1-1 1 0 0,1 0-1 0 0,0 0 0 0 0,0 0 0 0 0,1 1 1 0 0,-1-1-1 0 0,0 0 0 0 0,0 0 1 0 0,0-1-1 0 0,0 1 1 0 0,0 0-1 0 0,0-1 0 0 0,0 1 1 0 0,0 0-1 0 0,0-1 1 0 0,0 1-1 0 0,1-1 1 0 0,-1 1-1 0 0,0 0 1 0 0,0-1-1 0 0,1 1 1 0 0,-1-1-1 0 0,0 1 1 0 0,1-1-1 0 0,-1 1 0 0 0,1-1 1 0 0,-1 1-1 0 0,1-1 1 0 0,-1 1-1 0 0,1-1 1 0 0,-1 0-1 0 0,1 1 1 0 0,-1-1-1 0 0,30 30 14 0 0,-30-29-12 0 0,1-1-1 0 0,-1 1 0 0 0,0-1 0 0 0,1 1 0 0 0,-1-1 0 0 0,1 0 1 0 0,-1 1-1 0 0,1-1 0 0 0,-1 1 0 0 0,1-1 0 0 0,-1 0 0 0 0,1 1 1 0 0,0-1-1 0 0,-1 0 0 0 0,1 1 0 0 0,-1-1 0 0 0,1 0 1 0 0,0 0-1 0 0,-1 0 0 0 0,1 0 0 0 0,-1 0 0 0 0,1 0 0 0 0,0 0 1 0 0,-1 0-1 0 0,1 0 0 0 0,0 0-1 0 0,29 0 20 0 0,-8-7-7 0 0,-11 1-15 0 0,44-18 4 0 0,-2 17-66 0 0,-32 7-28 0 0,-4 1-22 0 0,0-1-53 0 0,3-3-66 0 0,1-3-82 0 0,-9 2 69 0 0,6-4 1 0 0,-1 0 8 0 0,-4 3-4 0 0,-3 2-46 0 0,2 0-105 0 0,-2 0-33 0 0,1 2-103 0 0,0 0-119 0 0,-5 0 275 0 0,1 1-36 0 0,4 0-495 0 0,-6 0 397 0 0,1 0-43 0 0,-1 0-50 0 0,1 0-56 0 0,0 0-61 0 0,-1 0-67 0 0,0 0 105 0 0,-1 0-43 0 0,0 0-36 0 0,1 0-34 0 0,6 0-1212 0 0,5 0-1164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17236 0 0,'-1'12'158'0'0,"-1"-2"-52"0"0,0-2-57 0 0,-2-2-62 0 0,-2-2-66 0 0,0-1-71 0 0,-2-2-76 0 0,-1-1-81 0 0,5 0-19 0 0,2 1-36 0 0,1 6-457 0 0,1-4 657 0 0,0 1-121 0 0,0 0-105 0 0,0 1-87 0 0,0 1-60 0 0,0-1-50 0 0,0 20-2361 0 0,0-18 2140 0 0,0-4 447 0 0,0 0 38 0 0,0 0-4 0 0,0 0 71 0 0,0-1 81 0 0,0-1 92 0 0,0 3-752 0 0,0-2-86 0 0,0-1-268 0 0,0-1-687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9250 0 0,'0'0'892'0'0,"0"-1"-328"0"0,0-1-126 0 0,0-2-42 0 0,0-3 31 0 0,0-1-68 0 0,0 0-55 0 0,0 1-42 0 0,0 1 172 0 0,0 5-104 0 0,1 1-94 0 0,6 0-113 0 0,0 0-112 0 0,1 0-36 0 0,0 0-38 0 0,-1 0-40 0 0,-3 0-43 0 0,-2 0-46 0 0,-1 0-50 0 0,-1 0-56 0 0,0 0-56 0 0,0 0-55 0 0,0 0-49 0 0,0 0-44 0 0,0 0-164 0 0,1 0 289 0 0,0 0-41 0 0,1 0-219 0 0,1 0-111 0 0,3 0-123 0 0,0 0-106 0 0,4 0-297 0 0,6 0-751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0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11546 0 0,'0'0'1157'0'0,"-2"1"-417"0"0,0 2-157 0 0,-1 0-43 0 0,-4 4 65 0 0,-1 1-69 0 0,0 0-54 0 0,1-1-41 0 0,0-1 357 0 0,6-5-118 0 0,1-1-130 0 0,0 0-129 0 0,1 0-124 0 0,6 0-98 0 0,-1 0-102 0 0,1 0-91 0 0,2 0-78 0 0,0 0-66 0 0,2 0-100 0 0,0 0-60 0 0,10 0-749 0 0,-17 0 374 0 0,0 0 68 0 0,-1 0 65 0 0,0 0 60 0 0,0 0 56 0 0,-1 0 51 0 0,1 0 47 0 0,-1 0 42 0 0,1 0-168 0 0,0 0 111 0 0,-1 0 50 0 0,2 0-277 0 0,-2 0 316 0 0,-1 0 14 0 0,1 0-53 0 0,0 0-66 0 0,0 0-77 0 0,1 0-766 0 0,0 0-107 0 0,-2 0-365 0 0,-1 0-952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0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11514 0 0,'0'0'1097'0'0,"0"0"-405"0"0,0 0-158 0 0,0 0-53 0 0,0 0-63 0 0,0 0-55 0 0,0 0 101 0 0,0 0-64 0 0,0 0 204 0 0,0 0-53 0 0,0 0-37 0 0,0 0-47 0 0,0 1-60 0 0,0 6-58 0 0,0 7-96 0 0,0 3-37 0 0,0 18 117 0 0,0-13-187 0 0,0 0-33 0 0,0 7 7 0 0,0-5-40 0 0,-1-14-35 0 0,2 0 0 0 0,-1 0 1 0 0,2 0-1 0 0,-1 0 0 0 0,3 7-45 0 0,4 13 61 0 0,15 69 139 0 0,-17-13-4 0 0,-7-29-91 0 0,0-8-1 0 0,2 1 0 0 0,2 0-1 0 0,2 4-103 0 0,10 15 92 0 0,-8-42-43 0 0,-2 0 0 0 0,0 0 0 0 0,-2 1 0 0 0,0 24-49 0 0,-3 22 28 0 0,0 150 203 0 0,0-125-183 0 0,0-44-63 0 0,0 0-43 0 0,0 0-50 0 0,0 0-59 0 0,3-27-227 0 0,6-6-107 0 0,3-4-106 0 0,1-4-106 0 0,-9-10 212 0 0,-2-2-61 0 0,-1-1-65 0 0,-1-1-70 0 0,0 0 87 0 0,0-1-41 0 0,-2-1-385 0 0,-3-2-48 0 0,-5-7-272 0 0,2 2 378 0 0,1 0 90 0 0,2 0-87 0 0,1 0-99 0 0,2 1-84 0 0,1-3-313 0 0,1-5-827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0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12859 0 0,'0'0'1024'0'0,"0"0"-409"0"0,0 1-88 0 0,7 6 155 0 0,23 30 371 0 0,-23-18-626 0 0,1-1 75 0 0,2-12-203 0 0,-8-5-269 0 0,-1 0 0 0 0,1-1 0 0 0,-1 1-1 0 0,0 0 1 0 0,0-1 0 0 0,1 1 0 0 0,-1 0 0 0 0,0 0 0 0 0,0 0 0 0 0,0 0 0 0 0,0 0-1 0 0,0 0 1 0 0,0 1 0 0 0,0-1 0 0 0,1 1-30 0 0,5 31 331 0 0,0 1-77 0 0,8-5-32 0 0,0 2-28 0 0,0 43 87 0 0,9-33-140 0 0,-11-23-89 0 0,-6-8-26 0 0,-1 1-1 0 0,-1-1 1 0 0,0 1 0 0 0,0 0 0 0 0,-1 1 0 0 0,1 5-26 0 0,10 65 134 0 0,15-30-19 0 0,-15 0-16 0 0,-10-40-82 0 0,1 1 0 0 0,1-1 0 0 0,0 0 1 0 0,7 7-18 0 0,21 39 71 0 0,-20-14-11 0 0,14 1 0 0 0,-20-23-33 0 0,-9-21-25 0 0,1 0 0 0 0,-1 0 0 0 0,0 0-1 0 0,1 0 1 0 0,-1 0 0 0 0,1 0-1 0 0,-1 1 1 0 0,1-1 0 0 0,0 0-1 0 0,-1 0 1 0 0,1 0 0 0 0,0-1 0 0 0,0 1-1 0 0,-1 0 1 0 0,1 0 0 0 0,0 0-1 0 0,1 0-1 0 0,37 4 72 0 0,-9-5-46 0 0,-23 0 1 0 0,0-8 4 0 0,-5 6-30 0 0,2-1-1 0 0,-1 0 0 0 0,0 0 0 0 0,0-1 0 0 0,0 1 0 0 0,-1-1 0 0 0,1 0 0 0 0,-1 0 0 0 0,0 0 0 0 0,0 0 1 0 0,0 0-1 0 0,-1 0 0 0 0,1 0 0 0 0,-1-1 0 0 0,0 1 0 0 0,0-1 0 0 0,-1 1 0 0 0,1-1 0 0 0,-1 1 0 0 0,0-1 0 0 0,0-2 0 0 0,0 7 0 0 0,-1-11-3 0 0,1 0-1 0 0,1 0 0 0 0,0 0 1 0 0,1 0-1 0 0,2-8 4 0 0,26-41-11 0 0,-28 49 14 0 0,1-1-1 0 0,-2 1 1 0 0,0-1 0 0 0,0 1 0 0 0,-1-1-1 0 0,0-2-2 0 0,0-7 7 0 0,0 1 0 0 0,2 0 0 0 0,3-14-7 0 0,7-18 14 0 0,-5 24-3 0 0,-1 0-1 0 0,-1 0 1 0 0,-2-1-1 0 0,1-21-10 0 0,-5 38-5 0 0,1-1-1 0 0,1 1 1 0 0,0 0-1 0 0,1 0 0 0 0,2-9 6 0 0,14-16-111 0 0,-11 24 20 0 0,-1 0-49 0 0,-1-2-66 0 0,-4-4-80 0 0,-1 14 19 0 0,0-1 50 0 0,0 0 42 0 0,0 1 35 0 0,-1-5-55 0 0,2-10-160 0 0,0 13 173 0 0,0 1-98 0 0,0 3 97 0 0,0 1-35 0 0,1-3-233 0 0,0 4 178 0 0,-1-1-35 0 0,1 0-36 0 0,0 1-41 0 0,0-1-42 0 0,1 1-44 0 0,-1 0-48 0 0,1 0-50 0 0,0 0-52 0 0,0 1-55 0 0,1-1-58 0 0,-1 1-60 0 0,1-1-62 0 0,1 1-65 0 0,-5 0-164 0 0,0 0-90 0 0,0 0-323 0 0,0 0-848 0 0</inkml:trace>
  <inkml:trace contextRef="#ctx0" brushRef="#br0" timeOffset="349.1498">981 892 10538 0 0,'0'0'1180'0'0,"0"0"-432"0"0,0 0-168 0 0,0 0-52 0 0,0 0 43 0 0,0 0-85 0 0,0 0-66 0 0,0 0-46 0 0,0 0 287 0 0,0 0-79 0 0,0-1-56 0 0,0-6-56 0 0,0-8-64 0 0,0 0-56 0 0,0 9-48 0 0,0 5-32 0 0,8-6 199 0 0,21-23-112 0 0,-28 30-347 0 0,-1-1 1 0 0,1 1 0 0 0,-1-1 0 0 0,1 1 0 0 0,-1 0 0 0 0,1-1 0 0 0,-1 1 0 0 0,1-1-1 0 0,-1 1 1 0 0,0-1 0 0 0,1 1 0 0 0,-1-1 0 0 0,0 0 0 0 0,1 1 0 0 0,-1-1 0 0 0,0 1-1 0 0,0-1 1 0 0,0 0 0 0 0,1 1 0 0 0,-1-1 0 0 0,0 0 0 0 0,0 1 0 0 0,0-1 0 0 0,0 0-1 0 0,0 1 1 0 0,0-1-11 0 0,7-29 199 0 0,9 2-52 0 0,-2 4-41 0 0,1-20 84 0 0,14-1-37 0 0,-14 1-30 0 0,-1 20-69 0 0,-11 20-43 0 0,0 0-1 0 0,0 0 1 0 0,-1-1 0 0 0,0 1-1 0 0,0 0 1 0 0,0-1-1 0 0,-1 1 1 0 0,1-1-1 0 0,-1 0 1 0 0,0 0 0 0 0,0-4-11 0 0,-1 8 2 0 0,0 1 0 0 0,0-1 1 0 0,0 0-1 0 0,0 1 1 0 0,0-1-1 0 0,1 0 1 0 0,-1 1-1 0 0,0-1 1 0 0,0 1-1 0 0,0-1 1 0 0,0 0-1 0 0,1 1 1 0 0,-1-1-1 0 0,0 1 0 0 0,1-1 1 0 0,-1 1-1 0 0,0-1 1 0 0,1 1-1 0 0,-1-1 1 0 0,1 1-1 0 0,-1-1 1 0 0,1 1-1 0 0,-1-1 1 0 0,1 1-1 0 0,-1 0 1 0 0,1-1-3 0 0,29-29 65 0 0,-30 30-62 0 0,1 0-1 0 0,-1-1 1 0 0,1 1 0 0 0,-1 0-1 0 0,1-1 1 0 0,-1 1 0 0 0,1-1-1 0 0,-1 1 1 0 0,0-1 0 0 0,1 1-1 0 0,-1-1 1 0 0,0 0 0 0 0,1 1-1 0 0,-1-1 1 0 0,0 1 0 0 0,0-1-1 0 0,1 0 1 0 0,-1 1 0 0 0,0-1-1 0 0,0 1 1 0 0,0-1 0 0 0,0 0-1 0 0,0 1 1 0 0,0-1 0 0 0,0 0-1 0 0,0 1-2 0 0,-1-5 24 0 0,-1-14-7 0 0,3 12 34 0 0,1 0 48 0 0,5 7-47 0 0,12 4-36 0 0,-18-3-10 0 0,0-1-1 0 0,0 1 0 0 0,0 0 0 0 0,0-1 0 0 0,0 1 0 0 0,0 0 0 0 0,0 0 0 0 0,0 0 1 0 0,0 0-1 0 0,-1 0 0 0 0,1 0 0 0 0,0 0 0 0 0,-1 0 0 0 0,1 0 0 0 0,-1 0 0 0 0,1 0 1 0 0,0 1-6 0 0,0 5 27 0 0,0 0 0 0 0,0 0 0 0 0,0 0 0 0 0,-1 0 0 0 0,0 0 0 0 0,0 3-27 0 0,0 7 17 0 0,0 222 271 0 0,0-158-223 0 0,0-1-41 0 0,0-14-46 0 0,0 0-47 0 0,0-1-56 0 0,0-1-64 0 0,0-58-45 0 0,0-5-79 0 0,0 0-100 0 0,0 5-117 0 0,0 1 216 0 0,0 1-36 0 0,0 0-38 0 0,0-1-39 0 0,0-3-43 0 0,0-1-45 0 0,0-3-51 0 0,0 1-54 0 0,0-1-56 0 0,0 0-54 0 0,0 0-48 0 0,0 0-43 0 0,0 0-226 0 0,0 0 483 0 0,0 0-37 0 0,0 0-272 0 0,0 0-99 0 0,0 0-109 0 0,0 0-93 0 0,0 0-326 0 0,0 0-851 0 0</inkml:trace>
  <inkml:trace contextRef="#ctx0" brushRef="#br0" timeOffset="530.0544">981 1248 11282 0 0,'-1'0'1788'0'0,"-5"0"-704"0"0,4 0-804 0 0,0 0-75 0 0,-1 0 17 0 0,-3 0 10 0 0,3 0-106 0 0,0 0 61 0 0,0 0 90 0 0,1 0 71 0 0,0 0 118 0 0,1 0-182 0 0,0 0 38 0 0,0 0 40 0 0,0 0 43 0 0,3 0-247 0 0,0 0-43 0 0,1 0 11 0 0,5 0 82 0 0,-5 0-98 0 0,0 0 50 0 0,1 0 42 0 0,-1 0 66 0 0,1 0 81 0 0,1 0 91 0 0,-5 0-77 0 0,0 0-44 0 0,8 0 228 0 0,10 0-580 0 0,0 0 62 0 0,0 0 53 0 0,0 0 43 0 0,18 0 216 0 0,50 0 614 0 0,-59 0-716 0 0,0 0-65 0 0,-11 0-113 0 0,0 0-36 0 0,0 0-43 0 0,0 0-48 0 0,-2 0-28 0 0,-1 0-39 0 0,1 0-43 0 0,0 0-45 0 0,-1 0-48 0 0,1 0-51 0 0,0 0-54 0 0,0 0-57 0 0,0 0-59 0 0,0 0-64 0 0,0 0-65 0 0,0 0-69 0 0,0 0-71 0 0,0 0-75 0 0,0 0-77 0 0,0 0-80 0 0,-7 0 68 0 0,2-1-107 0 0,-4 0 466 0 0,0 0-39 0 0,1-1-40 0 0,-1 0-46 0 0,4-4-510 0 0,0 0-99 0 0,2-4-358 0 0,5-5-935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9962 0 0,'-16'15'1122'0'0,"6"-5"-403"0"0,4-4-152 0 0,0 0-41 0 0,2-2 65 0 0,2-2-65 0 0,1-1-51 0 0,1-1-36 0 0,0 0 371 0 0,0 0-62 0 0,0 1-42 0 0,0 6-55 0 0,0-5-431 0 0,0 0-92 0 0,0-1-74 0 0,0 1-36 0 0,0 3-44 0 0,0-2 56 0 0,0 0 79 0 0,0-2-13 0 0,0 1 35 0 0,0-1 18 0 0,0 1 35 0 0,0 0 38 0 0,0 0 41 0 0,0 0 45 0 0,0 0 48 0 0,0 0 51 0 0,0 1 56 0 0,7-3 4 0 0,-5-1-448 0 0,-1 1 0 0 0,1 0 0 0 0,-1 0 1 0 0,0 0-1 0 0,1 0 0 0 0,-1 1 0 0 0,1-1 1 0 0,-1 0-1 0 0,0 0 0 0 0,1 1 0 0 0,-1-1 0 0 0,0 1 1 0 0,1-1-1 0 0,-1 1 0 0 0,0 0 0 0 0,0-1 1 0 0,0 1-1 0 0,1 0 0 0 0,-1 0 0 0 0,0 0 1 0 0,0 0-1 0 0,0 0 0 0 0,0 0 0 0 0,-1 0 1 0 0,1 0-1 0 0,0 0 0 0 0,0 0 0 0 0,-1 1 1 0 0,1-1-1 0 0,0 0 0 0 0,-1 0 0 0 0,1 1 1 0 0,-1-1-1 0 0,0 1 0 0 0,1-1 0 0 0,-1 0 1 0 0,0 1-1 0 0,0-1 0 0 0,0 0 0 0 0,0 1 0 0 0,0-1 1 0 0,0 2-20 0 0,-1-3 13 0 0,1 1-1 0 0,0 0 1 0 0,0-1 0 0 0,0 1 0 0 0,1 0 0 0 0,-1-1 0 0 0,0 1 0 0 0,0 0 0 0 0,0-1-1 0 0,0 1 1 0 0,1-1 0 0 0,-1 1 0 0 0,0 0 0 0 0,0-1 0 0 0,1 1 0 0 0,-1-1 0 0 0,0 1-1 0 0,1-1 1 0 0,-1 1 0 0 0,1-1 0 0 0,-1 1 0 0 0,1-1 0 0 0,-1 1 0 0 0,1-1 0 0 0,-1 0-1 0 0,1 1-12 0 0,3 3 53 0 0,1 1-15 0 0,1 1 0 0 0,1 1 25 0 0,2 2 38 0 0,4 4 64 0 0,0-3-109 0 0,0-1-1 0 0,0 0 1 0 0,1-1 0 0 0,6 3-56 0 0,33 16 90 0 0,-52-26-90 0 0,43 13 63 0 0,1 16-35 0 0,-1-15-20 0 0,1 15 11 0 0,0-16 1 0 0,-23 0-8 0 0,-18-11-10 0 0,0 0 0 0 0,0-1-1 0 0,0 1 1 0 0,0-1 0 0 0,1 0-1 0 0,-1 0 1 0 0,1-1 0 0 0,-1 0-1 0 0,1 1 1 0 0,-1-1 0 0 0,1-1-1 0 0,0 1 1 0 0,-1-1 0 0 0,2 1-2 0 0,-4-2 0 0 0,0 1 0 0 0,-1 0 0 0 0,1 0 0 0 0,0 0-1 0 0,0 1 1 0 0,0-1 0 0 0,0 0 0 0 0,0 1 0 0 0,0-1 0 0 0,0 1 0 0 0,0 0 0 0 0,-1-1 0 0 0,1 1 0 0 0,0 0 0 0 0,-1 0 0 0 0,1 0 0 0 0,0 0 0 0 0,-1 1 0 0 0,1-1 0 0 0,-1 0 0 0 0,0 1 0 0 0,1-1 0 0 0,-1 1 0 0 0,0-1 0 0 0,0 1 0 0 0,0 0 0 0 0,0 0 0 0 0,0-1-1 0 0,0 1 1 0 0,1-1 0 0 0,-1 1 0 0 0,0-1 0 0 0,1 1 0 0 0,-1-1 0 0 0,1 0 0 0 0,-1 0 0 0 0,1 0-1 0 0,-1 0 1 0 0,1 0 0 0 0,0 0 0 0 0,0 0 0 0 0,-1 0 0 0 0,1-1 0 0 0,0 1 0 0 0,0-1-1 0 0,0 1 1 0 0,0-1 0 0 0,0 0 0 0 0,0 0 0 0 0,0 1 0 0 0,-1-1 0 0 0,1-1 0 0 0,1 1 0 0 0,-1 0 0 0 0,0 0 0 0 0,1 0 0 0 0,-1 0 0 0 0,0 0 1 0 0,0 0-1 0 0,1 1 0 0 0,-1-1 0 0 0,0 1 0 0 0,0-1 1 0 0,0 1-1 0 0,1 0 0 0 0,-1 0 0 0 0,0 0 0 0 0,0 0 1 0 0,1 1-1 0 0,-2-1 0 0 0,0 1 0 0 0,0-1 0 0 0,0 0 0 0 0,-1 1 0 0 0,1-1 0 0 0,0 1 0 0 0,-1-1 0 0 0,1 0 0 0 0,-1 1 0 0 0,1 0 0 0 0,-1-1 0 0 0,0 1 0 0 0,0-1 0 0 0,1 1 1 0 0,-1-1-1 0 0,0 1 0 0 0,0 0 0 0 0,-1-1 0 0 0,1 0 0 0 0,0 0-1 0 0,0-1 1 0 0,0 1 0 0 0,0 0 0 0 0,0-1 0 0 0,0 1 0 0 0,1-1-1 0 0,-1 1 1 0 0,0 0 0 0 0,0-1 0 0 0,0 1 0 0 0,1 0 0 0 0,-1-1 0 0 0,0 1-1 0 0,1-1 1 0 0,-1 1 0 0 0,0-1 0 0 0,1 1 0 0 0,-1-1 0 0 0,1 1-1 0 0,-1-1 1 0 0,1 1 0 0 0,-1-1 0 0 0,1 0 0 0 0,-1 1 0 0 0,1-1 0 0 0,29 30 9 0 0,-30-30-8 0 0,1 1 1 0 0,-1-1-1 0 0,1 0 0 0 0,-1 1 0 0 0,1-1 1 0 0,-1 1-1 0 0,0-1 0 0 0,1 1 1 0 0,-1-1-1 0 0,1 1 0 0 0,-1-1 0 0 0,0 1 1 0 0,1-1-1 0 0,-1 1 0 0 0,0 0 1 0 0,0-1-1 0 0,1 1 0 0 0,-1-1 0 0 0,0 1 1 0 0,0 0-1 0 0,0-1 0 0 0,0 1 1 0 0,0 0-1 0 0,0-1 0 0 0,0 1 0 0 0,0 0-1 0 0,0 10 20 0 0,1-4 0 0 0,-1 1 0 0 0,0 0 0 0 0,-1 0 1 0 0,0 0-1 0 0,0-1 0 0 0,0 1 0 0 0,-1 0 1 0 0,0 0-21 0 0,0-4 8 0 0,0-1-1 0 0,1 0 1 0 0,-1 0 0 0 0,0 0 0 0 0,-1 0 0 0 0,1 0 0 0 0,0 0 0 0 0,-1-1 0 0 0,1 1 0 0 0,-2 0-8 0 0,-16 16 113 0 0,8-7-71 0 0,1-2-9 0 0,0 0 0 0 0,1 1 1 0 0,1 0-1 0 0,0 0 0 0 0,-3 6-33 0 0,-1 14 79 0 0,12-28-69 0 0,0 0 0 0 0,0 1 0 0 0,-1-1 0 0 0,1 0 0 0 0,0 0 0 0 0,-1 0 1 0 0,0 0-1 0 0,0-1 0 0 0,0 1 0 0 0,0 0 0 0 0,0-1 0 0 0,0 1 0 0 0,-1-1 1 0 0,1 0-1 0 0,-1 0 0 0 0,0 0 0 0 0,1 0 0 0 0,-3 1-10 0 0,-47 12 166 0 0,40-11-122 0 0,0 1 0 0 0,1 0 0 0 0,0 1 0 0 0,-5 4-44 0 0,2-1 59 0 0,1 0 0 0 0,0 1 1 0 0,1 1-1 0 0,-1 1-59 0 0,8-7 25 0 0,0 0 0 0 0,-1 0 1 0 0,1-1-1 0 0,-1 0 0 0 0,0-1 0 0 0,0 1 0 0 0,-1-1 1 0 0,1 0-1 0 0,-1 0-25 0 0,-23 10 97 0 0,-14 17-26 0 0,12-15-73 0 0,4-2-62 0 0,6 4-69 0 0,15-11-49 0 0,-1-5-91 0 0,1-1 94 0 0,-1 0-35 0 0,0 0-38 0 0,1 0-43 0 0,3 0-46 0 0,2-1-50 0 0,1-1-53 0 0,1-2-58 0 0,1-5-47 0 0,0 1-88 0 0,2 2-85 0 0,1 0-81 0 0,1 2-76 0 0,2 2-73 0 0,0 0-70 0 0,2 1-64 0 0,-4 1-257 0 0,-1-1-101 0 0,-2-1 396 0 0,2-2-88 0 0,1-1-98 0 0,2-2-83 0 0,2-2-345 0 0,7-7-922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4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53 13811 0 0,'-29'-8'2525'0'0,"17"2"-1529"0"0,4 1-345 0 0,3 3-371 0 0,1 0-34 0 0,0 1-40 0 0,0 0-44 0 0,0 0-46 0 0,0 1-53 0 0,0 0 330 0 0,3 0-64 0 0,1 0-63 0 0,0 0-51 0 0,0 0 106 0 0,2 0-131 0 0,2 0-86 0 0,3 0-54 0 0,3 0-32 0 0,-7 0 43 0 0,16-3 87 0 0,0-7 25 0 0,3-1 24 0 0,1 8-19 0 0,53 3 165 0 0,1 0-96 0 0,-7 0-80 0 0,100 0 151 0 0,-119 3-109 0 0,45 7-209 0 0,-14-1 73 0 0,3-4-36 0 0,1-2 10 0 0,20 7-47 0 0,-20-2 33 0 0,20-3-33 0 0,-12-5-112 0 0,0 0 86 0 0,-3 0 55 0 0,121 0 96 0 0,-83 0-126 0 0,-52 0-68 0 0,0 0-72 0 0,4 0-109 0 0,-40 0 81 0 0,0 0-34 0 0,0 0-36 0 0,0 0-38 0 0,-1 0-41 0 0,1 0-43 0 0,-38 0 41 0 0,-2 0-69 0 0,-1 0-85 0 0,1 0-100 0 0,-2 0-111 0 0,1 0-100 0 0,-1 0-80 0 0,-2 0-62 0 0,-2 0-260 0 0,2 0 546 0 0,0 0-45 0 0,0 0-314 0 0,0 0-119 0 0,1 0-133 0 0,0 0-113 0 0,2 0-382 0 0,-1 0-997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0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13499 0 0,'-12'1'1288'0'0,"2"0"-109"0"0,2 2-114 0 0,2 1-120 0 0,2 1-127 0 0,3-2-458 0 0,0 0-34 0 0,0 1-34 0 0,0 0-35 0 0,1 0-36 0 0,0 1-37 0 0,0-1 214 0 0,-1-1-39 0 0,-6-2 268 0 0,-7-1-87 0 0,-1 0-85 0 0,8 0-94 0 0,6 0-86 0 0,1 0-77 0 0,0 7-61 0 0,0-6-27 0 0,0 1-41 0 0,0-1-42 0 0,0 1-37 0 0,0 0-36 0 0,0-1-35 0 0,0 3-173 0 0,0 0-46 0 0,0-1-67 0 0,0 1-58 0 0,0 0-48 0 0,0 4-552 0 0,0 4-760 0 0,0-7 1047 0 0,0 0 41 0 0,0 0 84 0 0,0-3 342 0 0,0 0 32 0 0,0-1 37 0 0,0 1 40 0 0,0-1 44 0 0,0 1 47 0 0,0-1 51 0 0,0-1 56 0 0,0 5-1054 0 0,0-3-109 0 0,0-2 514 0 0,0 1-37 0 0,0-1-41 0 0,0 0-45 0 0,0 0-534 0 0,0 0-99 0 0,0 0-367 0 0,0 0-974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0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12635 0 0,'0'15'1685'0'0,"0"-5"-619"0"0,0-4-242 0 0,0 0-81 0 0,0-4-327 0 0,0 0-37 0 0,0 0 281 0 0,0-1-113 0 0,0-1-91 0 0,0 0-72 0 0,0 0-59 0 0,0 0-47 0 0,0 0-37 0 0,0 0 160 0 0,0 0-98 0 0,0 0-89 0 0,0 0-72 0 0,0 0-52 0 0,0 0-44 0 0,0 0-41 0 0,0 0-56 0 0,0 0-74 0 0,0 0-102 0 0,0 0 65 0 0,1 0-35 0 0,1 0-40 0 0,3 0-44 0 0,1 0-46 0 0,2 0-53 0 0,1 0-59 0 0,-3 0-66 0 0,-1 0-70 0 0,-3 0-78 0 0,-1 0-83 0 0,-1 0-88 0 0,0 0-99 0 0,0 0 418 0 0,0 0-36 0 0,0 0-39 0 0,0 0-42 0 0,0 0-47 0 0,0 0-50 0 0,0 0-537 0 0,0 0-112 0 0,0 0-380 0 0,0 0-993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16420 0 0,'-15'0'918'0'0,"5"0"-333"0"0,3 0-129 0 0,2 0-38 0 0,1 0 42 0 0,2 0-62 0 0,1 0-52 0 0,1 0-37 0 0,0 0 224 0 0,0 0-101 0 0,0 0-95 0 0,0 0-78 0 0,0 0-57 0 0,0 0-50 0 0,1 0-43 0 0,5 0-40 0 0,-1 0-84 0 0,6 0 91 0 0,-6 0-109 0 0,2 0-94 0 0,-2 0 16 0 0,-1 0-37 0 0,-4 0-16 0 0,0 1-39 0 0,0 1-45 0 0,0 2-52 0 0,0 3-59 0 0,0 1-67 0 0,0 0-77 0 0,0-1-86 0 0,0-3-93 0 0,0-1-91 0 0,0-3-88 0 0,0 1-82 0 0,0-1-84 0 0,0 0-106 0 0,0 0 518 0 0,0 0-37 0 0,0 0-40 0 0,0 0-43 0 0,0 0-535 0 0,0 0-97 0 0,0 0-367 0 0,0 0-970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0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14251 0 0,'0'0'1880'0'0,"0"0"-708"0"0,0 0-285 0 0,0 0-113 0 0,0 0-357 0 0,0 0-50 0 0,0 0-45 0 0,0 0-39 0 0,0 0 187 0 0,0 0-96 0 0,0 0-60 0 0,0 0-44 0 0,0 0 171 0 0,0 0-83 0 0,0 0-80 0 0,0 0-82 0 0,0 0-68 0 0,0 0-49 0 0,0 0-46 0 0,0 0-50 0 0,0 0-68 0 0,1 0-97 0 0,1 0 42 0 0,2 0-41 0 0,3 0-47 0 0,1 0-52 0 0,0 0-60 0 0,-1 0-66 0 0,-3 0-73 0 0,-2 0-87 0 0,-1 0-100 0 0,-1 0-114 0 0,0 0 343 0 0,0 0-38 0 0,1 0-42 0 0,-1 0-48 0 0,1 0-52 0 0,0 0-60 0 0,1 0-62 0 0,1 0-70 0 0,-1 0 111 0 0,1 0-44 0 0,0 0-37 0 0,1 0-34 0 0,0 0-199 0 0,1 0-33 0 0,11 0-2205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0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45 12531 0 0,'0'0'1548'0'0,"-1"0"-572"0"0,-1 0-226 0 0,-2 0-78 0 0,-2-1-212 0 0,1 0-52 0 0,0 0-48 0 0,1-1-40 0 0,-1-1 17 0 0,2 0-42 0 0,-1-2 19 0 0,3-2 110 0 0,4-2 167 0 0,3 3-127 0 0,-1 3-121 0 0,3 1 54 0 0,0 1 64 0 0,2 0 77 0 0,-10 2-154 0 0,0 5-47 0 0,0-1-208 0 0,0 6 17 0 0,0-5-15 0 0,0-3-32 0 0,0 1 36 0 0,0 0 40 0 0,0 1 48 0 0,8 2 177 0 0,-5-3-364 0 0,0-1 1 0 0,0 1 0 0 0,0 0-1 0 0,0 0 1 0 0,-1 1-1 0 0,1-1 1 0 0,-1 0-1 0 0,0 1 1 0 0,0 0-37 0 0,1 5 56 0 0,-1 0 1 0 0,0 0-1 0 0,0 0 1 0 0,-1 0-1 0 0,0 0 1 0 0,-1 7-57 0 0,4 31 216 0 0,13 2-58 0 0,-1-7-53 0 0,-7 21 27 0 0,-8-2-39 0 0,-1-42-57 0 0,0-1-1 0 0,1 1 1 0 0,3 10-36 0 0,13 37 85 0 0,-12-49-57 0 0,-1-1-1 0 0,0 0 0 0 0,-1 1 0 0 0,-1 0 0 0 0,0 13-27 0 0,-3 12 35 0 0,0-21-23 0 0,1 0-1 0 0,1 0 1 0 0,0 0-1 0 0,2-1 0 0 0,2 5-11 0 0,8 21 9 0 0,-8-29-8 0 0,1 0-1 0 0,-2 1 1 0 0,-1 0-1 0 0,0 0 1 0 0,-1 0-1 0 0,-1 1 0 0 0,-1 109-41 0 0,0-73-35 0 0,0-24-9 0 0,0-1-41 0 0,0 1-51 0 0,0-1-58 0 0,0-27-106 0 0,0-1 54 0 0,0 0 52 0 0,0 1 48 0 0,1-1 46 0 0,-1 0 41 0 0,1 0 39 0 0,0-1 35 0 0,0 4 60 0 0,1-1 91 0 0,-1-1 34 0 0,1 0 35 0 0,4 8 539 0 0,-3-7-452 0 0,0 0-67 0 0,0 0-108 0 0,-1-2-115 0 0,0 1-75 0 0,0-1-87 0 0,-1 0-96 0 0,1 0-109 0 0,0 1-118 0 0,-1-3 199 0 0,-1 1-33 0 0,1 0-36 0 0,0-1-36 0 0,0 1-38 0 0,-1 0-39 0 0,1-1-41 0 0,0 1-42 0 0,-1 0-42 0 0,1 0-46 0 0,-1-1-45 0 0,0 1-47 0 0,1 0-49 0 0,-1 0-50 0 0,1 0-51 0 0,-1 0-53 0 0,0 0-54 0 0,0 0-56 0 0,0 0-56 0 0,0 0-58 0 0,0-8-22 0 0,0 0-97 0 0,0-4-350 0 0,0-5-921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10290 0 0,'0'0'1214'0'0,"-2"0"-437"0"0,0 0-166 0 0,-1 0-44 0 0,-4 0 68 0 0,-1 0-74 0 0,0 0-58 0 0,1 0-47 0 0,0 0 363 0 0,6 0-88 0 0,2 1-56 0 0,6 6-51 0 0,1 1-274 0 0,14 13 380 0 0,-16-14-272 0 0,-5-6-43 0 0,6 6 331 0 0,-2-2-606 0 0,-1-1-50 0 0,3 3 5 0 0,-4-4-24 0 0,1 1 37 0 0,0 0 18 0 0,1 1 40 0 0,1 1 46 0 0,1 1 52 0 0,-3-3-149 0 0,1 1-38 0 0,1 1 5 0 0,1 1 67 0 0,3 2 93 0 0,-5-3-67 0 0,3 1 43 0 0,10 12 30 0 0,13 12 30 0 0,-6-6-51 0 0,-25-25-218 0 0,1 1 0 0 0,-1-1 1 0 0,0 1-1 0 0,1-1 0 0 0,-1 1 0 0 0,1-1 0 0 0,-1 1 0 0 0,1-1 0 0 0,-1 0 0 0 0,1 1 1 0 0,-1-1-1 0 0,1 0 0 0 0,-1 1 0 0 0,1-1 0 0 0,0 0 0 0 0,-1 1 0 0 0,1-1 1 0 0,-1 0-1 0 0,1 0 0 0 0,0 0 0 0 0,-1 0 0 0 0,1 0 0 0 0,0 0 0 0 0,-1 0 0 0 0,1 0 1 0 0,0 0-10 0 0,33 9 157 0 0,-28-6-138 0 0,-1 0 1 0 0,1 0-1 0 0,-1 1 0 0 0,0 0 1 0 0,0 0-1 0 0,3 3-19 0 0,-8-6 3 0 0,1-1 0 0 0,-1 1 0 0 0,0-1 0 0 0,1 1 0 0 0,-1-1 0 0 0,1 1 0 0 0,-1-1 0 0 0,1 1 0 0 0,-1-1 0 0 0,1 0 0 0 0,-1 1 0 0 0,1-1 0 0 0,-1 0 0 0 0,1 1 0 0 0,0-1 0 0 0,-1 0 0 0 0,1 0 0 0 0,0 0 0 0 0,-1 1 0 0 0,1-1 1 0 0,-1 0-1 0 0,1 0 0 0 0,0 0 0 0 0,-1 0 0 0 0,1 0 0 0 0,0 0-3 0 0,4 0 4 0 0,-1 1 1 0 0,1 0-1 0 0,0 0 1 0 0,-1 1-1 0 0,1-1 1 0 0,0 1-1 0 0,-1 0 1 0 0,0 0 0 0 0,1 1-1 0 0,-1-1 1 0 0,3 4-5 0 0,18 8 14 0 0,-22-13-13 0 0,1 1 1 0 0,0-1 0 0 0,0 0 0 0 0,0 0-1 0 0,0 0 1 0 0,0-1 0 0 0,0 0 0 0 0,0 1-1 0 0,1-2 1 0 0,-1 1-2 0 0,14 0 4 0 0,-13-1-2 0 0,-1 0 0 0 0,1 1 0 0 0,0 0-1 0 0,0 0 1 0 0,-1 0 0 0 0,1 1 0 0 0,0 0-1 0 0,-1-1 1 0 0,1 2 0 0 0,-1-1 0 0 0,1 0-1 0 0,3 3-1 0 0,4 14 10 0 0,-11-17-10 0 0,-1 1 0 0 0,1-1 0 0 0,0 0 0 0 0,0 0 1 0 0,-1 0-1 0 0,1 1 0 0 0,0-1 0 0 0,0 0 0 0 0,0 0 0 0 0,0 0 0 0 0,0-1 0 0 0,1 1 0 0 0,-1 0 1 0 0,0 0-1 0 0,0 0 0 0 0,0-1 0 0 0,1 1 0 0 0,-1-1 0 0 0,0 1 0 0 0,1-1 0 0 0,-1 0 1 0 0,1 1-1 0 0,-1-1 0 0 0,0 0 0 0 0,1 0 0 0 0,-1 0 0 0 0,1 0 0 0 0,-1 0 0 0 0,0 0 0 0 0,1 0 1 0 0,-1-1-1 0 0,2 1 0 0 0,1 0-1 0 0,0 0 1 0 0,0 0-1 0 0,0 0 1 0 0,0 0-1 0 0,0 1 0 0 0,0 0 1 0 0,0 0-1 0 0,0 0 1 0 0,0 1-1 0 0,0-1 1 0 0,33 29 28 0 0,-29-23 26 0 0,-8-7 7 0 0,0 0-1 0 0,0 0 12 0 0,0 8 12 0 0,0-7-80 0 0,0 1 1 0 0,0-1-1 0 0,0 0 0 0 0,0 1 0 0 0,0-1 1 0 0,0 1-1 0 0,0-1 0 0 0,0 0 0 0 0,-1 1 1 0 0,1-1-1 0 0,-1 0 0 0 0,1 1 0 0 0,-1-1 1 0 0,1 0-1 0 0,-1 0 0 0 0,0 1 0 0 0,0-1 1 0 0,1 0-1 0 0,-1 0 0 0 0,0 0 0 0 0,0 0 1 0 0,0 0-1 0 0,0 0 0 0 0,0 0 0 0 0,0 0 1 0 0,-1-1-1 0 0,1 1 0 0 0,0 0 0 0 0,0-1 1 0 0,-1 1-1 0 0,1 0 0 0 0,0-1 1 0 0,-1 0-1 0 0,1 1 0 0 0,0-1 0 0 0,-1 0 1 0 0,1 0-1 0 0,-1 0 0 0 0,1 0 0 0 0,0 0 1 0 0,-1 0-1 0 0,0 0-4 0 0,1 0 4 0 0,0 0 0 0 0,1 0-1 0 0,-1 0 1 0 0,1 0 0 0 0,-1 0 0 0 0,0 0 0 0 0,1 0 0 0 0,-1 0 0 0 0,0 0 0 0 0,1 1 0 0 0,-1-1 0 0 0,1 0-1 0 0,-1 0 1 0 0,0 1 0 0 0,1-1 0 0 0,-1 0 0 0 0,1 1 0 0 0,-1-1 0 0 0,1 1 0 0 0,-1-1 0 0 0,1 1 0 0 0,-1-1-1 0 0,1 1 1 0 0,0-1 0 0 0,-1 1 0 0 0,1-1-4 0 0,-6 8 29 0 0,0 0 0 0 0,0 0 0 0 0,1 0 0 0 0,1 1-1 0 0,-2 3-28 0 0,0 0 38 0 0,0-1 0 0 0,-1 0 0 0 0,0 0 0 0 0,0-1 0 0 0,-9 9-38 0 0,-5 1 58 0 0,11-11-36 0 0,1 0 1 0 0,0 0 0 0 0,0 1 0 0 0,1 0-1 0 0,0 0 1 0 0,0 2-23 0 0,-5 17 46 0 0,10-22-35 0 0,1-1 0 0 0,-2 0 1 0 0,1 1-1 0 0,-1-1 0 0 0,0 0 0 0 0,0-1 1 0 0,0 1-1 0 0,-1-1 0 0 0,0 1-11 0 0,-30 31 45 0 0,23-23-31 0 0,0-1-1 0 0,-1 0 0 0 0,-1 0 1 0 0,0-2-1 0 0,0 0 0 0 0,-6 3-13 0 0,6-7 7 0 0,12-6-6 0 0,0-1-1 0 0,0 1 1 0 0,1 0-1 0 0,-1 0 1 0 0,0 0-1 0 0,0 0 1 0 0,1 0-1 0 0,-1 0 1 0 0,1 0-1 0 0,-1 0 1 0 0,1 1-1 0 0,-1-1 1 0 0,1 1 0 0 0,0-1-1 0 0,0 1 1 0 0,0-1-1 0 0,0 1 1 0 0,0 0-1 0 0,0 0 1 0 0,0-1-1 0 0,1 1 1 0 0,-1 1-1 0 0,-6 11-9 0 0,-23 23-97 0 0,23-30-1 0 0,-1-6-54 0 0,-8 1-70 0 0,4 5-97 0 0,8-2 119 0 0,1 1-36 0 0,2 2-39 0 0,0 1-42 0 0,1-5-47 0 0,1-2-54 0 0,1-1-61 0 0,3-1-67 0 0,8-1-293 0 0,-9-1 375 0 0,0 0-41 0 0,-1 0-47 0 0,-1-1-54 0 0,1-1-60 0 0,-1 0-66 0 0,0 0-132 0 0,1-1-91 0 0,0 0-98 0 0,2 0-107 0 0,-2 3 437 0 0,-1 0-37 0 0,5 0-865 0 0,3 1-455 0 0,5 1-1189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0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10978 0 0,'0'0'1307'0'0,"0"0"-474"0"0,0 0-181 0 0,0 0-54 0 0,0 0 64 0 0,0 0-89 0 0,0 0-73 0 0,0 0-57 0 0,0 0-44 0 0,0 0-37 0 0,0 0 271 0 0,0 0-91 0 0,0 0-87 0 0,0 0-84 0 0,0 0-71 0 0,0 0-56 0 0,0 0-48 0 0,7 0 84 0 0,23 0-82 0 0,-30 0-192 0 0,1 0 0 0 0,0 0 0 0 0,-1 0 0 0 0,1 0 0 0 0,0 0 0 0 0,-1 0 0 0 0,1 0 0 0 0,-1 0 0 0 0,1 1 0 0 0,0-1 0 0 0,-1 0 0 0 0,1 0 0 0 0,-1 1 0 0 0,1-1 1 0 0,0 0-1 0 0,-1 1 0 0 0,1-1 0 0 0,-1 0 0 0 0,1 1 0 0 0,-1-1 0 0 0,1 1 0 0 0,-1-1 0 0 0,0 1 0 0 0,1-1 0 0 0,-1 1 0 0 0,0-1-6 0 0,13 12 58 0 0,-2-2-11 0 0,-1 0 0 0 0,0 1 0 0 0,0 0 0 0 0,-1 0 0 0 0,3 6-47 0 0,1 12 91 0 0,-10-22-73 0 0,0 0 0 0 0,0-1 0 0 0,0 0 0 0 0,1 0 0 0 0,0 0 0 0 0,0 0 0 0 0,1-1 0 0 0,-1 1 0 0 0,2-1-18 0 0,14 15 43 0 0,-13-15-33 0 0,0 1 1 0 0,-1 0-1 0 0,0 0 1 0 0,0 0 0 0 0,-1 1-1 0 0,0 0 1 0 0,0 0 0 0 0,0 1-1 0 0,-1-1 1 0 0,1 5-11 0 0,5 24 25 0 0,-10-29-21 0 0,2 0 0 0 0,-1-1 0 0 0,1 1 0 0 0,0-1 0 0 0,0 0 0 0 0,1 0 0 0 0,0 0-1 0 0,0 0 1 0 0,0 0 0 0 0,1 0 0 0 0,0-1 0 0 0,0 0 0 0 0,0 0 0 0 0,1 1-4 0 0,0-1 4 0 0,0 1 1 0 0,0 0-1 0 0,-1 0 1 0 0,0 0 0 0 0,-1 0-1 0 0,1 0 1 0 0,-1 1-1 0 0,0 0 1 0 0,-1 0-1 0 0,0-1 1 0 0,0 1-1 0 0,0 1 1 0 0,-1 0-5 0 0,1-1 3 0 0,-1 0-1 0 0,1-1 1 0 0,0 1 0 0 0,1 0 0 0 0,0-1 0 0 0,0 1 0 0 0,0-1 0 0 0,1 0-1 0 0,-1 0 1 0 0,2 0 0 0 0,-1 0 0 0 0,1-1 0 0 0,0 0-3 0 0,0 0 2 0 0,-1 1 0 0 0,1-1 0 0 0,-1 1 0 0 0,0 0 0 0 0,0 0 0 0 0,-1 0 0 0 0,0 0 0 0 0,0 1 0 0 0,0 0-2 0 0,11 22-2 0 0,15 16-10 0 0,-14-14 4 0 0,-13-24 4 0 0,1-1 0 0 0,0 0 0 0 0,1 0 0 0 0,-1 0 0 0 0,1 0 0 0 0,0-1 0 0 0,3 4 4 0 0,-7-9-2 0 0,1 0 1 0 0,-1 1-1 0 0,1-1 1 0 0,-1 1-1 0 0,1-1 1 0 0,-1 0-1 0 0,1 1 1 0 0,-1-1-1 0 0,1 1 1 0 0,-1-1-1 0 0,0 1 0 0 0,1 0 1 0 0,-1-1-1 0 0,0 1 1 0 0,0-1-1 0 0,1 1 1 0 0,-1 0-1 0 0,0-1 1 0 0,0 1-1 0 0,0 0 1 0 0,0-1-1 0 0,0 1 1 0 0,0-1-1 0 0,0 1 0 0 0,0 0 1 0 0,0 0 1 0 0,0 0-3 0 0,0 0-1 0 0,0 1 1 0 0,0-1 0 0 0,0 1-1 0 0,0-1 1 0 0,0 0 0 0 0,0 1-1 0 0,1-1 1 0 0,-1 0 0 0 0,0 1-1 0 0,1-1 1 0 0,-1 0 0 0 0,1 1-1 0 0,-1-1 1 0 0,1 0 0 0 0,0 0-1 0 0,0 1 1 0 0,0-1 0 0 0,-1 0-1 0 0,1 0 1 0 0,0 0 0 0 0,0 0-1 0 0,0 0 1 0 0,0 0 0 0 0,1-1-1 0 0,-1 1 1 0 0,0 0 0 0 0,0 0-1 0 0,0-1 1 0 0,1 1 0 0 0,-1-1-1 0 0,0 1 1 0 0,1-1 0 0 0,-1 0-1 0 0,0 1 1 0 0,1-1 0 0 0,-1 0-1 0 0,1 0 1 0 0,-1 0 0 0 0,0 0-1 0 0,1 0 1 0 0,0 0 3 0 0,6 0-76 0 0,-1 0 20 0 0,23 0-4 0 0,-23 0 11 0 0,-7 0 31 0 0,0 0 9 0 0,8-8 21 0 0,22-21 15 0 0,-30 28-26 0 0,1 1 1 0 0,-1-1 0 0 0,1 1 0 0 0,-1 0 0 0 0,1-1 0 0 0,-1 1 0 0 0,0-1 0 0 0,1 1 0 0 0,-1-1-1 0 0,1 1 1 0 0,-1-1 0 0 0,0 1 0 0 0,1-1 0 0 0,-1 0 0 0 0,0 1 0 0 0,0-1 0 0 0,1 1 0 0 0,-1-1 0 0 0,0 0-1 0 0,0 1 1 0 0,0-1 0 0 0,0 0 0 0 0,0 1 0 0 0,0-1 0 0 0,0 0 0 0 0,0 1-2 0 0,-1-18 50 0 0,2-62 241 0 0,6 51-221 0 0,7 7-13 0 0,-11 18-46 0 0,0 0 1 0 0,-1 0 0 0 0,0 0-1 0 0,1 0 1 0 0,-1-1-1 0 0,-1 1 1 0 0,1-1-1 0 0,-1 1 1 0 0,1-1-1 0 0,-1 1 1 0 0,-1-1-1 0 0,1 0 1 0 0,-1 1-1 0 0,0-2-11 0 0,1 2 8 0 0,-1-1 1 0 0,0 1-1 0 0,1-1 0 0 0,0 1 0 0 0,0 0 0 0 0,0-1 0 0 0,1 1 0 0 0,0 0 0 0 0,-1 0 0 0 0,1 0 0 0 0,1 0 0 0 0,-1 0 0 0 0,0 0-8 0 0,17-33 46 0 0,-18 31-41 0 0,0 1-1 0 0,0-1 1 0 0,0 0-1 0 0,-1 0 1 0 0,1 1-1 0 0,-1-1 1 0 0,-1-3-5 0 0,1-1 3 0 0,-1 1 1 0 0,2-1-1 0 0,-1 1 1 0 0,2 0-1 0 0,-1 0 1 0 0,1-1-1 0 0,0 1 1 0 0,1-1-4 0 0,27-64-7 0 0,-13 29-56 0 0,-1 16-91 0 0,-4 6-42 0 0,-6 1-135 0 0,-5 11 112 0 0,-1-1-42 0 0,0 1-45 0 0,1 0-52 0 0,1 0-59 0 0,3 0-65 0 0,1 0-81 0 0,2 0-83 0 0,1 0-96 0 0,-3 0-101 0 0,-2 1 17 0 0,-1 1-101 0 0,-1 3 274 0 0,-1 1-54 0 0,1 1-56 0 0,1 0-63 0 0,2 1-460 0 0,2 1-108 0 0,3 0-383 0 0,5 2-1005 0 0</inkml:trace>
  <inkml:trace contextRef="#ctx0" brushRef="#br0" timeOffset="596.9513">1560 625 10178 0 0,'0'0'1989'0'0,"0"0"-1370"0"0,0 0-37 0 0,0 0 83 0 0,0 0-64 0 0,0 0-54 0 0,0 0-47 0 0,0 0-38 0 0,0 0-34 0 0,0 0 342 0 0,0 0-98 0 0,0 0-90 0 0,0 0-86 0 0,0 0-78 0 0,0 0-68 0 0,0 0-57 0 0,-1 0-42 0 0,-5 0-36 0 0,-24 0 139 0 0,30 0-348 0 0,0 0-1 0 0,-1 0 0 0 0,1 0 0 0 0,0 0 0 0 0,0 0 1 0 0,-1 0-1 0 0,1 0 0 0 0,0 1 0 0 0,0-1 0 0 0,0 0 1 0 0,-1 0-1 0 0,1 0 0 0 0,0 0 0 0 0,0-1 0 0 0,-1 1 1 0 0,1 0-1 0 0,0 0 0 0 0,0 0 0 0 0,-1 0 0 0 0,1 0 1 0 0,0 0-1 0 0,0 0 0 0 0,0 0 0 0 0,-1 0 0 0 0,1-1 1 0 0,0 1-1 0 0,0 0 0 0 0,0 0 0 0 0,-1 0 0 0 0,1 0 0 0 0,0-1 1 0 0,0 1-1 0 0,0 0 0 0 0,0 0 0 0 0,0 0 0 0 0,-1-1 1 0 0,1 1-1 0 0,0 0 0 0 0,0 0 0 0 0,0 0 0 0 0,0-1 1 0 0,0 1-1 0 0,0 0 0 0 0,0 0 0 0 0,0-1 0 0 0,0 1 1 0 0,0 0-1 0 0,0 0 0 0 0,0-1 0 0 0,0 1 0 0 0,0 0 1 0 0,0 0-1 0 0,0 0 0 0 0,0-1 0 0 0,0 1 0 0 0,0 0 0 0 0,1-1-4 0 0,-1-28 252 0 0,0 29-249 0 0,0-1 0 0 0,0 1 0 0 0,0 0 0 0 0,0 0 0 0 0,0-1 0 0 0,0 1 1 0 0,0 0-1 0 0,0 0 0 0 0,0-1 0 0 0,0 1 0 0 0,0 0 0 0 0,0 0 0 0 0,0-1 0 0 0,0 1 0 0 0,0 0 0 0 0,0 0 1 0 0,0 0-1 0 0,0-1 0 0 0,0 1 0 0 0,0 0 0 0 0,0 0 0 0 0,0-1 0 0 0,-1 1 0 0 0,1 0 0 0 0,0 0 0 0 0,0 0 0 0 0,0-1 1 0 0,0 1-1 0 0,0 0 0 0 0,-1 0 0 0 0,1 0 0 0 0,0 0 0 0 0,0 0 0 0 0,0-1 0 0 0,-1 1 0 0 0,1 0 0 0 0,0 0 0 0 0,0 0 1 0 0,0 0-1 0 0,-1 0 0 0 0,1 0 0 0 0,0 0 0 0 0,0 0 0 0 0,-1 0 0 0 0,1 0 0 0 0,0 0 0 0 0,0 0 0 0 0,-1 0 1 0 0,1 0-1 0 0,0 0 0 0 0,0 0 0 0 0,0 0 0 0 0,-1 0 0 0 0,1 0 0 0 0,0 0 0 0 0,0 0 0 0 0,-1 0-4 0 0,-9 0 75 0 0,-41-2 413 0 0,43 0-427 0 0,3-1-45 0 0,-7-16 124 0 0,2 6-22 0 0,-4 9-19 0 0,-10 3 55 0 0,13 0-115 0 0,5 1-31 0 0,-1-1 1 0 0,0 1 0 0 0,1 0 0 0 0,-1 1 0 0 0,0 0 0 0 0,1 0 0 0 0,-1 0 0 0 0,1 1 0 0 0,-5 1-9 0 0,-26 27 4 0 0,36-30-5 0 0,1 1 0 0 0,0-1 0 0 0,-1 1-1 0 0,1-1 1 0 0,-1 1 0 0 0,1-1 0 0 0,-1 1 0 0 0,1-1 0 0 0,-1 1 0 0 0,1-1 0 0 0,-1 0-1 0 0,1 1 1 0 0,-1-1 0 0 0,1 0 0 0 0,-1 0 0 0 0,0 1 0 0 0,1-1 0 0 0,-1 0-1 0 0,0 0 1 0 0,1 0 0 0 0,-1 0 0 0 0,1 0 0 0 0,-1 0 0 0 0,0 0 0 0 0,1 0 0 0 0,-1 0 1 0 0,-3 0-3 0 0,0 1 0 0 0,1-1 1 0 0,-1 1-1 0 0,0 0 1 0 0,1 0-1 0 0,-1 0 0 0 0,0 0 1 0 0,1 0-1 0 0,-1 1 0 0 0,1 0 1 0 0,0-1-1 0 0,0 1 1 0 0,0 1-1 0 0,0-1 0 0 0,0 0 1 0 0,0 1-1 0 0,0-1 1 0 0,1 1-1 0 0,-1 0 0 0 0,1 0 1 0 0,0 0-1 0 0,0 0 1 0 0,0 1 2 0 0,-13 27-29 0 0,12-24 20 0 0,1-1 0 0 0,-1 0 0 0 0,-1 0 0 0 0,1 0 0 0 0,-1 0 0 0 0,0-1 0 0 0,-3 4 9 0 0,6-9-4 0 0,1 0 1 0 0,-1 1 0 0 0,1-1 0 0 0,-1 0 0 0 0,1 1 0 0 0,-1-1 0 0 0,1 1 0 0 0,0-1-1 0 0,-1 1 1 0 0,1-1 0 0 0,-1 1 0 0 0,1-1 0 0 0,0 1 0 0 0,0 0 0 0 0,-1-1-1 0 0,1 1 1 0 0,0-1 0 0 0,0 1 0 0 0,0 0 0 0 0,0-1 0 0 0,-1 1 0 0 0,1 0 0 0 0,0-1-1 0 0,0 1 1 0 0,0 0 0 0 0,1-1 3 0 0,-1 127-361 0 0,2-107 305 0 0,6 0 40 0 0,6 6 38 0 0,15 10 65 0 0,24 14 83 0 0,-26-32-132 0 0,-23-16-31 0 0,0 0 1 0 0,-1 0-1 0 0,1-1 0 0 0,0 0 1 0 0,0 0-1 0 0,0 0 0 0 0,0 0 1 0 0,0-1-1 0 0,0 1 0 0 0,0-1 1 0 0,1 0-1 0 0,-1 0-7 0 0,2-2 7 0 0,0 1 0 0 0,0-1 0 0 0,0 0 0 0 0,0 0 0 0 0,0 0 0 0 0,-1-1 0 0 0,1 0 0 0 0,-1 0 0 0 0,4-3-7 0 0,-5 3 6 0 0,0 1-1 0 0,0-1 0 0 0,0 1 1 0 0,1-1-1 0 0,-1 1 0 0 0,1 1 0 0 0,0-1 1 0 0,0 1-1 0 0,-1-1 0 0 0,1 2 1 0 0,4-2-6 0 0,-8 2 1 0 0,-1 0 0 0 0,1 0 0 0 0,0 0 0 0 0,-1 0 0 0 0,1 0 0 0 0,0 0 0 0 0,-1 0 1 0 0,1 0-1 0 0,-1 0 0 0 0,1 0 0 0 0,0-1 0 0 0,-1 1 0 0 0,1 0 0 0 0,-1-1 0 0 0,1 1 1 0 0,-1 0-1 0 0,1-1 0 0 0,0 1 0 0 0,-1 0 0 0 0,0-1 0 0 0,1 1 0 0 0,-1-1 1 0 0,1 1-1 0 0,-1-1 0 0 0,0 1 0 0 0,1-1-1 0 0,36-29 13 0 0,0 15 3 0 0,-22-14 12 0 0,15 14 16 0 0,-15-22-24 0 0,-2 14-18 0 0,-10 20-3 0 0,0-1-1 0 0,-1 0 1 0 0,1-1-1 0 0,-1 1 1 0 0,0 0-1 0 0,0-1 1 0 0,-1 1-1 0 0,1-1 1 0 0,-1 1 0 0 0,0-1-1 0 0,0 0 1 0 0,-1 1-1 0 0,1-1 1 0 0,-1 0-1 0 0,0-3 2 0 0,-1-33-26 0 0,-1 14 7 0 0,2 0 1 0 0,0-1 0 0 0,2 1-1 0 0,1 0 1 0 0,2-4 18 0 0,25-28-48 0 0,-27 46 41 0 0,-1 1 0 0 0,0-1 0 0 0,-1 0 0 0 0,-1 1 0 0 0,1-1 0 0 0,-2-6 7 0 0,0-13-1 0 0,1 23 2 0 0,-1 0 0 0 0,0-1 1 0 0,-1 1-1 0 0,0 0 0 0 0,0 0 0 0 0,-1 0 1 0 0,0 0-1 0 0,-1 0 0 0 0,0 0 1 0 0,0 1-1 0 0,-1 0-1 0 0,-1-3 9 0 0,-1-12 37 0 0,7-51 86 0 0,0 74-130 0 0,0 0-1 0 0,0-1 1 0 0,0 1 0 0 0,0 0-1 0 0,0 0 1 0 0,0 0 0 0 0,0-1-1 0 0,0 1 1 0 0,0 0-1 0 0,0 0 1 0 0,0-1 0 0 0,0 1-1 0 0,0 0 1 0 0,0 0-1 0 0,0-1 1 0 0,0 1 0 0 0,0 0-1 0 0,0 0 1 0 0,0-1 0 0 0,0 1-1 0 0,0 0 1 0 0,0 0-1 0 0,0 0 1 0 0,-1-1 0 0 0,1 1-1 0 0,0 0 1 0 0,0 0-1 0 0,0 0 1 0 0,0 0 0 0 0,0-1-1 0 0,-1 1 1 0 0,1 0 0 0 0,0 0-1 0 0,0 0 1 0 0,0 0-1 0 0,-1 0 1 0 0,1-1 0 0 0,0 1-1 0 0,0 0 1 0 0,-1 0-1 0 0,1 0 1 0 0,0 0 0 0 0,0 0-1 0 0,0 0 1 0 0,-1 0 0 0 0,1 0-1 0 0,0 0 1 0 0,0 0-1 0 0,-1 0 1 0 0,1 0 0 0 0,0 0-1 0 0,0 0 1 0 0,-1 0-1 0 0,1 0 1 0 0,0 0 0 0 0,0 0-1 0 0,-1 1-1 0 0,-28-1 83 0 0,21 0-2 0 0,8 0 13 0 0,0 30 212 0 0,-1 1-90 0 0,0-6-92 0 0,0 1-36 0 0,1-12-51 0 0,0 0 0 0 0,0 1 0 0 0,2-1 0 0 0,0 1 0 0 0,1-1 0 0 0,1 3-37 0 0,25 42 127 0 0,-25-39-90 0 0,-1-1 1 0 0,-1 0 0 0 0,-1 1-1 0 0,-1-1 1 0 0,-2 15-38 0 0,2-1 48 0 0,0 67 102 0 0,0 23-50 0 0,0-118-94 0 0,0 1 0 0 0,0-1 0 0 0,1 1 0 0 0,0-1 0 0 0,0 0 0 0 0,1 1 1 0 0,-1-1-1 0 0,1 0 0 0 0,0 0 0 0 0,0 0 0 0 0,1 0 0 0 0,0 0 0 0 0,2 4-6 0 0,-2-5 4 0 0,0-1 0 0 0,-1 2 0 0 0,0-1 0 0 0,0 0 0 0 0,0 0 0 0 0,-1 0 1 0 0,1 1-1 0 0,-1-1 0 0 0,0 1 0 0 0,0-1 0 0 0,0 1 0 0 0,-1 0 0 0 0,0 3-4 0 0,0 8-97 0 0,0 0 86 0 0,0-2 55 0 0,0 17 118 0 0,0-12-138 0 0,0-8-77 0 0,0 1-71 0 0,0 1-106 0 0,0-6 71 0 0,0 0-33 0 0,0 1-35 0 0,0 0-38 0 0,0 0-41 0 0,0 0-43 0 0,0-8 53 0 0,1 0-36 0 0,1 0-39 0 0,3 0-45 0 0,1 0-48 0 0,3 0-55 0 0,-1 0-61 0 0,-2 0-66 0 0,-1 0-73 0 0,-3-1-75 0 0,-1-1-75 0 0,-1-2-77 0 0,0-3-83 0 0,1-1-108 0 0,0 4 519 0 0,0 0-38 0 0,1 0-42 0 0,0 1-45 0 0,4-1-542 0 0,0 2-100 0 0,4 1-374 0 0,5 0-988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2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89 313 6977 0 0,'0'0'1362'0'0,"-7"-8"-6"0"0,-23-22-39 0 0,30 30-1267 0 0,-1 0 0 0 0,1-1 0 0 0,-1 1 0 0 0,1 0 0 0 0,-1-1 0 0 0,1 1 0 0 0,-1-1 0 0 0,1 1 0 0 0,0-1 0 0 0,-1 1 0 0 0,1-1 0 0 0,0 1 0 0 0,-1-1 0 0 0,1 0 0 0 0,0 1 0 0 0,0-1 0 0 0,-1 1 0 0 0,1-1 0 0 0,0 0 0 0 0,0 1 0 0 0,0-1 0 0 0,0 0 0 0 0,0 1 0 0 0,0-1 0 0 0,0 0 0 0 0,0 1-50 0 0,0-3 111 0 0,0-1 41 0 0,0-3 253 0 0,0-2 86 0 0,0-14 774 0 0,0 16-906 0 0,0 1-40 0 0,0 1-52 0 0,0 0-74 0 0,0 2-90 0 0,0 0-109 0 0,0-4 1181 0 0,0 0-20 0 0,0-23-77 0 0,0 23-578 0 0,0 6-33 0 0,1 1-38 0 0,5 0-33 0 0,-4 0-364 0 0,-1 0-1 0 0,0 0 0 0 0,1 0 1 0 0,-1 0-1 0 0,0 0 0 0 0,1 0 1 0 0,-1 1-1 0 0,0-1 0 0 0,1 0 1 0 0,-1 1-1 0 0,0-1 0 0 0,0 1 1 0 0,0-1-1 0 0,1 1 0 0 0,-1-1 1 0 0,0 1-1 0 0,0 0 0 0 0,0 0 1 0 0,0 0-1 0 0,0-1 0 0 0,0 1 1 0 0,0 0-1 0 0,0 0 0 0 0,0 0 1 0 0,-1 1-1 0 0,1-1 0 0 0,0 0 1 0 0,-1 0-1 0 0,1 0 0 0 0,0 1-31 0 0,2 21 418 0 0,-2 6-43 0 0,-2-12-197 0 0,1 31 283 0 0,0 2-112 0 0,0 0-94 0 0,0 0-78 0 0,0-4-71 0 0,0-1-38 0 0,0 149 91 0 0,1-171-144 0 0,1 0 0 0 0,1 0 0 0 0,1 0 0 0 0,1-1-1 0 0,4 9-14 0 0,-4-11 12 0 0,0 1-1 0 0,-1-1 0 0 0,-1 1 1 0 0,0-1-1 0 0,-2 8-11 0 0,-1-16 5 0 0,0 0 1 0 0,0 0-1 0 0,2 1 0 0 0,-1-1 1 0 0,3 9-6 0 0,26 38 28 0 0,-28-53-26 0 0,-1-1 0 0 0,0 1 1 0 0,0 0-1 0 0,-1-1 0 0 0,0 1 1 0 0,0 0-1 0 0,0 3-2 0 0,-1 1 1 0 0,1-1 0 0 0,0 0 0 0 0,1 1 0 0 0,0-1 0 0 0,1 0 0 0 0,0 1 0 0 0,0-1 0 0 0,1 1-1 0 0,27 64 2 0 0,-24-52 7 0 0,3 1 8 0 0,9-11-10 0 0,-17-11-7 0 0,1-1 1 0 0,-1 1-1 0 0,0 0 1 0 0,0 0-1 0 0,0-1 0 0 0,1 1 1 0 0,-1 0-1 0 0,0 0 1 0 0,0 0-1 0 0,0 0 1 0 0,-1 0-1 0 0,1 0 1 0 0,0 1-1 0 0,0-1 0 0 0,-1 0 1 0 0,1 0-1 0 0,0 1 1 0 0,-1-1-1 0 0,1 0 1 0 0,-1 1-1 0 0,0-1 1 0 0,1 0-1 0 0,-1 1 0 0 0,0-1 1 0 0,0 1-1 0 0,0-1 1 0 0,0 0-1 0 0,0 1 1 0 0,0-1-1 0 0,0 1 1 0 0,-1-1-1 0 0,1 2 0 0 0,0 34-5 0 0,0-30-78 0 0,0-7 0 0 0,0 0-46 0 0,0 0-69 0 0,0 0-95 0 0,0 0 103 0 0,0 0-33 0 0,0 0-38 0 0,0 0-41 0 0,0 0-45 0 0,0-1-48 0 0,0-1-50 0 0,0-2-52 0 0,0-1 148 0 0,0 0-101 0 0,0 0-89 0 0,0-1-74 0 0,0-2-146 0 0,0 0-55 0 0,0-19-1996 0 0,0 15 1656 0 0,0 6 516 0 0,0-1 49 0 0,0 2 179 0 0,0 1 41 0 0,0 0 46 0 0,0 0 51 0 0,0 0 57 0 0,0 0 60 0 0,0 2 68 0 0,0-1 70 0 0,0-10-1182 0 0,0 2-100 0 0,0-1-358 0 0,0-4-937 0 0</inkml:trace>
  <inkml:trace contextRef="#ctx0" brushRef="#br0" timeOffset="318.8776">45 313 10290 0 0,'0'-26'1235'0'0,"0"14"-508"0"0,-1 6-126 0 0,-5-2 146 0 0,-24-22 383 0 0,23 22-615 0 0,6 1-39 0 0,6-15 89 0 0,8 13-36 0 0,7-4 10 0 0,-6-17 199 0 0,16 15-14 0 0,-15-15-26 0 0,22 15-58 0 0,1-16-152 0 0,-12 6-199 0 0,7 7-34 0 0,11 11-19 0 0,40 6 206 0 0,-42 2-221 0 0,-4 6-70 0 0,-9 9-53 0 0,-6-2-41 0 0,7-1 15 0 0,-26-12-66 0 0,-1 0 0 0 0,0 0 0 0 0,0 0 1 0 0,0 0-1 0 0,0 1 0 0 0,0 0 0 0 0,0-1 0 0 0,0 1 0 0 0,-1 0 0 0 0,1 0 0 0 0,0 0 0 0 0,-1 1 0 0 0,0-1 0 0 0,0 1 1 0 0,1-1-1 0 0,-1 1 0 0 0,-1 0 0 0 0,2 2-6 0 0,12 39 77 0 0,-1-21-44 0 0,-11-19-24 0 0,-1 0 0 0 0,1 0-1 0 0,-1 0 1 0 0,0 0 0 0 0,0 0-1 0 0,0 1 1 0 0,0-1 0 0 0,-1 1-1 0 0,0-1 1 0 0,0 1 0 0 0,0 0 0 0 0,0-1-1 0 0,-1 1 1 0 0,0 0-9 0 0,2 29 47 0 0,-1-25-30 0 0,0 0 1 0 0,-1 0-1 0 0,0 0 1 0 0,0 0 0 0 0,-1 0-1 0 0,0 0 1 0 0,-1 0-1 0 0,0 0 1 0 0,0 0 0 0 0,-1 1-18 0 0,-27 35 88 0 0,17-16-15 0 0,10-22-58 0 0,0-1 1 0 0,0 0-1 0 0,0 1 0 0 0,-1-1 0 0 0,0 0 1 0 0,0-1-1 0 0,-1 1 0 0 0,0-1 0 0 0,0 1-15 0 0,-80 70 163 0 0,75-67-146 0 0,-1-2-1 0 0,0 1 1 0 0,0-2-1 0 0,-1 1 0 0 0,0-2 1 0 0,-7 3-17 0 0,4-3 28 0 0,0 1 1 0 0,0 1-1 0 0,-14 8-28 0 0,7-3 11 0 0,-12-3-13 0 0,9-8-43 0 0,4-1-39 0 0,0-1-53 0 0,4 0-35 0 0,1 0-58 0 0,5 1 44 0 0,1 0-35 0 0,1 0-38 0 0,2 0-44 0 0,3 0-48 0 0,0-1-52 0 0,1-1-57 0 0,-1-2-60 0 0,3 2 320 0 0,0 1 35 0 0,-1-1-72 0 0,0 0 82 0 0,0 1 104 0 0,1 0 35 0 0,-2-3-17 0 0,1 3-26 0 0,1-1-48 0 0,-1 1-31 0 0,1-1-53 0 0,-1 0-62 0 0,0 0-71 0 0,0 0-6 0 0,0 0-60 0 0,-1 0-66 0 0,1-1-71 0 0,-1 0-74 0 0,0 0-82 0 0,-1 0-85 0 0,1-1-91 0 0,-10-8-861 0 0,4 3 480 0 0,5 4 523 0 0,0 1-47 0 0,0 1-336 0 0,2 1-80 0 0,1 0-312 0 0,0 2-830 0 0</inkml:trace>
  <inkml:trace contextRef="#ctx0" brushRef="#br0" timeOffset="872.7228">802 758 9098 0 0,'0'0'1516'0'0,"0"0"-581"0"0,0 0-402 0 0,0 0-36 0 0,0 0 415 0 0,0-1-69 0 0,0-5-55 0 0,0-9-53 0 0,0 0-64 0 0,0 9-73 0 0,0 5-55 0 0,0 1-38 0 0,0 0-38 0 0,0 0-38 0 0,0 0-38 0 0,0 0 295 0 0,8 7-109 0 0,22 23-87 0 0,-30-30-474 0 0,1 0 1 0 0,-1 1-1 0 0,1-1 1 0 0,-1 1-1 0 0,1-1 1 0 0,-1 1-1 0 0,1-1 1 0 0,-1 1-1 0 0,0-1 1 0 0,1 1-1 0 0,-1-1 0 0 0,0 1 1 0 0,1-1-1 0 0,-1 1 1 0 0,0-1-1 0 0,0 1 1 0 0,1 0-1 0 0,-1-1 1 0 0,0 1-1 0 0,0 0 1 0 0,0-1-1 0 0,0 1 1 0 0,0 0-1 0 0,0-1 0 0 0,0 1 1 0 0,0 0-17 0 0,0 10 138 0 0,-1 23 116 0 0,9 2-46 0 0,22 1-9 0 0,-29-36-194 0 0,-1-1 0 0 0,1 1 0 0 0,-1-1 1 0 0,1 0-1 0 0,-1 1 0 0 0,1-1 0 0 0,-1 1 0 0 0,1-1 0 0 0,-1 1 1 0 0,0-1-1 0 0,1 1 0 0 0,-1-1 0 0 0,0 1 0 0 0,1 0 1 0 0,-1-1-1 0 0,0 1 0 0 0,0-1 0 0 0,0 1 0 0 0,0 0 0 0 0,1-1 1 0 0,-1 1-1 0 0,0 0 0 0 0,0-1 0 0 0,0 1 0 0 0,0 0 1 0 0,0-1-7 0 0,0 5 12 0 0,1-1 0 0 0,-1 1 0 0 0,1 0-1 0 0,1-1 1 0 0,-1 0 0 0 0,1 1 0 0 0,-1-1-1 0 0,1 0 1 0 0,0 0 0 0 0,1 0 0 0 0,-1 0-1 0 0,1 0-10 0 0,0 1 6 0 0,0-1 0 0 0,0 1-1 0 0,-1 0 1 0 0,1 0-1 0 0,-1 1 1 0 0,0-1 0 0 0,-1 0-1 0 0,1 1 1 0 0,-1-1-1 0 0,0 1 1 0 0,0-1 0 0 0,-1 4-6 0 0,0-5 4 0 0,1 1 0 0 0,-1 0 0 0 0,1-1 0 0 0,0 1 1 0 0,0 0-1 0 0,0-1 0 0 0,1 1 0 0 0,-1-1 1 0 0,1 1-1 0 0,1-1 0 0 0,-1 0 0 0 0,0 0 0 0 0,1 0 1 0 0,0 0-1 0 0,0-1 0 0 0,0 1 0 0 0,0-1 1 0 0,2 2-5 0 0,-4-4 1 0 0,-1-1 0 0 0,1 0 0 0 0,-1 1 0 0 0,1-1 0 0 0,-1 1 0 0 0,1-1 0 0 0,-1 1 1 0 0,1-1-1 0 0,-1 1 0 0 0,0-1 0 0 0,1 1 0 0 0,-1-1 0 0 0,0 1 0 0 0,1-1 0 0 0,-1 1 1 0 0,0 0-1 0 0,0-1 0 0 0,0 1 0 0 0,1-1 0 0 0,-1 1 0 0 0,0 0 0 0 0,0-1 1 0 0,0 1-1 0 0,0 0 0 0 0,0-1 0 0 0,0 1-1 0 0,0 17-12 0 0,0 21 134 0 0,0-27 16 0 0,0-51-54 0 0,0-80-27 0 0,0-67-15 0 0,-1 174-38 0 0,1 0 0 0 0,1 0 0 0 0,0 0 1 0 0,1 0-1 0 0,2-9-4 0 0,26-31 11 0 0,-15 7 18 0 0,-1 21-17 0 0,-11 20-8 0 0,-1 0 1 0 0,1 0-1 0 0,-1 0 0 0 0,1-1 1 0 0,-1 1-1 0 0,-1 0 1 0 0,1-1-1 0 0,-1 0 0 0 0,1 1 1 0 0,-1-1-1 0 0,0-5-4 0 0,-1 10 2 0 0,0-1-1 0 0,0 0 0 0 0,0 1 1 0 0,0-1-1 0 0,0 1 1 0 0,0-1-1 0 0,0 0 1 0 0,0 1-1 0 0,0-1 1 0 0,1 0-1 0 0,-1 1 1 0 0,0-1-1 0 0,0 1 1 0 0,1-1-1 0 0,-1 1 1 0 0,0-1-1 0 0,1 0 1 0 0,-1 1-1 0 0,1-1 1 0 0,-1 1-1 0 0,1 0 1 0 0,-1-1-1 0 0,1 1 1 0 0,-1-1-1 0 0,1 1 1 0 0,-1 0-2 0 0,30-30 32 0 0,-30 29-32 0 0,1 1 1 0 0,-1-1 0 0 0,0 1-1 0 0,1-1 1 0 0,-1 1 0 0 0,1-1-1 0 0,-1 1 1 0 0,1-1 0 0 0,-1 1-1 0 0,1 0 1 0 0,-1-1 0 0 0,1 1-1 0 0,-1 0 1 0 0,1-1 0 0 0,0 1-1 0 0,-1 0 1 0 0,1 0 0 0 0,0 0-1 0 0,-1 0 1 0 0,1-1 0 0 0,-1 1-1 0 0,1 0 1 0 0,0 0 0 0 0,-1 0-1 0 0,1 0 1 0 0,0 0-1 0 0,29 0-51 0 0,-24 0-43 0 0,-5 0-78 0 0,0 0-108 0 0,1 0 87 0 0,2 0-43 0 0,-2 0 366 0 0,0 0-42 0 0,1 0-40 0 0,-1 0-38 0 0,1 0-37 0 0,-1 0-35 0 0,4 0-161 0 0,0 0-123 0 0,0 0-111 0 0,1 0-99 0 0,0 0-87 0 0,1 0-226 0 0,1 0-87 0 0,-2 0 101 0 0,0 0-35 0 0,17 0-2109 0 0,-15 0 1747 0 0,0 0 46 0 0,-1 0 106 0 0,1 0-74 0 0,-1 0-92 0 0,3 0-341 0 0,5 0-903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2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45 134 10026 0 0,'0'0'1305'0'0,"0"0"-524"0"0,0 0-117 0 0,0 0 186 0 0,0 0-195 0 0,0 0-34 0 0,0 0-45 0 0,0 0-56 0 0,0 0-63 0 0,0 0-48 0 0,0 0 324 0 0,0 0-55 0 0,8 0-45 0 0,4 0-445 0 0,2 1 55 0 0,46 0 725 0 0,-34-2-584 0 0,-11 0-207 0 0,-2-1-37 0 0,-1 0-44 0 0,-1-1-54 0 0,26-15 247 0 0,-33 15-254 0 0,0 1 0 0 0,0 0 1 0 0,0 0-1 0 0,0 0 0 0 0,0 0 0 0 0,1 1 0 0 0,-1-1 1 0 0,0 1-1 0 0,1 0 0 0 0,-1 1 0 0 0,1-1 0 0 0,-1 1 1 0 0,1 0-36 0 0,24 0 149 0 0,-2 0-54 0 0,43 0 51 0 0,-65 0-133 0 0,1 0 0 0 0,-1-1 0 0 0,1 0 0 0 0,-1 1 0 0 0,1-2 0 0 0,-1 1-1 0 0,0-1 1 0 0,0 0 0 0 0,1 0 0 0 0,-1 0 0 0 0,-1 0 0 0 0,1-1-1 0 0,4-3-12 0 0,-5 3 8 0 0,0 1 0 0 0,0 0-1 0 0,0-1 1 0 0,0 1 0 0 0,0 1-1 0 0,1-1 1 0 0,-1 1 0 0 0,1-1-1 0 0,-1 1 1 0 0,1 1 0 0 0,-1-1-1 0 0,1 0 1 0 0,3 1-8 0 0,25 2 26 0 0,-24-1-21 0 0,0 0-1 0 0,0-1 1 0 0,0 0-1 0 0,1 0 1 0 0,-1-1 0 0 0,0 0-1 0 0,0-1 1 0 0,0 0 0 0 0,-1 0-1 0 0,3-1-4 0 0,26-27 10 0 0,-30 23-33 0 0,-7 7-75 0 0,0 0 5 0 0,0 0-38 0 0,-1 1-44 0 0,-5 5-54 0 0,-16 15-192 0 0,14-12 202 0 0,1-3-193 0 0,-1-5-57 0 0,-4 0 93 0 0,0 2 40 0 0,-1 3-30 0 0,-5 5-140 0 0,-4 1-68 0 0,5-5 147 0 0,2-4 24 0 0,-2-1-59 0 0,-1-1 39 0 0,3 3 64 0 0,1 3 54 0 0,2 0 45 0 0,-5 2-20 0 0,-4 0 36 0 0,16-8 176 0 0,-1 0 0 0 0,0 0 0 0 0,0 0 1 0 0,0-1-1 0 0,0 0 0 0 0,-6-1 68 0 0,-35 3-330 0 0,15 8 81 0 0,9 3 135 0 0,-5 4 15 0 0,-10-10 73 0 0,5-9 108 0 0,7 1 36 0 0,-1 1 52 0 0,2 3 53 0 0,2 4 55 0 0,14-1-103 0 0,-5 2-36 0 0,3 0-42 0 0,3-4 6 0 0,1 0 31 0 0,-1-1 61 0 0,1-1 27 0 0,0-1 63 0 0,-2 0 74 0 0,0-1 83 0 0,2 8 410 0 0,-23 22 7 0 0,23-23-4 0 0,7 0-39 0 0,0 18-374 0 0,0-1 0 0 0,0 40 656 0 0,0-45-789 0 0,0 0-34 0 0,0-2-67 0 0,0-2-44 0 0,0-2-53 0 0,0-1-59 0 0,0 14 148 0 0,0-3-34 0 0,0 19 86 0 0,0-5-79 0 0,0 51 152 0 0,0-56-194 0 0,0 3 38 0 0,6 25-18 0 0,9 1-48 0 0,-9-38-68 0 0,0 0 1 0 0,-2 0 0 0 0,0 0-1 0 0,-1 24-35 0 0,-3 123 99 0 0,0-162-94 0 0,0-1 0 0 0,0 1 0 0 0,1-1-1 0 0,0 0 1 0 0,0 1 0 0 0,1-1 0 0 0,0 0 0 0 0,0 0 0 0 0,0 0-1 0 0,1 0 1 0 0,0 0 0 0 0,3 3-5 0 0,-3-4 4 0 0,0 1-1 0 0,0 0 1 0 0,0 0 0 0 0,-1 0-1 0 0,0 0 1 0 0,0 0-1 0 0,0 1 1 0 0,-1-1 0 0 0,0 0-1 0 0,-1 1 1 0 0,0-1-1 0 0,0 4-3 0 0,0 160 60 0 0,0-166-57 0 0,0 0 0 0 0,1-1-1 0 0,0 1 1 0 0,0 0-1 0 0,0-1 1 0 0,0 1-1 0 0,1-1 1 0 0,-1 1-1 0 0,1-1 1 0 0,1 0-1 0 0,-1 0 1 0 0,0 0 0 0 0,1 0-1 0 0,0 1-2 0 0,11 17 0 0 0,-13-18 0 0 0,1-1 0 0 0,-1 0 0 0 0,0 1 0 0 0,0-1 0 0 0,-1 1 0 0 0,1-1-1 0 0,-1 1 1 0 0,0-1 0 0 0,0 4 0 0 0,0-7 0 0 0,0 44 8 0 0,0-44-7 0 0,0 1-1 0 0,0-1 1 0 0,0 0-1 0 0,0 0 1 0 0,0 0 0 0 0,0 1-1 0 0,0-1 1 0 0,0 0-1 0 0,0 0 1 0 0,0 1 0 0 0,0-1-1 0 0,0 0 1 0 0,0 0-1 0 0,0 1 1 0 0,0-1-1 0 0,0 0 1 0 0,0 0 0 0 0,0 0-1 0 0,0 1 1 0 0,0-1-1 0 0,0 0 1 0 0,0 0 0 0 0,1 1-1 0 0,-1-1 1 0 0,0 0-1 0 0,0 0 1 0 0,0 0-1 0 0,0 1 1 0 0,0-1 0 0 0,1 0-1 0 0,-1 0 1 0 0,0 0-1 0 0,0 0 1 0 0,0 0 0 0 0,1 1-1 0 0,-1-1 1 0 0,0 0-1 0 0,0 0 1 0 0,0 0-1 0 0,1 0 1 0 0,-1 0 0 0 0,0 0-1 0 0,0 0 1 0 0,1 0-1 0 0,-1 0 1 0 0,0 0 0 0 0,0 0-1 0 0,1 0 1 0 0,-1 0-1 0 0,0 0 1 0 0,0 0-1 0 0,0 0 1 0 0,1 0 0 0 0,-1 0-1 0 0,0 0 1 0 0,0 0-1 0 0,1 0 0 0 0,29 0 10 0 0,-30-1-10 0 0,0 1 0 0 0,0 0 0 0 0,0 0 0 0 0,1 0 0 0 0,-1 0 0 0 0,0 0 0 0 0,0 0 1 0 0,1 0-1 0 0,-1 0 0 0 0,0 0 0 0 0,0 0 0 0 0,1 0 0 0 0,-1 0 0 0 0,0 0 0 0 0,0 0 0 0 0,0 0 0 0 0,1 0 0 0 0,-1 0 1 0 0,0 0-1 0 0,0 0 0 0 0,1 0 0 0 0,-1 1 0 0 0,0-1 0 0 0,0 0 0 0 0,0 0 0 0 0,1 0 0 0 0,-1 0 0 0 0,0 0 0 0 0,0 1 1 0 0,0-1-1 0 0,0 0 0 0 0,1 0 0 0 0,-1 0 0 0 0,0 0 0 0 0,0 1 0 0 0,0-1 0 0 0,0 0 0 0 0,0 0 0 0 0,0 1 1 0 0,0-1-1 0 0,0 0 0 0 0,1 0 0 0 0,-1 0 0 0 0,0 1 0 0 0,0-1 0 0 0,0 0 0 0 0,0 0 0 0 0,0 1 0 0 0,0-1 0 0 0,0 0 1 0 0,0 0-1 0 0,-1 1 0 0 0,1-1 0 0 0,0 0 0 0 0,0 0 0 0 0,0 1 0 0 0,0-1 0 0 0,0 1 0 0 0,0 1 0 0 0,-1 0 0 0 0,1-1 1 0 0,0 1-1 0 0,1-1 0 0 0,-1 1 0 0 0,0-1 0 0 0,0 1 0 0 0,1-1 0 0 0,-1 1 0 0 0,1-1 0 0 0,-1 1 0 0 0,1-1 1 0 0,-1 1-1 0 0,1-1 0 0 0,0 0 0 0 0,0 1 0 0 0,0-1 0 0 0,2 1-2 0 0,-1-1-1 0 0,1 0 1 0 0,0 0 0 0 0,0 0-1 0 0,0 0 1 0 0,0 0 0 0 0,0 0-1 0 0,0-1 1 0 0,0 0 0 0 0,0 1-1 0 0,0-1 1 0 0,0 0 0 0 0,0 0-1 0 0,1-1 3 0 0,132 1 57 0 0,-101 0-83 0 0,-19 0-151 0 0,2 0 93 0 0,-3 0 78 0 0,19 0 57 0 0,-14 0-98 0 0,-11 0-20 0 0,-1 0-40 0 0,1 0-46 0 0,0 0-55 0 0,0 0-94 0 0,1 0-87 0 0,0 0-96 0 0,-1 0-106 0 0,1 0-116 0 0,-5 0 306 0 0,0 0-32 0 0,-1 0-35 0 0,1 0-35 0 0,0 0-37 0 0,0 0-38 0 0,-2 0 138 0 0,-2 0-33 0 0,1 0-40 0 0,-1 0-45 0 0,-1 0-53 0 0,0 0-58 0 0,1 0-65 0 0,-1 0-71 0 0,0 0 106 0 0,0 0-44 0 0,0 0-40 0 0,0 0-35 0 0,0 0-203 0 0,0 0-34 0 0,0 0-2231 0 0</inkml:trace>
  <inkml:trace contextRef="#ctx0" brushRef="#br0" timeOffset="401.1479">847 1159 10882 0 0,'0'-7'551'0'0,"0"-1"94"0"0,0-1 49 0 0,0-10 996 0 0,0 8-727 0 0,0 5-460 0 0,0 1-74 0 0,0-1-71 0 0,0 4-225 0 0,0 0-35 0 0,0 0-37 0 0,0 0-40 0 0,0 1-42 0 0,0 0-46 0 0,1-6 728 0 0,6 6-66 0 0,9-1-88 0 0,-4-5-66 0 0,-5-4-53 0 0,-5-6-42 0 0,-2 10-47 0 0,0 7-45 0 0,7 0 141 0 0,16-7-156 0 0,-9-9-42 0 0,-13 15-184 0 0,0-1 0 0 0,0 1 0 0 0,1-1 1 0 0,-1 1-1 0 0,0-1 0 0 0,0 1 0 0 0,1 0 0 0 0,-1-1 0 0 0,1 1 0 0 0,-1 0 1 0 0,1 0-1 0 0,-1 0 0 0 0,1 0 0 0 0,0 1 0 0 0,-1-1 0 0 0,1 0 1 0 0,0 1-1 0 0,0-1 0 0 0,0 1 0 0 0,-1-1 0 0 0,1 1 0 0 0,0 0 1 0 0,1 0-14 0 0,-3 0 5 0 0,1 0 1 0 0,0 0 0 0 0,-1 0 0 0 0,1 0 0 0 0,-1 0 0 0 0,1 0 0 0 0,0 0-1 0 0,-1 0 1 0 0,1 1 0 0 0,0-1 0 0 0,-1 0 0 0 0,1 0 0 0 0,-1 1-1 0 0,1-1 1 0 0,0 0 0 0 0,-1 1 0 0 0,1-1 0 0 0,-1 0 0 0 0,1 1 0 0 0,-1-1-1 0 0,0 1 1 0 0,1-1 0 0 0,-1 1 0 0 0,1-1 0 0 0,-1 1 0 0 0,0-1-6 0 0,30 30 141 0 0,-29-29-136 0 0,-1-1 0 0 0,0 1 0 0 0,1-1-1 0 0,-1 1 1 0 0,1-1 0 0 0,-1 1 0 0 0,0-1 0 0 0,1 1 0 0 0,-1-1 0 0 0,1 0 0 0 0,0 1-1 0 0,-1-1 1 0 0,1 0 0 0 0,-1 0 0 0 0,1 1 0 0 0,-1-1 0 0 0,1 0 0 0 0,0 0 0 0 0,-1 0-1 0 0,1 1 1 0 0,0-1 0 0 0,-1 0 0 0 0,1 0 0 0 0,0 0 0 0 0,-1 0 0 0 0,1 0-5 0 0,4 0 16 0 0,0 1-1 0 0,-1 0 1 0 0,1 0 0 0 0,0 0 0 0 0,-1 1 0 0 0,1 0 0 0 0,-1 0 0 0 0,1 0-1 0 0,-1 0 1 0 0,0 1 0 0 0,4 3-16 0 0,16 8 60 0 0,-10-8-32 0 0,-12-5-23 0 0,-1 0-1 0 0,1-1 1 0 0,0 1-1 0 0,0 0 1 0 0,-1 0-1 0 0,1 0 1 0 0,0 0-1 0 0,-1 0 1 0 0,1 1 0 0 0,-1-1-1 0 0,1 0 1 0 0,-1 1-1 0 0,0-1 1 0 0,1 1-1 0 0,-1-1 1 0 0,0 1 0 0 0,0 0-1 0 0,0-1 1 0 0,0 1-1 0 0,-1 0 1 0 0,1 0-1 0 0,0 1-4 0 0,6 11 18 0 0,-6-11-11 0 0,1 0-1 0 0,0 0 1 0 0,0 0 0 0 0,0 0 0 0 0,0 0-1 0 0,0 0 1 0 0,0 0 0 0 0,1-1-1 0 0,0 1 1 0 0,0 0-7 0 0,17 17 75 0 0,-16-17-69 0 0,-1 1 0 0 0,0 0-1 0 0,0 0 1 0 0,0 0-1 0 0,-1 0 1 0 0,1 0 0 0 0,-1 0-1 0 0,0 1 1 0 0,0-1-1 0 0,-1 1 1 0 0,1 2-6 0 0,1 5 27 0 0,-1 0 0 0 0,-1 1 0 0 0,0-1 0 0 0,-1 13-27 0 0,2 8 61 0 0,-1-24-39 0 0,0 0 0 0 0,-1 0 0 0 0,0 0-1 0 0,0 0 1 0 0,-1 1 0 0 0,0-1-1 0 0,0 0 1 0 0,-1-1 0 0 0,-1 1 0 0 0,0 2-22 0 0,-27 33 112 0 0,23-30-84 0 0,7-12-20 0 0,-1 0 0 0 0,1 0 0 0 0,-1-1 0 0 0,0 1-1 0 0,0 0 1 0 0,0 0 0 0 0,0-1 0 0 0,0 1 0 0 0,-1-1 0 0 0,1 1 0 0 0,0-1 0 0 0,-1 0 0 0 0,1 1 0 0 0,-1-1 0 0 0,1 0 0 0 0,-1 0 0 0 0,0 0 0 0 0,0 0 0 0 0,1 0 0 0 0,-1 0 0 0 0,0-1 0 0 0,-1 1-8 0 0,-11 6 35 0 0,11-5-24 0 0,0-1-1 0 0,0 1 0 0 0,0 0 0 0 0,0 0 1 0 0,0 0-1 0 0,0 0 0 0 0,0 1 0 0 0,1-1 1 0 0,-1 1-1 0 0,0 1-10 0 0,-17 16 127 0 0,15-16-112 0 0,-1 1-1 0 0,0-1 1 0 0,0 0 0 0 0,-1-1 0 0 0,1 1 0 0 0,-1-1 0 0 0,1-1-1 0 0,-1 1 1 0 0,0-1 0 0 0,-2 0-15 0 0,3 0 13 0 0,-1-1-1 0 0,1 0 1 0 0,0 0 0 0 0,0 0 0 0 0,0-1-1 0 0,-1 0 1 0 0,1-1 0 0 0,0 1-1 0 0,0-1 1 0 0,-1 0 0 0 0,1 0-1 0 0,0-1 1 0 0,0 0 0 0 0,0 0-1 0 0,0-1-12 0 0,-38-26 79 0 0,13 16-37 0 0,28 12-38 0 0,0 0-1 0 0,-1 0 0 0 0,1 0 0 0 0,0-1 0 0 0,0 1 0 0 0,0-1 0 0 0,0 0 0 0 0,1 0 1 0 0,-1 0-1 0 0,0 0 0 0 0,1 0 0 0 0,-1 0 0 0 0,1-1 0 0 0,0 1 0 0 0,0-1 1 0 0,0 0-1 0 0,0 1 0 0 0,-1-3-3 0 0,-12-47 32 0 0,13 45-30 0 0,-6-15 0 0 0,1 0 0 0 0,1 0 0 0 0,1-1 0 0 0,1 1 0 0 0,-1-24-2 0 0,8 5-99 0 0,-2 34 87 0 0,1 0 0 0 0,0 0 0 0 0,0 0 1 0 0,0 0-1 0 0,1 1 0 0 0,0-1 0 0 0,2-3 12 0 0,3-5-77 0 0,-1-3-73 0 0,-2-5-99 0 0,-4 9 78 0 0,0-2-35 0 0,-1 4-130 0 0,1 1 43 0 0,8-15-528 0 0,-3 18 446 0 0,-2 3 120 0 0,1 2-32 0 0,0-1-42 0 0,0 1-49 0 0,1 0-58 0 0,0 0-65 0 0,1 0-74 0 0,0 0-82 0 0,-1 0-18 0 0,1 0-81 0 0,0 0-86 0 0,1-1-93 0 0,-4 2 267 0 0,1-1-43 0 0,-1 0-37 0 0,1-1-33 0 0,5-5-1201 0 0,6-7-1153 0 0</inkml:trace>
  <inkml:trace contextRef="#ctx0" brushRef="#br0" timeOffset="939.5837">1338 669 15195 0 0,'0'0'947'0'0,"0"0"-371"0"0,0 0-71 0 0,0 0 154 0 0,0 0-153 0 0,7 0-49 0 0,8 0-64 0 0,0 0-60 0 0,-9 1-50 0 0,-5 5-41 0 0,1 13-39 0 0,5-2-44 0 0,8 5 13 0 0,4-2-54 0 0,-12-14-85 0 0,-1 1 0 0 0,0-1 1 0 0,-1 1-1 0 0,0 1 0 0 0,0-1 0 0 0,0 1-33 0 0,10 44 127 0 0,-3-22-92 0 0,-8-22-24 0 0,0 1 0 0 0,0-1 0 0 0,-1 1 0 0 0,-1 0 0 0 0,1 0 0 0 0,-2 0 0 0 0,1 1 0 0 0,-1-1 1 0 0,0 7-12 0 0,-1-9 4 0 0,0 0 0 0 0,0 1 1 0 0,1-1-1 0 0,0 0 1 0 0,1 0-1 0 0,0 0 1 0 0,0 0-1 0 0,0 0 1 0 0,1 0-1 0 0,0-1 0 0 0,3 6-4 0 0,-2-6 4 0 0,-1 1-1 0 0,0 0 0 0 0,-1-1 1 0 0,1 1-1 0 0,-1 0 0 0 0,-1 0 1 0 0,1 0-1 0 0,-1 1 0 0 0,0-1 1 0 0,-1 0-1 0 0,0 6-3 0 0,0 121 40 0 0,0-111-42 0 0,0 36-147 0 0,0-52 51 0 0,0-14-15 0 0,0-10 26 0 0,0-18-137 0 0,0 22 155 0 0,0 3 53 0 0,1-25-72 0 0,3 8 41 0 0,-2 18 41 0 0,0 0-1 0 0,1 1 0 0 0,0-1 1 0 0,1 1-1 0 0,0 0 0 0 0,2-3 7 0 0,2-6-18 0 0,6-12 0 0 0,-11 22 15 0 0,-1 1 0 0 0,2-1 0 0 0,-1 1 0 0 0,1 0 0 0 0,0 0 1 0 0,0 1-1 0 0,0-1 0 0 0,1 1 0 0 0,0-1 3 0 0,76-74-17 0 0,-28 26 78 0 0,-48 49-42 0 0,0 0 1 0 0,0 1-1 0 0,0-1 0 0 0,1 1 1 0 0,-1 0-1 0 0,1 0 0 0 0,5-1-19 0 0,-7 3 24 0 0,0 1 0 0 0,0-1 0 0 0,0 1 0 0 0,1 0 0 0 0,-1 1 0 0 0,1-1 0 0 0,-1 1 0 0 0,3 0-24 0 0,30 0 260 0 0,-36 0-249 0 0,0 0 0 0 0,-1 0 0 0 0,1 0 0 0 0,0 0 0 0 0,-1 0 1 0 0,1 0-1 0 0,0 0 0 0 0,-1 0 0 0 0,1 0 0 0 0,-1 1 0 0 0,1-1 0 0 0,0 0 1 0 0,-1 0-1 0 0,1 1 0 0 0,-1-1 0 0 0,1 0 0 0 0,-1 1 0 0 0,1-1 0 0 0,-1 1 0 0 0,1-1 1 0 0,-1 1-1 0 0,1-1 0 0 0,-1 1 0 0 0,0-1 0 0 0,1 1 0 0 0,-1-1-11 0 0,18 14 137 0 0,17 6 117 0 0,11 6 47 0 0,-18-4-147 0 0,-24-17-118 0 0,1 0-1 0 0,0 1 1 0 0,-1 0 0 0 0,0 0 0 0 0,0 0 0 0 0,-1 0 0 0 0,0 0 0 0 0,0 1 0 0 0,0 0-36 0 0,11 22 147 0 0,15 23 52 0 0,-26-43-171 0 0,-2-1 0 0 0,1 1 0 0 0,-1 0 0 0 0,0 0 0 0 0,-1 0 0 0 0,0 1-28 0 0,0 22 111 0 0,0-1 41 0 0,0-26-122 0 0,-1 0 1 0 0,1-1-1 0 0,-1 1 1 0 0,0 0 0 0 0,0-1-1 0 0,-1 1 1 0 0,1-1-1 0 0,-1 1 1 0 0,0-1-1 0 0,0 0 1 0 0,0 0-1 0 0,-1 0 1 0 0,0 0-1 0 0,0 1-30 0 0,-10 17 152 0 0,-1 8 64 0 0,-1 0 0 0 0,-8 0-51 0 0,2-9-47 0 0,-13 14 30 0 0,-1-10-39 0 0,-17-10 11 0 0,31-5-88 0 0,-29 12 9 0 0,47-21-37 0 0,0 0 0 0 0,0 0 1 0 0,-1-1-1 0 0,1 1 0 0 0,0-1 0 0 0,0 0 0 0 0,-1 0 1 0 0,1 0-1 0 0,0 0 0 0 0,0 0 0 0 0,-1-1 0 0 0,1 0 0 0 0,0 0 1 0 0,0 0-1 0 0,0 0 0 0 0,-1 0-4 0 0,-40-29 61 0 0,13 17-39 0 0,28 12-24 0 0,-1 0 0 0 0,1 0 0 0 0,0 0 0 0 0,0 0 0 0 0,0-1 0 0 0,0 0 0 0 0,0 1 0 0 0,0-1 0 0 0,1 0 0 0 0,-1 0 0 0 0,1-1 0 0 0,-1 1 0 0 0,1 0 0 0 0,0-1 0 0 0,0 1 0 0 0,0-1 0 0 0,0 0 0 0 0,-1-2 2 0 0,-5-17-64 0 0,1 0-34 0 0,-7-1-33 0 0,6 9 21 0 0,0 0-50 0 0,3-4-70 0 0,3-3-94 0 0,1 2-122 0 0,1 1-36 0 0,0 9 194 0 0,0 0-36 0 0,1 0-39 0 0,1 1-44 0 0,0-1-46 0 0,1 1-51 0 0,4-3-237 0 0,1 0-93 0 0,0 0-87 0 0,-1 0-89 0 0,-3 0-95 0 0,-1-1-115 0 0,-1 7 562 0 0,-1-1-39 0 0,1 1-42 0 0,1-1-46 0 0,2-3-569 0 0,2 0-100 0 0,2-1-387 0 0,7-6-1030 0 0</inkml:trace>
  <inkml:trace contextRef="#ctx0" brushRef="#br0" timeOffset="1304.0787">2719 758 17164 0 0,'-2'0'1320'0'0,"-3"0"-527"0"0,-34 0 1195 0 0,23 0-1386 0 0,-1 0-73 0 0,2 0-161 0 0,-1 0-83 0 0,0 0-96 0 0,1 0-111 0 0,-15 7 103 0 0,2 9-68 0 0,4-2-49 0 0,-28 1 30 0 0,-15 15-12 0 0,38-14-37 0 0,14-1-31 0 0,0-2-7 0 0,-7-4 0 0 0,21-9-7 0 0,0 1 0 0 0,0-1 1 0 0,0 0-1 0 0,0 1 0 0 0,0-1 1 0 0,-1 1-1 0 0,1-1 1 0 0,0 1-1 0 0,0 0 0 0 0,0-1 1 0 0,0 1-1 0 0,1 0 1 0 0,-1 0-1 0 0,0-1 0 0 0,0 1 1 0 0,0 0-1 0 0,0 1 0 0 0,-4 37-41 0 0,5-9-13 0 0,0-30 53 0 0,0 0 0 0 0,0 0 0 0 0,0 0-1 0 0,0 1 1 0 0,0-1 0 0 0,0 0 0 0 0,0 0-1 0 0,0 1 1 0 0,0-1 0 0 0,0 0 0 0 0,0 0-1 0 0,0 1 1 0 0,0-1 0 0 0,0 0-1 0 0,0 0 1 0 0,0 0 0 0 0,0 1 0 0 0,0-1-1 0 0,0 0 1 0 0,0 0 0 0 0,0 1 0 0 0,0-1-1 0 0,0 0 1 0 0,1 0 0 0 0,-1 0 0 0 0,0 1-1 0 0,0-1 1 0 0,0 0 0 0 0,0 0 0 0 0,1 0-1 0 0,-1 0 1 0 0,0 1 0 0 0,0-1-1 0 0,0 0 1 0 0,0 0 0 0 0,1 0 0 0 0,-1 0-1 0 0,0 0 1 0 0,0 0 0 0 0,1 0 0 0 0,-1 1-1 0 0,0-1 1 0 0,0 0 0 0 0,1 0 0 0 0,-1 0-1 0 0,0 0 1 0 0,0 0 0 0 0,0 0 0 0 0,1 0-1 0 0,-1 0 1 0 0,0 0 0 0 0,0 0-1 0 0,1-1 1 0 0,-1 1 0 0 0,0 0 0 0 0,0 0-1 0 0,1 0 2 0 0,0 0-5 0 0,1 0-1 0 0,0 0 0 0 0,-1 0 0 0 0,1 1 0 0 0,0-1 1 0 0,-1 0-1 0 0,1 1 0 0 0,-1-1 0 0 0,1 1 0 0 0,-1 0 1 0 0,1-1-1 0 0,-1 1 0 0 0,1 0 0 0 0,-1 0 0 0 0,0 0 1 0 0,1 0-1 0 0,-1 0 0 0 0,0 0 0 0 0,0 0 0 0 0,0 1 0 0 0,0-1 1 0 0,0 0-1 0 0,0 1 0 0 0,1 0 6 0 0,-1 0-7 0 0,0 0 1 0 0,0 0-1 0 0,1-1 0 0 0,-1 1 0 0 0,1-1 1 0 0,-1 1-1 0 0,1-1 0 0 0,-1 1 0 0 0,1-1 1 0 0,0 0-1 0 0,0 0 0 0 0,-1 0 0 0 0,1 0 1 0 0,0 0-1 0 0,0 0 0 0 0,0-1 0 0 0,0 1 1 0 0,0 0-1 0 0,0-1 0 0 0,0 0 0 0 0,0 1 1 0 0,1-1-1 0 0,-1 0 0 0 0,0 0 0 0 0,0 0 7 0 0,59 0-101 0 0,57 0-14 0 0,-114 0 113 0 0,1 0-1 0 0,0 1 0 0 0,0-1 1 0 0,-1 1-1 0 0,1 0 0 0 0,-1 1 1 0 0,1-1-1 0 0,-1 1 0 0 0,0 0 1 0 0,1 0-1 0 0,-1 1 0 0 0,0-1 1 0 0,0 1-1 0 0,0 0 3 0 0,19 11-8 0 0,21 1 4 0 0,1 14 4 0 0,-14-14 4 0 0,-24-13 1 0 0,-1 1 0 0 0,0 0 0 0 0,0 1 0 0 0,0-1 1 0 0,0 1-1 0 0,-1 0 0 0 0,4 3-5 0 0,-9-7 2 0 0,1 0 0 0 0,-1 1 0 0 0,1-1 0 0 0,-1 1-1 0 0,1-1 1 0 0,-1 1 0 0 0,1-1 0 0 0,-1 1 0 0 0,0-1 0 0 0,1 1 0 0 0,-1-1 0 0 0,0 1 0 0 0,1-1 0 0 0,-1 1-1 0 0,0-1 1 0 0,0 1 0 0 0,1 0 0 0 0,-1-1 0 0 0,0 1 0 0 0,0 0 0 0 0,0-1 0 0 0,0 1 0 0 0,0 0 0 0 0,0-1-1 0 0,0 1 1 0 0,0 0-2 0 0,1 13 52 0 0,0 7 72 0 0,-1 17 130 0 0,-4-5-4 0 0,-1-21-136 0 0,-25 3 198 0 0,15 15-20 0 0,-22-15-23 0 0,-8 15-53 0 0,1-16-40 0 0,22-1-116 0 0,16-9-45 0 0,0 0 0 0 0,0-1 1 0 0,-1 0-1 0 0,1 0 1 0 0,-1 0-1 0 0,0-1 0 0 0,0 0 1 0 0,-3 0-16 0 0,7-1 1 0 0,-1-1 1 0 0,0 0-1 0 0,1 0 1 0 0,-1 0 0 0 0,0-1-1 0 0,1 1 1 0 0,-1-1-1 0 0,0 0 1 0 0,1 0-1 0 0,-1 0 1 0 0,1-1 0 0 0,0 1-1 0 0,-1-1-1 0 0,-19-12-28 0 0,7 4-18 0 0,-2 2-56 0 0,3 4-14 0 0,-2 3-49 0 0,13 1 304 0 0,0 0-36 0 0,0-1-35 0 0,0 1-34 0 0,-2-2-64 0 0,1 0-124 0 0,0-1-117 0 0,2 0-109 0 0,0-1-101 0 0,0 0-94 0 0,1-1-85 0 0,1 0-79 0 0,0-1-70 0 0,1 0-63 0 0,0 0-55 0 0,0-1-48 0 0,0-7-1085 0 0,0-7-966 0 0,0 12 1543 0 0,0 0-114 0 0,0-2-429 0 0,0-5-1135 0 0</inkml:trace>
  <inkml:trace contextRef="#ctx0" brushRef="#br0" timeOffset="1669.1815">3075 1026 12851 0 0,'1'0'960'0'0,"0"0"-353"0"0,1 0-136 0 0,2 0-46 0 0,1 0-140 0 0,1 0 57 0 0,2 0 169 0 0,14 0 744 0 0,-15-1-908 0 0,0 1-43 0 0,1-1-33 0 0,-1-1-88 0 0,-1 0-107 0 0,-3 1-84 0 0,0 0-35 0 0,18-14 385 0 0,-5 0-53 0 0,-9 9-38 0 0,1 5-35 0 0,3 1-72 0 0,23 1 113 0 0,2-9-45 0 0,9-22 11 0 0,-14 15-68 0 0,-24 13-115 0 0,-1-1 1 0 0,0 0-1 0 0,0 0 0 0 0,0-1 1 0 0,0 0-1 0 0,-1 0 1 0 0,4-3-41 0 0,-9 7 8 0 0,0-1 0 0 0,1 1 0 0 0,-1-1 0 0 0,0 1 0 0 0,1-1 0 0 0,-1 1 0 0 0,1-1 0 0 0,-1 1 0 0 0,1 0 0 0 0,-1-1 0 0 0,1 1 0 0 0,-1-1 0 0 0,1 1 0 0 0,0 0 0 0 0,-1 0 0 0 0,1-1 0 0 0,-1 1 0 0 0,1 0 1 0 0,0 0-1 0 0,-1 0 0 0 0,1 0 0 0 0,0 0 0 0 0,-1 0 0 0 0,1 0 0 0 0,0 0 0 0 0,-1 0-8 0 0,2 0 8 0 0,-1 0 0 0 0,0 0 0 0 0,0 0 0 0 0,0 0 0 0 0,1 0 0 0 0,-1 0 0 0 0,0 0 0 0 0,0 0 0 0 0,0 0 1 0 0,0-1-1 0 0,1 1 0 0 0,-1-1 0 0 0,0 1 0 0 0,0-1 0 0 0,0 1 0 0 0,0-1 0 0 0,0 1 0 0 0,0-1 0 0 0,0 0 0 0 0,0 0 0 0 0,0 1 0 0 0,0-1 0 0 0,-1 0 0 0 0,1 0 0 0 0,0 0 0 0 0,-1 0 1 0 0,1 0-1 0 0,0 0 0 0 0,-1 0 0 0 0,1 0 0 0 0,-1-1-8 0 0,14-17 117 0 0,5 7-32 0 0,-6 2-14 0 0,-9-4 1 0 0,-3-10 46 0 0,-1 8-54 0 0,0-32 173 0 0,0 38-210 0 0,0 9-21 0 0,0 1-1 0 0,0-1 1 0 0,0 0-1 0 0,0 1 1 0 0,0-1-1 0 0,0 1 1 0 0,0-1-1 0 0,0 0 1 0 0,-1 1-1 0 0,1-1 1 0 0,0 0-1 0 0,0 1 1 0 0,0-1-1 0 0,-1 1 1 0 0,1-1-1 0 0,-1 1 1 0 0,1-1-1 0 0,0 1 1 0 0,-1-1-1 0 0,1 1 1 0 0,-1-1-1 0 0,1 1 1 0 0,-1-1-1 0 0,1 1 1 0 0,-1 0-1 0 0,1-1-5 0 0,-4-3 28 0 0,0 0 0 0 0,-1 1 0 0 0,1-1 0 0 0,0 1 0 0 0,-1 0 0 0 0,0 0 0 0 0,-4-2-28 0 0,5 4 28 0 0,-1-1 0 0 0,1 1 0 0 0,0 0 0 0 0,-1 0 0 0 0,1 0 0 0 0,-1 1 0 0 0,1-1 0 0 0,-3 1-28 0 0,-6 0 87 0 0,0 0 35 0 0,-55 0 575 0 0,47 0-563 0 0,2 0-98 0 0,15 0-16 0 0,-1 0-1 0 0,0 1 1 0 0,1 0-1 0 0,-1-1 1 0 0,1 1-1 0 0,-1 1 1 0 0,1-1-1 0 0,-1 1 1 0 0,1 0-1 0 0,0 0 0 0 0,0 0 1 0 0,0 0-1 0 0,-2 2-19 0 0,-42 42 182 0 0,26-23-94 0 0,-4 8 24 0 0,-3 19 105 0 0,-6 10-16 0 0,5-4-63 0 0,27-49-116 0 0,0 0 0 0 0,1 0-1 0 0,0 1 1 0 0,0-1-1 0 0,1 0 1 0 0,0 1-1 0 0,0-1 1 0 0,1 0-1 0 0,0 1 1 0 0,0-1-1 0 0,1 1 1 0 0,0-1-1 0 0,0 1 1 0 0,1-1-1 0 0,1 6-21 0 0,10 16 44 0 0,-9-20-29 0 0,0-1 1 0 0,-1 1-1 0 0,0 0 1 0 0,0 0-1 0 0,-1 0 1 0 0,0 0-1 0 0,0 1 0 0 0,-1-1 1 0 0,-1 7-16 0 0,1-10 11 0 0,0 1 1 0 0,1 0-1 0 0,-1-1 0 0 0,1 0 1 0 0,0 1-1 0 0,1-1 0 0 0,0 0 1 0 0,0 0-1 0 0,0 0 0 0 0,0-1 1 0 0,1 1-1 0 0,0-1 0 0 0,0 0 1 0 0,1 0-1 0 0,-1 0 0 0 0,1 0 1 0 0,0-1-1 0 0,5 3-11 0 0,15 9 28 0 0,19-1-5 0 0,-21-1-21 0 0,12 4-16 0 0,-4-13-32 0 0,-11-4-18 0 0,-2-1-21 0 0,0 0-40 0 0,-1-3-49 0 0,-1-2-58 0 0,-4-2 45 0 0,-1-1-34 0 0,0 0-38 0 0,0 1-42 0 0,0 2-48 0 0,0 2-52 0 0,0 0-59 0 0,0-1-64 0 0,-2-1 89 0 0,-1-1-41 0 0,8-4-421 0 0,3 1-126 0 0,4 3-45 0 0,-9 3 319 0 0,-3 1 126 0 0,0-1-50 0 0,0 0-64 0 0,0-1-78 0 0,1-1-91 0 0,-1-2-104 0 0,0-1-117 0 0,-5 3 515 0 0,0-1-34 0 0,1-1-389 0 0,1-1-64 0 0,3-3-764 0 0,7-7-1064 0 0</inkml:trace>
  <inkml:trace contextRef="#ctx0" brushRef="#br0" timeOffset="1971.3512">3788 714 12403 0 0,'1'0'1224'0'0,"0"0"-443"0"0,1 0-170 0 0,2 0-48 0 0,3 0 61 0 0,1 0-78 0 0,0 0-59 0 0,-1 0-41 0 0,-1 0 370 0 0,-5 0-89 0 0,-1 1-84 0 0,0 5-79 0 0,2 9-146 0 0,2-1-84 0 0,3 0-66 0 0,0-1-51 0 0,15 32 330 0 0,-19-20-283 0 0,-2-1-91 0 0,3-3-51 0 0,3 1-24 0 0,5 8-7 0 0,1 0 10 0 0,4 14 77 0 0,-2-14-53 0 0,-3-8-50 0 0,3 23 61 0 0,-1-23-84 0 0,-11-18-44 0 0,-1 0 1 0 0,1 0-1 0 0,-1 0 1 0 0,0 0-1 0 0,0 1 0 0 0,0-1 1 0 0,0 1-1 0 0,-1-1 1 0 0,0 1-1 0 0,0-1 0 0 0,0 1 1 0 0,0 0-1 0 0,-1-1 1 0 0,0 2-9 0 0,2 34 39 0 0,0 10 30 0 0,-6-7 57 0 0,-3-43-80 0 0,-23 0 7 0 0,30 1-52 0 0,0-1 0 0 0,-1 0 0 0 0,1 0 0 0 0,0 0 0 0 0,0 0 0 0 0,0 0 0 0 0,-1 0 0 0 0,1 0 0 0 0,0 0-1 0 0,0 0 1 0 0,-1 0 0 0 0,1 0 0 0 0,0 0 0 0 0,0 0 0 0 0,-1 0 0 0 0,1 0 0 0 0,0 0 0 0 0,0 0 0 0 0,-1 0 0 0 0,1 0 0 0 0,0 0 0 0 0,0-1 0 0 0,0 1 0 0 0,-1 0 0 0 0,1 0-1 0 0,0 0 1 0 0,0 0 0 0 0,0 0 0 0 0,0-1 0 0 0,-1 1 0 0 0,1 0 0 0 0,0 0 0 0 0,0 0 0 0 0,0 0 0 0 0,0-1 0 0 0,0 1 0 0 0,-1 0 0 0 0,1 0 0 0 0,0-1 0 0 0,0 1-1 0 0,0 0 1 0 0,0 0 0 0 0,0 0 0 0 0,0-1 0 0 0,0 1 0 0 0,0 0 0 0 0,0 0 0 0 0,0-1 0 0 0,0 1 0 0 0,0 0 0 0 0,0 0 0 0 0,0-1 0 0 0,0 1 0 0 0,0 0 0 0 0,0 0 0 0 0,0-1-1 0 0,1 1 0 0 0,-1-2 3 0 0,0 1 0 0 0,0-1 0 0 0,-1 0 0 0 0,1 1 0 0 0,0-1 0 0 0,-1 1 0 0 0,1-1 0 0 0,-1 0 0 0 0,1 1 0 0 0,-1-1 0 0 0,0 1 0 0 0,1-1 0 0 0,-1 1 0 0 0,0 0 0 0 0,0-1 0 0 0,0 1 0 0 0,0 0 0 0 0,0 0-1 0 0,-1 0 1 0 0,1-1 0 0 0,0 1 0 0 0,-1 0 0 0 0,1 1 0 0 0,-2-2-3 0 0,2 1 5 0 0,-1 0 0 0 0,0-1 1 0 0,0 1-1 0 0,1 0 0 0 0,-1-1 0 0 0,1 1 0 0 0,-1-1 0 0 0,1 1 0 0 0,0-1 0 0 0,0 0 1 0 0,0 0-1 0 0,-1 0 0 0 0,2 1 0 0 0,-1-1 0 0 0,0 0 0 0 0,0 0 0 0 0,1 0 0 0 0,-1 0 1 0 0,1-1-1 0 0,-1 1 0 0 0,1 0 0 0 0,0 0 0 0 0,0 0 0 0 0,0 0 0 0 0,0-1-5 0 0,0-31 86 0 0,-2-2 63 0 0,1-16 593 0 0,3-38-742 0 0,1 62 113 0 0,3 1-45 0 0,23-55 192 0 0,-14 30-28 0 0,15 0-51 0 0,-23 18-110 0 0,-7 29-63 0 0,1 1 0 0 0,-1 0 0 0 0,1-1 0 0 0,-1 1 0 0 0,1 0 0 0 0,1-1-1 0 0,-1 1 1 0 0,1 0 0 0 0,-1 0 0 0 0,1 0 0 0 0,0 0 0 0 0,0 1 0 0 0,1-1 0 0 0,-1 1 0 0 0,1-1 0 0 0,0 1 0 0 0,0 0 0 0 0,0 0 0 0 0,0 0 0 0 0,1 0 0 0 0,2-2-8 0 0,25-8 40 0 0,-28 13-38 0 0,0-1 0 0 0,0 0 0 0 0,0-1 0 0 0,0 1 0 0 0,0-1 0 0 0,0 1 0 0 0,0-1 0 0 0,0 0 0 0 0,0 0 0 0 0,-1 0 0 0 0,1 0 0 0 0,-1-1 0 0 0,1 1 0 0 0,-1 0 0 0 0,0-1 0 0 0,0 0 0 0 0,0 0 0 0 0,0-2-2 0 0,4-6-61 0 0,-3 1 74 0 0,3-3 60 0 0,0 8-109 0 0,0 2-68 0 0,2 2-87 0 0,3 0-109 0 0,-5 1 102 0 0,2 0-35 0 0,-1 0-55 0 0,0 0-48 0 0,2 0-58 0 0,0 0-68 0 0,1 0-79 0 0,0 0-88 0 0,1 0-98 0 0,-1 0-109 0 0,-3 0 213 0 0,-1 0-56 0 0,1 0-58 0 0,-1 0-62 0 0,-1 0-65 0 0,1 0-68 0 0,-2 0-71 0 0,1 0-73 0 0,-3 0 302 0 0,-1 0-36 0 0,2 0-897 0 0,-2 0-461 0 0,-1 0-1219 0 0</inkml:trace>
  <inkml:trace contextRef="#ctx0" brushRef="#br0" timeOffset="2273.9003">4546 714 18052 0 0,'0'0'1439'0'0,"0"0"-584"0"0,0 0-392 0 0,0 0-51 0 0,0 0 297 0 0,0 1-100 0 0,0 5-79 0 0,3 9-104 0 0,5-3-58 0 0,3-4-53 0 0,3 0-49 0 0,11 6 95 0 0,-4 11-107 0 0,-6 12 107 0 0,22-15-78 0 0,13 44-66 0 0,-19-13-42 0 0,-17-24-74 0 0,-12-22-86 0 0,1-1 1 0 0,0 1-1 0 0,1-1 1 0 0,0 0-1 0 0,0 0 1 0 0,0 0-1 0 0,0-1 1 0 0,1 1-1 0 0,0-1-15 0 0,2 1 12 0 0,-1 0-1 0 0,-1 0 1 0 0,1 1 0 0 0,-1 0 0 0 0,3 6-12 0 0,7 24 37 0 0,5-24-12 0 0,-19-12-24 0 0,0-1 0 0 0,0 1 0 0 0,0-1 1 0 0,0 1-1 0 0,0 0 0 0 0,0-1 0 0 0,0 1 0 0 0,0 0 0 0 0,0 0 0 0 0,0-1 0 0 0,-1 1 1 0 0,1 0-1 0 0,0 0 0 0 0,0 0 0 0 0,-1 0 0 0 0,1 0 0 0 0,-1 0 0 0 0,1 0 0 0 0,-1 1 1 0 0,1-1-1 0 0,-1 0 0 0 0,0 0 0 0 0,0 0 0 0 0,1 0 0 0 0,-1 1 0 0 0,0-1 1 0 0,0 0-1 0 0,0 0 0 0 0,0 0 0 0 0,0 1 0 0 0,-1-1-1 0 0,1 0 1 0 0,0-1-1 0 0,0 0 1 0 0,0 0 0 0 0,0 0-1 0 0,0 1 1 0 0,0-1-1 0 0,0 0 1 0 0,0 0 0 0 0,0 1-1 0 0,0-1 1 0 0,0 0 0 0 0,0 0-1 0 0,0 1 1 0 0,0-1-1 0 0,0 0 1 0 0,0 0 0 0 0,0 1-1 0 0,0-1 1 0 0,0 0 0 0 0,0 0-1 0 0,0 0 1 0 0,0 1-1 0 0,1-1 1 0 0,-1 0 0 0 0,0 0-1 0 0,0 0 1 0 0,0 1 0 0 0,0-1-1 0 0,0 0 1 0 0,1 0 0 0 0,-1 0-1 0 0,0 0 1 0 0,0 1-1 0 0,0-1 1 0 0,1 0 0 0 0,-1 0-1 0 0,0 0 1 0 0,0 0 0 0 0,0 0-1 0 0,1 0 1 0 0,-1 0-1 0 0,0 0 1 0 0,0 0 0 0 0,1 0-1 0 0,-1 0 1 0 0,0 0 0 0 0,0 0-1 0 0,1 0 1 0 0,-1 0 0 0 0,0 0-1 0 0,0 0 1 0 0,1 0-1 0 0,-1 0 1 0 0,0 0 0 0 0,0 0-1 0 0,0 0 1 0 0,1 0-1 0 0,0 0 1 0 0,1-1 0 0 0,-1 1 1 0 0,0 0-1 0 0,1 0 0 0 0,-1 1 0 0 0,1-1 1 0 0,-1 0-1 0 0,0 0 0 0 0,1 1 0 0 0,-1-1 0 0 0,0 0 1 0 0,1 1-1 0 0,-1 0 0 0 0,0-1 0 0 0,0 1 1 0 0,1 0-1 0 0,-1-1 0 0 0,0 1 0 0 0,0 0 0 0 0,0 0 1 0 0,0 0-1 0 0,0 0 0 0 0,0 0 0 0 0,0 0 1 0 0,-1 0-1 0 0,1 1 0 0 0,0-1 0 0 0,0 1-1 0 0,2 17 54 0 0,-3-49-19 0 0,0 23 15 0 0,0-1-2 0 0,0 7-45 0 0,0-1-1 0 0,0 1 0 0 0,0-1 0 0 0,0 1 0 0 0,0-1 0 0 0,1 1 0 0 0,-1 0 0 0 0,0-1 0 0 0,1 1 1 0 0,-1-1-1 0 0,1 1 0 0 0,0 0 0 0 0,-1-1 0 0 0,1 1 0 0 0,0 0 0 0 0,0 0 0 0 0,0-1 1 0 0,0 1-1 0 0,0 0 0 0 0,0 0 0 0 0,0 0 0 0 0,0 0 0 0 0,0 0 0 0 0,1 1 0 0 0,-1-1 1 0 0,1 0-3 0 0,0-1 1 0 0,0 1 1 0 0,0 0-1 0 0,0-1 1 0 0,-1 1 0 0 0,1-1-1 0 0,0 0 1 0 0,-1 1 0 0 0,1-1-1 0 0,-1 0 1 0 0,0 0-1 0 0,0 0 1 0 0,1 0 0 0 0,-1 0-1 0 0,-1 0 1 0 0,1-1 0 0 0,0 1-1 0 0,0 0 1 0 0,-1 0-1 0 0,1-1 1 0 0,-1 1 0 0 0,0 0-1 0 0,0-1 1 0 0,0 1 0 0 0,0 0-1 0 0,0-1 1 0 0,0-1-2 0 0,-2-20 8 0 0,1 15-6 0 0,0 1-1 0 0,0 0 1 0 0,1-1 0 0 0,0 1-1 0 0,0-1 1 0 0,1 1 0 0 0,1 0-1 0 0,-1-1 1 0 0,1 1 0 0 0,1 0-1 0 0,0-2-1 0 0,27-42-10 0 0,-29 46 8 0 0,0 0 0 0 0,0 0 1 0 0,-1 0-1 0 0,1 0 0 0 0,-1 0 0 0 0,-1-5 2 0 0,2-36-33 0 0,10 15-39 0 0,3 9-29 0 0,1 1-52 0 0,-7 0-65 0 0,-1 0-92 0 0,0 10 111 0 0,1 1-36 0 0,0 0-42 0 0,-1 0-47 0 0,-3 1-3 0 0,-1 1-45 0 0,0-1-178 0 0,2 2-90 0 0,2 3-25 0 0,1 2-86 0 0,0 0-66 0 0,-2-1-88 0 0,3-6-555 0 0,-4 1-51 0 0,-1 2 32 0 0,1 1-82 0 0,4 2-101 0 0,4 3-117 0 0,-9 1 542 0 0,-2 0-84 0 0,-1 0-343 0 0,-1 0-923 0 0</inkml:trace>
  <inkml:trace contextRef="#ctx0" brushRef="#br0" timeOffset="2576.7417">5304 847 10842 0 0,'0'0'1727'0'0,"0"0"-682"0"0,0 0-465 0 0,0 1-53 0 0,0 1-45 0 0,0 3-36 0 0,0 10 359 0 0,0-1-107 0 0,0-7-101 0 0,7-6-91 0 0,4-1-188 0 0,19 0 573 0 0,-16-1-566 0 0,-6 0-191 0 0,-1 0-45 0 0,-1-1-56 0 0,0-1-64 0 0,38-26 395 0 0,1 14-14 0 0,-1-15 23 0 0,-7 15 39 0 0,-22-14 30 0 0,22 14 33 0 0,-31 12-394 0 0,-2 1-33 0 0,6-5 19 0 0,-5 2-9 0 0,3-3 98 0 0,0 0 64 0 0,3-4 113 0 0,19-18 92 0 0,-29 30-409 0 0,-1 0-1 0 0,1-1 0 0 0,-1 1 0 0 0,1 0 0 0 0,-1-1 0 0 0,1 1 0 0 0,-1-1 0 0 0,1 1 1 0 0,-1-1-1 0 0,0 1 0 0 0,1-1 0 0 0,-1 1 0 0 0,0-1 0 0 0,0 0 0 0 0,1 1 1 0 0,-1-1-1 0 0,0 1 0 0 0,0-1 0 0 0,0 0 0 0 0,1 1 0 0 0,-1-1 0 0 0,0 0 0 0 0,0 1 1 0 0,0-1-1 0 0,0 0 0 0 0,0 1-15 0 0,0-2 14 0 0,0 1 1 0 0,0 0-1 0 0,0 0 1 0 0,0 0-1 0 0,0-1 1 0 0,0 1-1 0 0,0 0 1 0 0,-1 0-1 0 0,1 0 1 0 0,0 0-1 0 0,0-1 1 0 0,-1 1-1 0 0,1 0 1 0 0,-1 0-1 0 0,1 0 1 0 0,-1 0-1 0 0,0 0 1 0 0,1 0-1 0 0,-1 0 0 0 0,0 0 1 0 0,0 0-1 0 0,0 0 1 0 0,1 1-1 0 0,-1-1 1 0 0,0 0-1 0 0,0 1 1 0 0,0-1-1 0 0,0 0 1 0 0,0 1-1 0 0,-1-1 1 0 0,1 1-15 0 0,-19-14 215 0 0,14 6-126 0 0,1-3 1 0 0,-6-2 60 0 0,-2 9-19 0 0,-11 3 77 0 0,6 0-113 0 0,-39 0 68 0 0,53 0-151 0 0,1 1-1 0 0,0 0 1 0 0,0 1-1 0 0,-1-1 1 0 0,1 1-1 0 0,0-1 1 0 0,0 1-1 0 0,-1 0 1 0 0,1 0-1 0 0,0 0 1 0 0,0 1-1 0 0,-2 0-11 0 0,-10 28 98 0 0,-22-15-40 0 0,22-5-47 0 0,0 1-1 0 0,1 0 1 0 0,1 1-1 0 0,-1 1 1 0 0,2 0-1 0 0,0 1 1 0 0,0 0-1 0 0,-7 14-10 0 0,4 24 20 0 0,3-22-9 0 0,7-22-7 0 0,2 1-1 0 0,-1 0 1 0 0,1 0-1 0 0,0 0 1 0 0,1 0-1 0 0,0 0 1 0 0,1 0-1 0 0,0 0 1 0 0,0 7-4 0 0,0 4 2 0 0,1-14 2 0 0,-1 1-1 0 0,1-1 1 0 0,0 0 0 0 0,1 0-1 0 0,-1 0 1 0 0,1 0 0 0 0,0 0-1 0 0,1 0 1 0 0,-1 0 0 0 0,2 3-4 0 0,11 13 11 0 0,-11-18-9 0 0,0 0 0 0 0,-1 0 1 0 0,1 0-1 0 0,-1 0 0 0 0,0 1 0 0 0,-1-1 1 0 0,1 0-1 0 0,-1 1 0 0 0,1 0 0 0 0,-1-1 1 0 0,-1 1-1 0 0,1 0 0 0 0,-1-1 0 0 0,1 2-2 0 0,-2-5 1 0 0,1 0-1 0 0,-1 1 0 0 0,1-1 0 0 0,0 1 0 0 0,0-1 1 0 0,0 1-1 0 0,0-1 0 0 0,0 1 0 0 0,0-1 1 0 0,0 0-1 0 0,0 1 0 0 0,1-1 0 0 0,-1 1 0 0 0,0-1 1 0 0,1 0-1 0 0,0 1 0 0 0,-1-1 0 0 0,1 0 1 0 0,0 1-1 0 0,-1-1 0 0 0,1 0 0 0 0,0 0 0 0 0,0 0 1 0 0,0 0-1 0 0,0 0 0 0 0,0 0 0 0 0,0 0 1 0 0,0 0-1 0 0,1 0 0 0 0,-1 0 0 0 0,0 0 0 0 0,0-1 1 0 0,1 1-1 0 0,-1-1 0 0 0,0 1 0 0 0,1-1 1 0 0,-1 1-1 0 0,1-1 0 0 0,17 9-6 0 0,4 4 4 0 0,-19-10 2 0 0,0 0 1 0 0,0-1 0 0 0,0 1-1 0 0,0-1 1 0 0,0 0 0 0 0,1 0-1 0 0,-1-1 1 0 0,1 1-1 0 0,-1-1 1 0 0,1 0 0 0 0,-1 0-1 0 0,1-1 1 0 0,0 1 0 0 0,0-1-1 0 0,30 1-45 0 0,-10 1-38 0 0,1-2-43 0 0,0-3-46 0 0,3-5-45 0 0,-1-2-65 0 0,-2-1-23 0 0,2 3-75 0 0,-7 3 41 0 0,-1 3-55 0 0,2-2-127 0 0,-3 0-89 0 0,-4-3-61 0 0,0-1-95 0 0,-1 0-88 0 0,1 1-107 0 0,1 3 0 0 0,1 1-118 0 0,-6 2 334 0 0,-1-1-62 0 0,1 0-69 0 0,-2-1-74 0 0,-2 1 216 0 0,-1-1-37 0 0,5-4-868 0 0,1-2-458 0 0,4-7-1195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4:2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1 717 14699 0 0,'0'0'1606'0'0,"0"0"-1114"0"0,0 0-36 0 0,0 0-43 0 0,0 0-36 0 0,7-7 627 0 0,-4 4-778 0 0,0 0-38 0 0,3-3 81 0 0,6-3 257 0 0,-8 8-287 0 0,-2 1-55 0 0,0 2 34 0 0,-1 1 41 0 0,1 0 47 0 0,-1 2 54 0 0,0 2 61 0 0,-1 0 68 0 0,1 3 73 0 0,-2 2-143 0 0,0 4-43 0 0,2 2-38 0 0,1 2-36 0 0,4 3-35 0 0,0-4-126 0 0,15 50 296 0 0,-17-52-346 0 0,-1 1 0 0 0,-2-1 1 0 0,1 0-1 0 0,-2 4-91 0 0,0 187 500 0 0,0-137-366 0 0,0-8-47 0 0,0-1 13 0 0,-1 7-16 0 0,2-47-60 0 0,0 0 1 0 0,2 0 0 0 0,1 4-25 0 0,12 41 55 0 0,-10-50-42 0 0,-2 0-1 0 0,0 1 0 0 0,-1-1 1 0 0,-1 1-1 0 0,0 13-12 0 0,-4 5 9 0 0,0-26-9 0 0,2 0 1 0 0,-1 0 0 0 0,2 0 0 0 0,-1 1 0 0 0,1-1 0 0 0,1 0-1 0 0,0 0 1 0 0,0 0 0 0 0,2 4-1 0 0,9 16-6 0 0,6 22-11 0 0,-14-7-41 0 0,-6-16-55 0 0,0-1-36 0 0,1 1-77 0 0,2-5-102 0 0,1-15 119 0 0,2-2-36 0 0,5 1-118 0 0,-1-3-80 0 0,-2 0-58 0 0,-1 0-99 0 0,-3 3-113 0 0,-2-2 310 0 0,0 1-35 0 0,-1-2-305 0 0,0-3-88 0 0,0-1-89 0 0,0-1-90 0 0,-1-4-96 0 0,1 0 105 0 0,-1 0 100 0 0,1 0 93 0 0,0 1 88 0 0,0 0 82 0 0,0-1 77 0 0,-1 1 70 0 0,1 0-12 0 0,0 0 84 0 0,0 0 74 0 0,1 0 63 0 0,-1-1 16 0 0,0 1 60 0 0,0-1 16 0 0,1-2-41 0 0,-1 1 23 0 0,0 2 32 0 0,0 0-9 0 0,1 0-44 0 0,-1 1-4 0 0,0 0-45 0 0,0-1-49 0 0,0 0-56 0 0,0-49-5497 0 0</inkml:trace>
  <inkml:trace contextRef="#ctx0" brushRef="#br0" timeOffset="302.1541">491 1163 14379 0 0,'0'0'1584'0'0,"0"0"-1096"0"0,0 0-34 0 0,0 0-41 0 0,0 0-35 0 0,0 0 135 0 0,0 0-42 0 0,0 1 263 0 0,0 5-60 0 0,2 10-173 0 0,2-3-92 0 0,2-1-76 0 0,1 0-59 0 0,1 0-48 0 0,-6-7-153 0 0,1 0 0 0 0,-1 0 0 0 0,0 1 0 0 0,0-1 0 0 0,0 0 1 0 0,-1 1-1 0 0,0-1 0 0 0,0 1 0 0 0,0-1 0 0 0,0 1 0 0 0,-1 4-72 0 0,1 27 206 0 0,5 0-37 0 0,24 23 83 0 0,-15 21-37 0 0,-7-54-139 0 0,2-1 0 0 0,2 0 0 0 0,0-1 0 0 0,1 0-1 0 0,13 17-76 0 0,-12-23 59 0 0,10 22 82 0 0,-15-5-46 0 0,-8-29-75 0 0,0-1-1 0 0,0 1 1 0 0,1-1 0 0 0,0 1-1 0 0,0-1 1 0 0,1 0-1 0 0,0 0 1 0 0,0 0 0 0 0,0 0-1 0 0,1 0 1 0 0,0-1 0 0 0,0 0-1 0 0,0 0 1 0 0,2 1-20 0 0,2 4 62 0 0,0 0 0 0 0,-1 0 1 0 0,0 1-1 0 0,0 0 0 0 0,4 11-62 0 0,-7-14 49 0 0,1 1 1 0 0,0-1-1 0 0,0 1 0 0 0,1-1 0 0 0,2 2-49 0 0,-7-9 7 0 0,-1-1-1 0 0,1 0 1 0 0,-1 1-1 0 0,1-1 1 0 0,-1 1-1 0 0,1-1 1 0 0,-1 1-1 0 0,1-1 1 0 0,-1 1-1 0 0,0-1 1 0 0,1 1 0 0 0,-1-1-1 0 0,0 1 1 0 0,1-1-1 0 0,-1 1 1 0 0,0 0-1 0 0,0-1 1 0 0,0 1-1 0 0,1-1 1 0 0,-1 1-1 0 0,0 0 1 0 0,0-1-1 0 0,0 1 1 0 0,0 0-1 0 0,0-1 1 0 0,0 1-7 0 0,-1 0 7 0 0,1 1 0 0 0,0-1 1 0 0,0 1-1 0 0,0-1 1 0 0,0 0-1 0 0,0 1 0 0 0,1-1 1 0 0,-1 1-1 0 0,0-1 0 0 0,1 0 1 0 0,-1 1-1 0 0,1-1 0 0 0,-1 0 1 0 0,1 1-1 0 0,0-1 1 0 0,-1 0-1 0 0,1 0 0 0 0,0 0 1 0 0,0 0-1 0 0,0 0 0 0 0,0 0 1 0 0,0 0-1 0 0,0 0 1 0 0,0 0-1 0 0,0 0 0 0 0,0 0 1 0 0,0-1-1 0 0,1 1 0 0 0,-1 0 1 0 0,0-1-1 0 0,0 1 0 0 0,1-1 1 0 0,-1 1-1 0 0,1-1 1 0 0,-1 0-1 0 0,0 0 0 0 0,1 1 1 0 0,-1-1-1 0 0,0 0 0 0 0,1 0 1 0 0,-1 0-1 0 0,2-1-7 0 0,-3 1 2 0 0,0 0 1 0 0,0 1-1 0 0,1-1 0 0 0,-1 0 1 0 0,0 0-1 0 0,0 0 0 0 0,1 0 0 0 0,-1 0 1 0 0,0 0-1 0 0,0 0 0 0 0,1 0 1 0 0,-1 0-1 0 0,0 0 0 0 0,0 0 0 0 0,0 0 1 0 0,1 0-1 0 0,-1 0 0 0 0,0 0 1 0 0,0 0-1 0 0,1-1 0 0 0,-1 1 1 0 0,0 0-1 0 0,0 0 0 0 0,0 0 0 0 0,1 0 1 0 0,-1 0-1 0 0,0 0 0 0 0,0-1 1 0 0,0 1-1 0 0,1 0 0 0 0,-1 0 0 0 0,0 0 1 0 0,0-1-1 0 0,0 1 0 0 0,0 0 1 0 0,0 0-1 0 0,0 0 0 0 0,1-1 1 0 0,-1 1-1 0 0,0 0 0 0 0,0 0 0 0 0,0-1 1 0 0,0 1-1 0 0,0 0 0 0 0,0 0 1 0 0,0 0-1 0 0,0-1 0 0 0,0 1 0 0 0,0 0 1 0 0,0 0-1 0 0,0-1 0 0 0,0 1 1 0 0,0 0-1 0 0,0 0 0 0 0,0-1 1 0 0,-1 1-1 0 0,1 0-2 0 0,0-30 112 0 0,0 29-109 0 0,0 1 1 0 0,0-1-1 0 0,0 1 1 0 0,0-1-1 0 0,0 0 1 0 0,0 1-1 0 0,0-1 1 0 0,1 0-1 0 0,-1 1 1 0 0,0-1-1 0 0,0 0 1 0 0,0 1-1 0 0,1-1 1 0 0,-1 1-1 0 0,0-1 1 0 0,1 1-1 0 0,-1-1 1 0 0,1 1-1 0 0,-1-1 1 0 0,0 1-1 0 0,1-1 1 0 0,-1 1-1 0 0,1-1 1 0 0,-1 1-1 0 0,1 0 1 0 0,0-1-4 0 0,3-4 10 0 0,0 0 0 0 0,0-1 0 0 0,0 0 0 0 0,-1 0 1 0 0,1 0-1 0 0,-1 0 0 0 0,1-4-10 0 0,10-21 35 0 0,16-21-1 0 0,-15-30 3 0 0,-12 70-34 0 0,1 1 0 0 0,0 0 0 0 0,1 0 0 0 0,0 0 0 0 0,1 1 1 0 0,4-6-4 0 0,-4 7 4 0 0,0 0 0 0 0,-1 0 1 0 0,0 0-1 0 0,0-1 1 0 0,-1 0-1 0 0,-1 0 0 0 0,1 0 1 0 0,-2 0-1 0 0,1-1 1 0 0,0-9-5 0 0,3-11 4 0 0,24-88 0 0 0,-16 30-27 0 0,1 59-29 0 0,0 0-32 0 0,-7-7-40 0 0,-1 0-58 0 0,4 13-20 0 0,-4 11 36 0 0,0 0-61 0 0,-1 0-96 0 0,-3 6 116 0 0,-1-1-37 0 0,-1-1-41 0 0,-1-1-44 0 0,0-1-178 0 0,0 1-94 0 0,0 1-106 0 0,0 2-120 0 0,0 5 365 0 0,0 0-36 0 0,0 1-39 0 0,-1 0-41 0 0,0 0-46 0 0,0 1-48 0 0,-1 0-50 0 0,0 0-54 0 0,-2 0-226 0 0,-1 0-63 0 0,-16 0-4188 0 0,17 0 3831 0 0,2 0 60 0 0,1 0-212 0 0,1 0-723 0 0</inkml:trace>
  <inkml:trace contextRef="#ctx0" brushRef="#br0" timeOffset="56377.1572">1917 940 10410 0 0,'0'0'1549'0'0,"0"0"-623"0"0,0 0-515 0 0,0 0-34 0 0,-2 0 140 0 0,-3 0-37 0 0,-10 0 276 0 0,0 0-52 0 0,8 0-65 0 0,7 0-87 0 0,0 0-104 0 0,0 0-92 0 0,0 1-71 0 0,0 6-58 0 0,0-3-149 0 0,0 7 11 0 0,0-5-15 0 0,0 1 58 0 0,0 2 94 0 0,7-2 29 0 0,23 23 4 0 0,-30-30-248 0 0,0 1 1 0 0,1 0-1 0 0,-1-1 1 0 0,1 1-1 0 0,-1-1 0 0 0,0 0 1 0 0,1 1-1 0 0,-1-1 1 0 0,1 1-1 0 0,0-1 1 0 0,-1 0-1 0 0,1 1 1 0 0,-1-1-1 0 0,1 0 1 0 0,-1 0-1 0 0,1 1 1 0 0,0-1-1 0 0,-1 0 1 0 0,1 0-1 0 0,0 0 1 0 0,-1 0-1 0 0,1 0 1 0 0,-1 0-1 0 0,1 0 1 0 0,0 0-1 0 0,0 0-11 0 0,23 4 217 0 0,7 13 32 0 0,7 2 28 0 0,-5-14-25 0 0,-31-5-234 0 0,0 0 1 0 0,0 0-1 0 0,0 0 0 0 0,-1 0 0 0 0,1 0 1 0 0,0 0-1 0 0,0 1 0 0 0,0-1 1 0 0,0 1-1 0 0,0-1 0 0 0,0 1 0 0 0,-1 0 1 0 0,1 0-1 0 0,0-1 0 0 0,0 1 0 0 0,-1 1 1 0 0,1-1-1 0 0,-1 0 0 0 0,1 0 0 0 0,-1 1 1 0 0,0-1-1 0 0,1 0 0 0 0,-1 1 0 0 0,0-1 1 0 0,0 1-1 0 0,0 0-18 0 0,0 0 15 0 0,0-1 0 0 0,1 1 0 0 0,-1 0-1 0 0,0-1 1 0 0,0 0 0 0 0,1 1 0 0 0,-1-1 0 0 0,1 0 0 0 0,-1 0 0 0 0,1 1 0 0 0,-1-1-1 0 0,1 0 1 0 0,0-1 0 0 0,0 1 0 0 0,-1 0 0 0 0,1 0 0 0 0,0-1 0 0 0,0 1 0 0 0,0-1-1 0 0,0 0 1 0 0,0 1 0 0 0,0-1 0 0 0,0 0 0 0 0,0 0 0 0 0,0 0 0 0 0,0-1-15 0 0,16 1 99 0 0,-13-1-74 0 0,-1 1 0 0 0,1-1 0 0 0,0 1 0 0 0,-1 0 0 0 0,1 1 0 0 0,0-1 0 0 0,-1 1 0 0 0,1 0-1 0 0,0 0 1 0 0,-1 0 0 0 0,1 1 0 0 0,3 1-25 0 0,5 16 106 0 0,-12-18-100 0 0,-1 0 0 0 0,1 0 0 0 0,-1 1 0 0 0,1-1 0 0 0,-1 0 0 0 0,1 0 0 0 0,0-1-1 0 0,0 1 1 0 0,-1 0 0 0 0,1 0 0 0 0,0 0 0 0 0,0 0 0 0 0,0-1 0 0 0,0 1 0 0 0,0 0 0 0 0,0-1 0 0 0,0 1 0 0 0,0-1 0 0 0,0 1 0 0 0,1-1 0 0 0,-1 0-1 0 0,0 1 1 0 0,0-1 0 0 0,0 0 0 0 0,0 0 0 0 0,1 0 0 0 0,-1 0 0 0 0,0 0 0 0 0,0 0 0 0 0,0 0 0 0 0,1 0-6 0 0,6 0 120 0 0,-7 19-2 0 0,7-1-38 0 0,-7-17-75 0 0,0-1 0 0 0,0 1 0 0 0,1 0 0 0 0,-1 0 0 0 0,1 0 0 0 0,-1-1 0 0 0,1 1 0 0 0,-1-1 1 0 0,1 1-1 0 0,-1-1 0 0 0,1 0 0 0 0,0 1 0 0 0,-1-1 0 0 0,1 0 0 0 0,-1 0 0 0 0,1 0 0 0 0,1 0-5 0 0,-3-1 2 0 0,0 1-1 0 0,0 0 1 0 0,1 0 0 0 0,-1 0 0 0 0,0 0-1 0 0,0 0 1 0 0,1 0 0 0 0,-1 0 0 0 0,0 0-1 0 0,0 0 1 0 0,1 0 0 0 0,-1 0 0 0 0,0 0-1 0 0,0 0 1 0 0,0 0 0 0 0,1 0 0 0 0,-1 0 0 0 0,0 0-1 0 0,0 0 1 0 0,1 0 0 0 0,-1 0 0 0 0,0 1-1 0 0,0-1 1 0 0,0 0 0 0 0,1 0 0 0 0,-1 0-1 0 0,0 0 1 0 0,0 0 0 0 0,0 1 0 0 0,0-1-1 0 0,1 0 1 0 0,-1 0 0 0 0,0 0 0 0 0,0 1-1 0 0,0-1 1 0 0,0 0 0 0 0,0 0 0 0 0,0 0-1 0 0,1 1 1 0 0,-1-1 0 0 0,0 0 0 0 0,0 0-1 0 0,0 1 1 0 0,0-1 0 0 0,0 0 0 0 0,0 0-1 0 0,0 0 1 0 0,0 1 0 0 0,0-1 0 0 0,0 0-1 0 0,0 0 1 0 0,0 1 0 0 0,0-1 0 0 0,0 0-1 0 0,-1 0 1 0 0,1 1 0 0 0,0-1-2 0 0,0 2 7 0 0,0-1 0 0 0,0 1 0 0 0,0 0 0 0 0,0-1 0 0 0,-1 1 0 0 0,1-1-1 0 0,-1 1 1 0 0,1 0 0 0 0,-1-1 0 0 0,1 1 0 0 0,-1-1 0 0 0,0 1 0 0 0,0-1 0 0 0,0 0 0 0 0,0 1 0 0 0,0-1 0 0 0,0 0 0 0 0,0 0 0 0 0,0 1 0 0 0,0-1 0 0 0,-1 0-1 0 0,1 0 1 0 0,0 0 0 0 0,-2 0-7 0 0,1 0 10 0 0,0 0 0 0 0,1 1 0 0 0,-1-1-1 0 0,0 0 1 0 0,1 1 0 0 0,-1-1 0 0 0,1 1 0 0 0,0-1-1 0 0,-1 1 1 0 0,1 0 0 0 0,0 0 0 0 0,0 0-1 0 0,0-1 1 0 0,0 1 0 0 0,0 0 0 0 0,1 0 0 0 0,-1 0-1 0 0,1 0 1 0 0,-1 1 0 0 0,1-1 0 0 0,0 0-1 0 0,-1 0 1 0 0,1 0 0 0 0,0 0 0 0 0,1 1-10 0 0,-1-2 7 0 0,0 0 0 0 0,1 1 1 0 0,-1-1-1 0 0,0 1 0 0 0,0-1 1 0 0,0 0-1 0 0,0 1 0 0 0,0-1 1 0 0,0 1-1 0 0,-1-1 0 0 0,1 0 0 0 0,0 1 1 0 0,-1-1-1 0 0,1 1 0 0 0,-1-1 1 0 0,1 0-1 0 0,-1 0 0 0 0,1 1 1 0 0,-1-1-1 0 0,0 0 0 0 0,0 0 1 0 0,0 0-1 0 0,0 0 0 0 0,0 0 1 0 0,0 0-1 0 0,0 0 0 0 0,0 0 1 0 0,0 0-1 0 0,0 0 0 0 0,0-1 0 0 0,-1 1 1 0 0,0 0-8 0 0,-17 12 119 0 0,5 24 57 0 0,-16 7-29 0 0,23-30-107 0 0,7-12-32 0 0,-1 0 0 0 0,0 0 1 0 0,0 0-1 0 0,0-1 0 0 0,0 1 0 0 0,0 0 0 0 0,0-1 1 0 0,0 1-1 0 0,0-1 0 0 0,0 1 0 0 0,-1-1 0 0 0,1 1 1 0 0,-1-1-1 0 0,1 0 0 0 0,-1 0 0 0 0,1 0 0 0 0,-1 0 1 0 0,0 0-1 0 0,0 0 0 0 0,1 0 0 0 0,-1 0 0 0 0,-1 0-8 0 0,-11 5 25 0 0,0 3 9 0 0,1 1-1 0 0,0 0 1 0 0,0 1-1 0 0,1 0 0 0 0,-8 10-33 0 0,12-13 16 0 0,0 2-1 0 0,1-1 0 0 0,0 1 0 0 0,-4 8-15 0 0,-4 19 8 0 0,-4-24-45 0 0,6-3-61 0 0,8 11-89 0 0,4-14-37 0 0,-6-6-86 0 0,-8-1-105 0 0,7 0 158 0 0,2 0-39 0 0,1 0-43 0 0,3 0-46 0 0,1 0-48 0 0,1 0-50 0 0,0 0-53 0 0,1 0-56 0 0,1 0-59 0 0,3 0-63 0 0,1 0-64 0 0,2 0-58 0 0,1 0-52 0 0,-3 0-43 0 0,-1 0-246 0 0,-4-1 547 0 0,0 0-39 0 0,0-1-298 0 0,-1-2-104 0 0,0-1-118 0 0,0-2-100 0 0,0-2-355 0 0,0-7-930 0 0</inkml:trace>
  <inkml:trace contextRef="#ctx0" brushRef="#br0" timeOffset="56803.2634">2318 4 12683 0 0,'-7'0'798'0'0,"-3"0"-40"0"0,-3 0-42 0 0,0 0-45 0 0,-1 0-46 0 0,-1 0-48 0 0,1 0-51 0 0,2 0-51 0 0,1 0-54 0 0,2 0-57 0 0,4 0-57 0 0,3 0-60 0 0,5 0-62 0 0,5 0-63 0 0,5 0-67 0 0,6 0-66 0 0,38-1 167 0 0,-1-1 370 0 0,35 4-526 0 0,-42 7 183 0 0,-12 9 6 0 0,-33-16-161 0 0,0 1 1 0 0,0-1-1 0 0,0 0 0 0 0,0 0 0 0 0,0 0 0 0 0,0-1 0 0 0,1 0 0 0 0,-1 0 1 0 0,1 0-1 0 0,-1 0 0 0 0,0 0 0 0 0,1-1 0 0 0,0 0-28 0 0,48 0 282 0 0,27 0 7 0 0,-78 0-278 0 0,1 0-1 0 0,-1 0 1 0 0,0 0-1 0 0,1 0 1 0 0,-1 0 0 0 0,0 0-1 0 0,0 1 1 0 0,1-1-1 0 0,-1 1 1 0 0,0 0 0 0 0,0 0-1 0 0,0 0 1 0 0,0 0-1 0 0,0 0 1 0 0,1 1-11 0 0,-2-1 11 0 0,0 0 0 0 0,0 1 0 0 0,0-1 0 0 0,0 0 0 0 0,0 1 0 0 0,-1-1 0 0 0,1 1 0 0 0,-1-1 0 0 0,1 1-1 0 0,-1-1 1 0 0,0 1 0 0 0,1-1 0 0 0,-1 1 0 0 0,0 0 0 0 0,0-1 0 0 0,0 1 0 0 0,0-1 0 0 0,0 1-11 0 0,0-2 4 0 0,0 1 0 0 0,-1-1 0 0 0,1 0 0 0 0,0 0 0 0 0,0 0 0 0 0,0 1 1 0 0,0-1-1 0 0,0 0 0 0 0,0 0 0 0 0,0 1 0 0 0,0-1 0 0 0,0 0 0 0 0,0 0 0 0 0,0 1 0 0 0,0-1 0 0 0,0 0 0 0 0,0 0 0 0 0,0 0 0 0 0,0 1 0 0 0,1-1 1 0 0,-1 0-1 0 0,0 0 0 0 0,0 1 0 0 0,0-1 0 0 0,0 0 0 0 0,0 0 0 0 0,0 0 0 0 0,1 1 0 0 0,-1-1 0 0 0,0 0 0 0 0,0 0 0 0 0,0 0 0 0 0,1 0 0 0 0,-1 0 1 0 0,0 1-1 0 0,0-1 0 0 0,0 0 0 0 0,1 0 0 0 0,-1 0 0 0 0,0 0 0 0 0,0 0 0 0 0,1 0 0 0 0,-1 0 0 0 0,0 0 0 0 0,0 0 0 0 0,0 0 0 0 0,1 0 0 0 0,-1 0 1 0 0,0 0-1 0 0,0 0 0 0 0,1 0 0 0 0,-1 0 0 0 0,0 0 0 0 0,0 0 0 0 0,1 0 0 0 0,-1 0 0 0 0,0 0-4 0 0,3 0 24 0 0,-1 0 0 0 0,1 0 1 0 0,-1 1-1 0 0,0-1 0 0 0,1 1 0 0 0,-1 0 0 0 0,0 0 1 0 0,1 0-1 0 0,-1 0 0 0 0,0 0 0 0 0,2 1-24 0 0,-4-1 6 0 0,1-1 1 0 0,-1 0-1 0 0,1 1 0 0 0,-1-1 0 0 0,1 1 1 0 0,-1-1-1 0 0,1 1 0 0 0,-1-1 0 0 0,1 1 0 0 0,-1 0 1 0 0,0-1-1 0 0,1 1 0 0 0,-1-1 0 0 0,0 1 1 0 0,1 0-1 0 0,-1-1 0 0 0,0 1 0 0 0,0 0 0 0 0,0-1 1 0 0,0 1-1 0 0,1 0 0 0 0,-1-1 0 0 0,0 1 0 0 0,0 0 1 0 0,-1 0-1 0 0,1-1 0 0 0,0 1 0 0 0,0 0 1 0 0,0-1-1 0 0,0 1 0 0 0,0 0 0 0 0,-1-1 0 0 0,1 1 1 0 0,0 0-1 0 0,-1-1 0 0 0,1 1 0 0 0,0-1 0 0 0,-1 1 1 0 0,1-1-1 0 0,-1 1 0 0 0,1-1 0 0 0,-1 1 1 0 0,1-1-1 0 0,-1 1 0 0 0,1-1 0 0 0,-1 1-6 0 0,-18 11 167 0 0,18-11-158 0 0,0-1 1 0 0,0 1 0 0 0,-1 0 0 0 0,1 0 0 0 0,0-1-1 0 0,0 1 1 0 0,0 0 0 0 0,0 0 0 0 0,0 0 0 0 0,0 0-1 0 0,0 0 1 0 0,0 0 0 0 0,0 1 0 0 0,1-1 0 0 0,-1 0-1 0 0,0 0 1 0 0,1 1 0 0 0,-1-1 0 0 0,1 0 0 0 0,-1 1-1 0 0,1-1 1 0 0,0 0 0 0 0,0 1 0 0 0,-1-1 0 0 0,1 1-1 0 0,0-1 1 0 0,0 0 0 0 0,0 1 0 0 0,1-1 0 0 0,-1 1-1 0 0,0-1 1 0 0,1 2-10 0 0,-7 41 187 0 0,-13 8-68 0 0,7-22-55 0 0,-3 14 45 0 0,4-13-57 0 0,-8 35 4 0 0,16-51-46 0 0,1 1 0 0 0,0 0-1 0 0,2-1 1 0 0,0 12-10 0 0,0-12 5 0 0,0 1 1 0 0,-1 0-1 0 0,-1 0 0 0 0,-3 10-5 0 0,-24 71 9 0 0,24-73-4 0 0,2 1 0 0 0,1 0 0 0 0,1-1 0 0 0,1 1 0 0 0,1 0-1 0 0,1 0 1 0 0,1 0 0 0 0,2 0-5 0 0,7 27 10 0 0,-5-25-3 0 0,-1 0 0 0 0,-1 1 0 0 0,-2-1 0 0 0,-1 1 0 0 0,0 5-7 0 0,-4 47-3 0 0,0-20 6 0 0,2 1 1 0 0,3 0-1 0 0,5 19-3 0 0,9-19 1 0 0,-14-53 0 0 0,0 1 0 0 0,0 0 0 0 0,-1-1 0 0 0,0 1 0 0 0,0 0 0 0 0,-1 0 0 0 0,0 0 0 0 0,-1 0 0 0 0,0 1 0 0 0,0-1 0 0 0,-1 0 0 0 0,-2 9-1 0 0,-27 78 7 0 0,27-79-3 0 0,0-1 1 0 0,1 1-1 0 0,1 0 0 0 0,1 0 1 0 0,1 7-5 0 0,0 47 47 0 0,-2-56-25 0 0,0 0 0 0 0,-1-1 0 0 0,-1 1-1 0 0,0 0 1 0 0,-1-1 0 0 0,0 1-1 0 0,-3 2-21 0 0,-48 103 191 0 0,46-101-161 0 0,-29 63 95 0 0,33-67-94 0 0,0 0-1 0 0,-1-1 1 0 0,-1 0-1 0 0,-2 3-30 0 0,2-7 12 0 0,0-1 0 0 0,-1 1 0 0 0,0-1 0 0 0,-1 0 0 0 0,0-1-1 0 0,-3 3-11 0 0,-37 34 54 0 0,31-29-103 0 0,-26 10 136 0 0,26-17-125 0 0,9-4-26 0 0,-1 1-39 0 0,0 1-46 0 0,0 1-54 0 0,-1 1-61 0 0,0 1-68 0 0,4-3 52 0 0,-1 1-53 0 0,0 0-64 0 0,1-1-71 0 0,3-3-82 0 0,1-1-99 0 0,0-3-115 0 0,1 1 332 0 0,0-1-35 0 0,-1 0-38 0 0,-1-1-41 0 0,0 1-43 0 0,0 0-47 0 0,0-1-49 0 0,0-1-53 0 0,0 1-55 0 0,1-2-57 0 0,1 1 126 0 0,0-1-34 0 0,0-4-849 0 0,1-2-441 0 0,0-7-1160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3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210 315 9778 0 0,'0'0'1720'0'0,"0"0"-914"0"0,0-4-42 0 0,0 1-634 0 0,0 0 65 0 0,0 1 57 0 0,-1 0 45 0 0,0-2 383 0 0,-2 0 542 0 0,2 3-722 0 0,-1 0-42 0 0,0 0-79 0 0,-1 1-101 0 0,2-1-189 0 0,0 1-39 0 0,-1 0-41 0 0,1 0-45 0 0,-1 0-49 0 0,0 0-52 0 0,-1 0 470 0 0,2 0-34 0 0,-1 2 16 0 0,2 1-98 0 0,-1-1-107 0 0,1-1-37 0 0,0 3-4 0 0,1 3-29 0 0,-2-6 1 0 0,0 1 38 0 0,-10 5 182 0 0,10-6-245 0 0,0-1 0 0 0,1 0 0 0 0,-1 1-1 0 0,0-1 1 0 0,1 1 0 0 0,-1-1 0 0 0,0 1-1 0 0,1-1 1 0 0,-1 1 0 0 0,1 0 0 0 0,-1-1 0 0 0,1 1-1 0 0,-1 0 1 0 0,1-1 0 0 0,-1 1 0 0 0,1 0-1 0 0,0 0 1 0 0,-1-1 0 0 0,1 1 0 0 0,0 0-1 0 0,0 0 1 0 0,-1 0 0 0 0,1-1 0 0 0,0 1-1 0 0,0 0 1 0 0,0 0 0 0 0,0 0 0 0 0,0 0 0 0 0,0-1-1 0 0,0 1 1 0 0,1 0 0 0 0,-1 1-16 0 0,-1 15 229 0 0,-1-2-79 0 0,0-4-61 0 0,-8 14 60 0 0,3-8-29 0 0,-2 7 84 0 0,-12 49 122 0 0,9-33-193 0 0,2-5-41 0 0,4-7-7 0 0,6-6-34 0 0,-3 7 7 0 0,-14 5 12 0 0,-10 41 13 0 0,26-72-80 0 0,0 0 1 0 0,1 1-1 0 0,-1-1 1 0 0,0 1 0 0 0,1-1-1 0 0,0 1 1 0 0,0-1-1 0 0,0 1 1 0 0,0-1-1 0 0,1 2-3 0 0,-1-3 4 0 0,1 0-1 0 0,-1 0 1 0 0,0 0 0 0 0,0 0-1 0 0,0 0 1 0 0,0 0 0 0 0,0 1-1 0 0,-1-1 1 0 0,1 0-1 0 0,-1 0 1 0 0,1 0 0 0 0,-1 0-1 0 0,0 0 1 0 0,1 0 0 0 0,-1 0-1 0 0,0 0-3 0 0,-11 6 23 0 0,12-8-21 0 0,-1 0-1 0 0,0 1 0 0 0,1-1 1 0 0,-1 0-1 0 0,1 1 1 0 0,-1-1-1 0 0,0 1 1 0 0,1-1-1 0 0,-1 0 0 0 0,1 1 1 0 0,-1 0-1 0 0,1-1 1 0 0,0 1-1 0 0,-1-1 0 0 0,1 1 1 0 0,-1-1-1 0 0,1 1 1 0 0,0 0-1 0 0,0-1 0 0 0,-1 1 1 0 0,1 0-1 0 0,0-1 1 0 0,0 1-1 0 0,0 0 1 0 0,0-1-1 0 0,0 1 0 0 0,-1 0 1 0 0,2 0-1 0 0,-1-1 1 0 0,0 1-1 0 0,0 0-1 0 0,0 3 20 0 0,0-4-28 0 0,0-4-5 0 0,0 3 11 0 0,0 0 0 0 0,0 0 0 0 0,0 0 1 0 0,0 0-1 0 0,0 0 0 0 0,1 0 1 0 0,-1 0-1 0 0,0 0 0 0 0,0 1 0 0 0,1-1 1 0 0,-1 0-1 0 0,1 0 0 0 0,-1 0 1 0 0,1 0-1 0 0,-1 1 0 0 0,1-1 0 0 0,0 0 1 0 0,-1 0-1 0 0,1 1 0 0 0,0-1 1 0 0,0 0-1 0 0,-1 1 0 0 0,1-1 0 0 0,1 0 2 0 0,-1 1-1 0 0,0-1-1 0 0,0 0 0 0 0,0 1 0 0 0,0-1 0 0 0,0 0 1 0 0,0 0-1 0 0,-1 0 0 0 0,1 0 0 0 0,0 0 0 0 0,0 0 0 0 0,-1 0 1 0 0,1 0-1 0 0,-1 0 0 0 0,1 0 0 0 0,-1 0 0 0 0,1-1 1 0 0,-1 1-1 0 0,0 0 0 0 0,1 0 0 0 0,-1 0 0 0 0,0-1 0 0 0,0 1 1 0 0,0 0-1 0 0,0 0 0 0 0,0-1 2 0 0,0-10-4 0 0,-1 9 4 0 0,1-1 1 0 0,0 1-1 0 0,0-1 0 0 0,0 0 1 0 0,1 1-1 0 0,-1-1 1 0 0,1 1-1 0 0,0-1 1 0 0,0 1-1 0 0,0-2 0 0 0,3-1 3 0 0,-1 0 1 0 0,-1 1-1 0 0,1-1 1 0 0,-1-1-1 0 0,0 1 0 0 0,0 0 1 0 0,-1 0-1 0 0,0-1 0 0 0,0 1 1 0 0,0 0-1 0 0,-1-6-3 0 0,1-5 7 0 0,1-1 0 0 0,0 1 0 0 0,1 0 0 0 0,1 0 0 0 0,1-1-7 0 0,9-39 5 0 0,4 2 4 0 0,7-21-4 0 0,-19 43-5 0 0,-5 20 3 0 0,1 1 0 0 0,1 0 1 0 0,0 0-1 0 0,0 0 0 0 0,1 0 1 0 0,5-9-4 0 0,4-6 13 0 0,-1-1 0 0 0,-2 0 0 0 0,0-1 0 0 0,2-16-13 0 0,5-7 45 0 0,-2 23 18 0 0,2 6 33 0 0,3 0 57 0 0,-15 19-61 0 0,-5 8 1 0 0,0-2-85 0 0,0-1-1 0 0,0 0 0 0 0,0 0 0 0 0,0 0 0 0 0,0 0 0 0 0,1 0 0 0 0,-1 0 0 0 0,0 0 0 0 0,1 0 0 0 0,-1 0 1 0 0,1 0-1 0 0,-1 0 0 0 0,1 0 0 0 0,-1 0 0 0 0,1 0 0 0 0,0 0 0 0 0,-1-1 0 0 0,1 1 0 0 0,0 0 1 0 0,0 0-1 0 0,0 0-7 0 0,2 1 17 0 0,-1 0-1 0 0,-1 0 1 0 0,1 0 0 0 0,0 0 0 0 0,0 1 0 0 0,-1-1 0 0 0,1 0 0 0 0,-1 1 0 0 0,0-1 0 0 0,0 1 0 0 0,0 0-1 0 0,0 0-15 0 0,2 5 23 0 0,1 4 18 0 0,0-1-1 0 0,-1 1 1 0 0,0 0-1 0 0,-1-1 1 0 0,0 1-1 0 0,-1 10-41 0 0,7 46 164 0 0,11-3-35 0 0,2 16 5 0 0,-15-48-100 0 0,-5-21-20 0 0,1 1 0 0 0,0-1 1 0 0,2 0-1 0 0,-1 0 0 0 0,1 0 1 0 0,5 9-15 0 0,-3-6 12 0 0,0 0 0 0 0,-1 1 0 0 0,0-1 0 0 0,-1 1-12 0 0,0 1 5 0 0,0-1 0 0 0,1 0 0 0 0,1-1 0 0 0,1 1-5 0 0,0-1-3 0 0,-1 0 1 0 0,-1 1 0 0 0,-1 0-1 0 0,0 0 3 0 0,0 0-2 0 0,1 0 0 0 0,0 0 0 0 0,1-1 0 0 0,0 1 2 0 0,51 115 20 0 0,-48-118-30 0 0,-2-2 20 0 0,-4-1-31 0 0,-1 0-33 0 0,-1 3-48 0 0,0-4 3 0 0,3-2-47 0 0,3-3-62 0 0,3-3-81 0 0,-6-1-93 0 0,-4 0-118 0 0,0 0 196 0 0,0 0-43 0 0,0 0-52 0 0,0 0-60 0 0,0 0-67 0 0,0 0-74 0 0,0 0-80 0 0,0 0-88 0 0,0-1-151 0 0,0 0 101 0 0,0-1 95 0 0,0 1 88 0 0,0 0 82 0 0,0 0 76 0 0,0 0 69 0 0,0 0 63 0 0,0 0 26 0 0,0 0 61 0 0,0 0 54 0 0,0 0 43 0 0,0-1-61 0 0,0-2-152 0 0,0 3 201 0 0,0-1-72 0 0,0 1 56 0 0,0 0-40 0 0,0 0-43 0 0,0 0-51 0 0,0-4-761 0 0,0 0-101 0 0,0-2-332 0 0,0-2-867 0 0</inkml:trace>
  <inkml:trace contextRef="#ctx0" brushRef="#br0" timeOffset="250.8836">79 787 11947 0 0,'0'-5'230'0'0,"1"2"42"0"0,0-3 367 0 0,-1 3-171 0 0,6-3 1489 0 0,-4 5-1488 0 0,0 0-56 0 0,0 0-29 0 0,-1 1-238 0 0,1-1-35 0 0,-1 0-40 0 0,0 0-41 0 0,1 0-47 0 0,-1 0-49 0 0,7-10 797 0 0,-2 3-51 0 0,11 5-74 0 0,-5 2-260 0 0,-2-1-70 0 0,-2-2-54 0 0,-1-1-40 0 0,21-7 279 0 0,-10 10-231 0 0,-4 3-114 0 0,-9 0-85 0 0,0-1 0 0 0,0 1 0 0 0,0-1 0 0 0,0 0 0 0 0,0 0 0 0 0,0-1 0 0 0,-1 0 1 0 0,1 0-1 0 0,0 0 0 0 0,0 0 0 0 0,1-1-31 0 0,3-3 38 0 0,27-9 112 0 0,2 11-114 0 0,-10 3 78 0 0,-17 0-140 0 0,0 0-71 0 0,-1 0-56 0 0,0 0-80 0 0,0 0-94 0 0,0 0-108 0 0,-2 0-20 0 0,0 0-92 0 0,0 0-101 0 0,0 0-108 0 0,-1 0-117 0 0,0 0-125 0 0,-4 0 450 0 0,0 0-34 0 0,0 0-36 0 0,0 0-35 0 0,0 0-568 0 0,-1-1-82 0 0,0 0 366 0 0,0-1-72 0 0,0-1 155 0 0,1 0-45 0 0,4-4-1001 0 0,3-2-411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2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11506 0 0,'0'2'800'0'0,"0"4"-333"0"0,0 5-83 0 0,0 7 90 0 0,0-10 239 0 0,1-8-407 0 0,6 0-58 0 0,20 0 55 0 0,-4 0-136 0 0,-8 0-90 0 0,-6 0-85 0 0,-8 0 9 0 0,-1 0 1 0 0,1 0-1 0 0,0 0 1 0 0,-1 0-1 0 0,1 0 1 0 0,0 0-1 0 0,-1 0 1 0 0,1-1-1 0 0,0 1 1 0 0,-1 0 0 0 0,1 0-1 0 0,-1 0 1 0 0,1-1-1 0 0,0 1 1 0 0,-1 0-1 0 0,1-1 1 0 0,-1 1-1 0 0,1 0 1 0 0,-1-1-1 0 0,1 1 1 0 0,-1-1-1 0 0,0 1 1 0 0,1-1 0 0 0,-1 1-1 0 0,1-1 1 0 0,-1 0-2 0 0,3-1-17 0 0,4-6 11 0 0,14-7 52 0 0,-11 11-61 0 0,0 1-31 0 0,1 0-40 0 0,1 2-49 0 0,3 0-60 0 0,1 1-73 0 0,5 0-102 0 0,1 0-118 0 0,-13 0 194 0 0,-3 0-35 0 0,-1 0-37 0 0,-3 0-35 0 0,-1 0-37 0 0,-1 0-35 0 0,0 0-350 0 0,0 0-472 0 0,0 0 515 0 0,0 0 205 0 0,0 0 28 0 0,0 0-89 0 0,0 0-105 0 0,0 0-89 0 0,0 0-255 0 0,0 0-638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2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92 10778 0 0,'-1'0'1228'0'0,"0"0"-452"0"0,-1 0-175 0 0,-2 0-58 0 0,3 0-353 0 0,0 0-34 0 0,-2 0 77 0 0,-8 0 246 0 0,8 0-337 0 0,1 0 46 0 0,0 0 65 0 0,-1 0 78 0 0,1 0 93 0 0,1 0 107 0 0,16 0-120 0 0,-1 0-74 0 0,-6-1-71 0 0,-1-5-53 0 0,-3 3-175 0 0,-1-1 0 0 0,1 1 0 0 0,0 0 0 0 0,0 1 0 0 0,0-1-1 0 0,1 1 1 0 0,-1-1 0 0 0,0 1 0 0 0,1 1 0 0 0,0-1 0 0 0,1 0-38 0 0,28-4 169 0 0,6 5-72 0 0,-6-5-69 0 0,-8-7-73 0 0,-9 3-30 0 0,3 2-44 0 0,-4 4 101 0 0,1 1-115 0 0,-8 2 18 0 0,1 0-37 0 0,0 0-38 0 0,1 1-42 0 0,-1 0-42 0 0,1-1-47 0 0,0 2-49 0 0,0-1-50 0 0,0 0-55 0 0,0 0-55 0 0,0 1-58 0 0,0-1-62 0 0,3 0-344 0 0,1 1-126 0 0,-8-1 511 0 0,-1 0-33 0 0,1 0-36 0 0,-1 0-34 0 0,3 0-325 0 0,0 0-97 0 0,2 0-321 0 0,5 0-831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2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1026 1 10834 0 0,'0'0'1449'0'0,"0"0"-572"0"0,-1 0-389 0 0,1 1-42 0 0,-7 5 358 0 0,-5 5-236 0 0,-32 16 851 0 0,29-19-1010 0 0,-1 0-34 0 0,-4 3 77 0 0,10-6-274 0 0,1-1-37 0 0,9-4-134 0 0,-22 8 393 0 0,-1-1-38 0 0,1 5-53 0 0,-15 7 200 0 0,0-5-121 0 0,-45 16 131 0 0,0-16-42 0 0,23 16-49 0 0,-15-15-33 0 0,14 15-28 0 0,54-29-334 0 0,1 0 0 0 0,-1 0 0 0 0,0-1 0 0 0,0 1 0 0 0,0-1 0 0 0,-6-1-33 0 0,-35 2 207 0 0,15 9 4 0 0,9 4-86 0 0,19-11-102 0 0,1 0 0 0 0,-1-1 0 0 0,-1 1 1 0 0,1-1-1 0 0,0 0 0 0 0,0 0 0 0 0,-1-1 0 0 0,1 0 1 0 0,-1 1-1 0 0,0-1 0 0 0,1-1 0 0 0,-1 1 0 0 0,0-1 0 0 0,0 1-23 0 0,-32-1 154 0 0,36 0-149 0 0,1 0 0 0 0,-1-1 0 0 0,0 2 0 0 0,1-1 0 0 0,-1 0 0 0 0,0 0 0 0 0,1 0 0 0 0,-1 0 0 0 0,0 0 0 0 0,1 0-1 0 0,-1 1 1 0 0,1-1 0 0 0,-1 0 0 0 0,0 0 0 0 0,1 1 0 0 0,-1-1 0 0 0,1 1 0 0 0,-1-1 0 0 0,1 0 0 0 0,-1 1 0 0 0,1-1 0 0 0,0 1 0 0 0,-1-1 0 0 0,1 1 0 0 0,-1-1 0 0 0,1 1-5 0 0,-3 2 11 0 0,0 0-4 0 0,0 0 0 0 0,0 0 0 0 0,-1 0 0 0 0,1 0 0 0 0,-1-1-1 0 0,1 1 1 0 0,-1-1 0 0 0,0 0 0 0 0,0 0 0 0 0,0 0 0 0 0,0-1 0 0 0,0 1 0 0 0,-1-1 0 0 0,1 0 0 0 0,0-1 0 0 0,-1 1 0 0 0,1-1 0 0 0,0 1 0 0 0,-1-1-1 0 0,-3-1-6 0 0,6 1 1 0 0,0 0-1 0 0,0 0 1 0 0,0 0-1 0 0,0 0 1 0 0,0 0-1 0 0,0 1 1 0 0,0-1-1 0 0,0 1 0 0 0,1-1 1 0 0,-1 1-1 0 0,0 0 1 0 0,0 0-1 0 0,1 0 1 0 0,-1 0-1 0 0,0 0 0 0 0,1 0 1 0 0,0 1 0 0 0,0 0 0 0 0,0-1 0 0 0,1 1 0 0 0,-1 0-1 0 0,0 0 1 0 0,1 0 0 0 0,-1 0 0 0 0,1 0 0 0 0,0 0 0 0 0,0-1 0 0 0,-1 1 0 0 0,1 0 0 0 0,1 0-1 0 0,-1 0 0 0 0,0 6-10 0 0,7-1-14 0 0,23 23-6 0 0,-30-30 29 0 0,1 1 1 0 0,-1-1-1 0 0,0 1 0 0 0,1-1 0 0 0,-1 1 0 0 0,1-1 0 0 0,-1 1 0 0 0,1-1 0 0 0,-1 1 0 0 0,1-1 0 0 0,-1 0 0 0 0,1 1 0 0 0,-1-1 0 0 0,1 0 0 0 0,0 0 0 0 0,-1 1 0 0 0,1-1 0 0 0,-1 0 0 0 0,1 0 0 0 0,0 0 0 0 0,-1 0 0 0 0,1 0 0 0 0,0 0 0 0 0,-1 0 0 0 0,1 0 0 0 0,0 0 1 0 0,28 0-23 0 0,-28 0 23 0 0,0 0-1 0 0,-1 0 0 0 0,1 0 1 0 0,0 0-1 0 0,-1 0 0 0 0,1 0 1 0 0,0 1-1 0 0,-1-1 0 0 0,1 0 1 0 0,-1 0-1 0 0,1 0 0 0 0,0 1 1 0 0,-1-1-1 0 0,1 0 0 0 0,-1 0 1 0 0,1 1-1 0 0,-1-1 0 0 0,1 1 1 0 0,-1-1-1 0 0,1 1 0 0 0,-1-1 1 0 0,1 0-1 0 0,-1 1 0 0 0,0-1 1 0 0,1 1-1 0 0,-1 0 1 0 0,24 16-8 0 0,0-2 0 0 0,1 0 0 0 0,1-1 0 0 0,1-1 8 0 0,-26-13 0 0 0,50 15-1 0 0,24 15-10 0 0,-23-16-12 0 0,0 16 17 0 0,22-15-5 0 0,-37 3-4 0 0,-33-15 13 0 0,0-1 1 0 0,0 0 0 0 0,0 0 0 0 0,0 0 0 0 0,0 0 0 0 0,0-1-1 0 0,1 0 1 0 0,-1 1 0 0 0,1-2 0 0 0,-1 1 0 0 0,0 0 0 0 0,1-1-1 0 0,0 0 2 0 0,-1 0-1 0 0,0 0 0 0 0,0 0 0 0 0,0 0 0 0 0,0 1 0 0 0,0-1 0 0 0,0 1 0 0 0,0 0 0 0 0,0 0 0 0 0,0 1 0 0 0,0 0 1 0 0,33 27 2 0 0,-1 7 41 0 0,-27-27-36 0 0,-2-2 11 0 0,-14-7 4 0 0,5 0-21 0 0,1 0 0 0 0,0 0 0 0 0,-1 0 0 0 0,1 0 1 0 0,-1 0-1 0 0,1 0 0 0 0,0 0 0 0 0,-1 1 0 0 0,1-1 0 0 0,0 0 0 0 0,-1 1 0 0 0,1-1 1 0 0,0 1-1 0 0,-1-1 0 0 0,1 1 0 0 0,0 0 0 0 0,0 0 0 0 0,0-1 0 0 0,0 1 1 0 0,0 0-1 0 0,0 0 0 0 0,0 0 0 0 0,0 0 0 0 0,0 0 0 0 0,0 1 0 0 0,0-1 1 0 0,0 0-1 0 0,1 0 0 0 0,-1 0 0 0 0,1 1 0 0 0,-1-1 0 0 0,1 0 0 0 0,-1 1 1 0 0,1-1-1 0 0,0 0 0 0 0,-1 1 0 0 0,1-1 0 0 0,0 1 0 0 0,0-1 0 0 0,0 0 1 0 0,0 1-1 0 0,1 0-1 0 0,-1-1 0 0 0,0-1 1 0 0,0 0-1 0 0,0 0 1 0 0,0 0-1 0 0,0 1 1 0 0,0-1-1 0 0,0 0 1 0 0,0 0-1 0 0,0 1 1 0 0,0-1-1 0 0,0 0 1 0 0,0 0-1 0 0,0 1 1 0 0,0-1-1 0 0,0 0 1 0 0,0 0-1 0 0,0 1 1 0 0,0-1-1 0 0,0 0 1 0 0,0 0-1 0 0,0 0 1 0 0,0 1-1 0 0,0-1 1 0 0,-1 0-1 0 0,1 0 1 0 0,0 0-1 0 0,0 1 1 0 0,0-1-1 0 0,0 0 1 0 0,-1 0-1 0 0,1 0 1 0 0,0 0-1 0 0,0 1 1 0 0,0-1-1 0 0,0 0 1 0 0,-1 0-1 0 0,1 0 1 0 0,0 0-1 0 0,0 0 0 0 0,-1 0 1 0 0,1 0-1 0 0,0 0 1 0 0,0 0-1 0 0,-1 0 1 0 0,1 0-1 0 0,0 0 1 0 0,0 0-1 0 0,0 0 1 0 0,-1 0-1 0 0,1 0 1 0 0,0 0-1 0 0,0 0 1 0 0,-1 0-1 0 0,1 0 1 0 0,0 0-1 0 0,0 0 1 0 0,-1 0-1 0 0,-4 0 4 0 0,1 1 0 0 0,-1 0 0 0 0,0 0 0 0 0,1 1 0 0 0,-1-1 0 0 0,1 1 0 0 0,-1 0 1 0 0,1 0-1 0 0,0 1 0 0 0,-1-1 0 0 0,-2 4-4 0 0,-17 8 9 0 0,-21 1 17 0 0,0 14 10 0 0,1-14-1 0 0,-8 22-1 0 0,-22 8-10 0 0,22-8 10 0 0,7-22-6 0 0,-7 15 4 0 0,-15-15 2 0 0,66-15-33 0 0,0 1 0 0 0,-1 0 0 0 0,1 0 0 0 0,0 0-1 0 0,0 0 1 0 0,0 0 0 0 0,0 0 0 0 0,0 0 0 0 0,0 0 0 0 0,0 1-1 0 0,0-1 1 0 0,1 0 0 0 0,-1 1 0 0 0,0-1 0 0 0,0 2-1 0 0,-5 7 2 0 0,-31 5-10 0 0,-8 15 3 0 0,8-15-9 0 0,36-14 13 0 0,0 1 0 0 0,0 0 0 0 0,0 0 0 0 0,1-1 0 0 0,-1 1 0 0 0,0 0 0 0 0,1 0 0 0 0,-1 0 0 0 0,1 0 0 0 0,0 0 0 0 0,0 0 0 0 0,-1-1 0 0 0,1 1 1 0 0,1 0-1 0 0,-1 0 1 0 0,0 6-11 0 0,0-8-5 0 0,0 0-5 0 0,79 0 0 0 0,102 0 62 0 0,-172 0-41 0 0,0-1 0 0 0,0 1 0 0 0,1-2 1 0 0,-1 1-1 0 0,0-1 0 0 0,0-1 0 0 0,0 1 1 0 0,-1-1-1 0 0,9-5 0 0 0,26-7-2 0 0,-35 13 0 0 0,0 1 0 0 0,0 0 1 0 0,0 0-1 0 0,1 1 1 0 0,5 1 1 0 0,-4-1-1 0 0,0 0 0 0 0,-1 0 0 0 0,0-1 0 0 0,1 0 0 0 0,-1-1 0 0 0,1 0 0 0 0,-1 0 0 0 0,1-1 1 0 0,4-2 2 0 0,5-2-1 0 0,1 1-1 0 0,0 0 1 0 0,0 2-1 0 0,0 0 0 0 0,1 1 1 0 0,16 1-1 0 0,40 2-4 0 0,65 0 31 0 0,-93 0-51 0 0,2 0-34 0 0,-42 0 24 0 0,4 0-99 0 0,3 0-95 0 0,15 0-400 0 0,-26 0 450 0 0,0 0-69 0 0,-3 0-39 0 0,-1 0-45 0 0,-1 0-50 0 0,-1 5-484 0 0,1 0 95 0 0,-1 0 86 0 0,1-1 76 0 0,-1 0-33 0 0,-1 0 79 0 0,1 0-30 0 0,-2 1-188 0 0,-5 0-470 0 0,5-4 782 0 0,0 0-52 0 0,0 0 34 0 0,-1-1-58 0 0,1 0-67 0 0,-1 0-78 0 0,0 0-588 0 0,2 0-110 0 0,1 0-384 0 0,0 0-1002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2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357 223 11690 0 0,'-13'1'626'0'0,"3"0"-36"0"0,3 2-40 0 0,1 1-42 0 0,2 1-42 0 0,1 2-47 0 0,2 0-49 0 0,0 2-50 0 0,1-2 293 0 0,0-6-69 0 0,0 0-65 0 0,0 5-56 0 0,0 24 306 0 0,0-23-103 0 0,8 1-96 0 0,21 21-65 0 0,-28-28-448 0 0,0-1-1 0 0,-1 0 0 0 0,1 1 1 0 0,-1-1-1 0 0,1 1 0 0 0,-1-1 0 0 0,0 1 1 0 0,1-1-1 0 0,-1 1 0 0 0,1-1 1 0 0,-1 1-1 0 0,0-1 0 0 0,1 1 1 0 0,-1-1-1 0 0,0 1 0 0 0,0 0 1 0 0,0-1-1 0 0,1 1 0 0 0,-1-1 1 0 0,0 1-1 0 0,0 0 0 0 0,0-1 0 0 0,0 1 1 0 0,0 0-1 0 0,0-1 0 0 0,0 1-16 0 0,-1 10 158 0 0,1-4-79 0 0,-1 0 0 0 0,1-1 1 0 0,0 1-1 0 0,1 0 0 0 0,0-1 0 0 0,0 1 0 0 0,0-1 0 0 0,1 1 0 0 0,1 4-79 0 0,10 11 187 0 0,-10-19-147 0 0,-1 1-1 0 0,1 0 1 0 0,0 0 0 0 0,-1 0-1 0 0,0 0 1 0 0,0 0 0 0 0,0 0 0 0 0,-1 1-1 0 0,1-1 1 0 0,-1 1 0 0 0,0-1-1 0 0,0 1 1 0 0,-1 0 0 0 0,0-1 0 0 0,1 1-1 0 0,-1 0 1 0 0,-1-1 0 0 0,1 1 0 0 0,-1 0-1 0 0,0-1 1 0 0,0 1 0 0 0,0-1-1 0 0,0 1 1 0 0,-2 2-40 0 0,-11 15 152 0 0,-2 7 50 0 0,9 9 38 0 0,0 0-23 0 0,-10-10-62 0 0,4-5-57 0 0,0 8 30 0 0,12-28-117 0 0,0 0-1 0 0,0 0 1 0 0,0 0-1 0 0,-1 0 1 0 0,1 0-1 0 0,-1 0 1 0 0,0 0-1 0 0,0 0 1 0 0,0 0 0 0 0,0-1-1 0 0,0 1 1 0 0,0-1-1 0 0,-1 1 1 0 0,1-1-1 0 0,-1 0 1 0 0,0 0-1 0 0,1 0 1 0 0,-3 0-11 0 0,-32 13 124 0 0,24 4-58 0 0,13-18-63 0 0,-1 0 0 0 0,0 1 0 0 0,1-1 0 0 0,-1 0 0 0 0,0 0 0 0 0,0 0 0 0 0,0 0 0 0 0,0 0 0 0 0,0 0 0 0 0,0 0 0 0 0,0 0 0 0 0,0 0 0 0 0,0 0 0 0 0,-1-1 0 0 0,1 1 0 0 0,0 0 0 0 0,0-1 0 0 0,-1 1 0 0 0,1-1 0 0 0,0 1 0 0 0,-1-1 0 0 0,1 0 0 0 0,-1 1 0 0 0,1-1 0 0 0,0 0 0 0 0,-1 0 0 0 0,1 0 0 0 0,-1 0 0 0 0,1 0 0 0 0,0-1 0 0 0,-1 1 1 0 0,0-1-5 0 0,-12 2 44 0 0,-1-1-93 0 0,1 0-89 0 0,0 0-89 0 0,1 0-88 0 0,-1-1-88 0 0,1 0-88 0 0,1 0-87 0 0,0-2-87 0 0,1-1-85 0 0,1 0-86 0 0,1-2-85 0 0,1-2-85 0 0,1 0-84 0 0,2-3-83 0 0,1-1-83 0 0,1-2-84 0 0,2-3-81 0 0,1 8 125 0 0,0 0-98 0 0,0-1-376 0 0,0-6-990 0 0</inkml:trace>
  <inkml:trace contextRef="#ctx0" brushRef="#br0" timeOffset="221.5666">268 45 16323 0 0,'1'-2'1293'0'0,"5"-4"-529"0"0,1 0-353 0 0,1-3-51 0 0,0 1-45 0 0,-1 2-37 0 0,-1-1 182 0 0,-5 6-124 0 0,-1 1-118 0 0,0 0-113 0 0,0 0-107 0 0,0 0-113 0 0,0 0 10 0 0,1 0-38 0 0,1 0-45 0 0,3 0-54 0 0,-4 0 15 0 0,0 0 68 0 0,1 0 58 0 0,-1 0 49 0 0,1 0 55 0 0,3 0 195 0 0,-3 0-189 0 0,0 0-70 0 0,-1 0-19 0 0,0 0-39 0 0,1 0-46 0 0,-1 0-50 0 0,1 0-77 0 0,-1 0-71 0 0,1 0-78 0 0,0 0-84 0 0,0 0-91 0 0,0 0-97 0 0,0 0-106 0 0,1 0-111 0 0,-3 0 289 0 0,0 0-52 0 0,0 0-44 0 0,0 0-40 0 0,0 0-200 0 0,0 0-38 0 0,0 0-241 0 0,0 0-671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14531 0 0,'0'0'1100'0'0,"0"0"-404"0"0,0 0-156 0 0,0 0-51 0 0,0 0 38 0 0,0 0-79 0 0,0 0-62 0 0,0 0-42 0 0,0 0 267 0 0,0 0-97 0 0,0 1-99 0 0,0 5-89 0 0,-3 11-79 0 0,-3-5-54 0 0,4-11-177 0 0,1 0 0 0 0,0 0 1 0 0,-1 0-1 0 0,1-1 0 0 0,-1 1 0 0 0,1 0 0 0 0,-1-1 0 0 0,1 1 1 0 0,-1-1-1 0 0,0 1 0 0 0,1-1 0 0 0,-1 0 0 0 0,1 1 0 0 0,-1-1 1 0 0,0 0-1 0 0,1 0 0 0 0,-1 0-16 0 0,1 0 7 0 0,0 0-1 0 0,1-1 1 0 0,-1 2 0 0 0,0-1-1 0 0,1 0 1 0 0,-1 0 0 0 0,0 0-1 0 0,1 0 1 0 0,-1 0 0 0 0,1 0-1 0 0,-1 1 1 0 0,0-1 0 0 0,1 0-1 0 0,-1 0 1 0 0,1 1 0 0 0,-1-1-1 0 0,1 1 1 0 0,-1-1 0 0 0,1 0-1 0 0,-1 1 1 0 0,1-1 0 0 0,-1 1-1 0 0,1-1 1 0 0,-1 1 0 0 0,1-1-1 0 0,0 1-6 0 0,-30 36 128 0 0,23-23-99 0 0,7-12-21 0 0,-1 0-1 0 0,0 0 1 0 0,0-1-1 0 0,1 1 1 0 0,-1 0-1 0 0,0 0 1 0 0,-1-1-1 0 0,1 1 1 0 0,0-1-1 0 0,0 1 0 0 0,-1-1 1 0 0,1 1-1 0 0,-1-1 1 0 0,1 0-1 0 0,-1 0 1 0 0,1 0-1 0 0,-1 0 1 0 0,0 0-1 0 0,0 0 1 0 0,1 0-1 0 0,-1-1 1 0 0,-1 1-8 0 0,-11 6 38 0 0,7-2-3 0 0,0 0 0 0 0,0 0 0 0 0,0 1 0 0 0,1 0-1 0 0,-5 5-34 0 0,5-5 38 0 0,0 0-1 0 0,0 0 1 0 0,-1-1-1 0 0,0 0 1 0 0,-5 3-38 0 0,-17 6 134 0 0,-1 1-4 0 0,0 8-34 0 0,22-15-68 0 0,0-2 0 0 0,-1 1-1 0 0,0-1 1 0 0,0-1 0 0 0,0 0 0 0 0,-3 2-28 0 0,1-3 18 0 0,1 2 0 0 0,0 0 0 0 0,1 0 0 0 0,0 1 0 0 0,0 0 0 0 0,-3 3-18 0 0,12-10 0 0 0,-6 6 11 0 0,0 0-1 0 0,0 0 1 0 0,-1-1 0 0 0,0 0 0 0 0,-6 4-11 0 0,-24 6 38 0 0,24 4-28 0 0,12-18-10 0 0,1 0 0 0 0,-1 0 0 0 0,1 0 0 0 0,-1 0 0 0 0,1 0 0 0 0,-1 0 0 0 0,0 0 0 0 0,0 0 0 0 0,1 0 0 0 0,-1 0 0 0 0,0 0 0 0 0,0-1 0 0 0,0 1 0 0 0,0 0 0 0 0,0-1-1 0 0,0 1 1 0 0,0-1 0 0 0,0 1 0 0 0,0-1 0 0 0,-1 1 0 0 0,1-1 0 0 0,0 0 0 0 0,0 1 0 0 0,0-1 0 0 0,0 0 0 0 0,-1 0 0 0 0,1 0 0 0 0,0 0 0 0 0,0 0 0 0 0,0 0 0 0 0,-1 0 0 0 0,1 0-1 0 0,1 0 0 0 0,-1 0 0 0 0,0 0 0 0 0,1 0 0 0 0,-1 0 0 0 0,0 0 0 0 0,1 0 0 0 0,-1 0 0 0 0,0 0 0 0 0,1 0 0 0 0,-1 1 0 0 0,1-1 0 0 0,-1 0 0 0 0,0 1 0 0 0,1-1 0 0 0,-1 0 0 0 0,1 1 0 0 0,-1-1 0 0 0,1 0 0 0 0,-1 1 1 0 0,1-1-1 0 0,0 1 0 0 0,-1-1 0 0 0,1 1 0 0 0,-1-1 0 0 0,1 1 1 0 0,-30 29-52 0 0,25-24 20 0 0,10-5-2 0 0,25-1-36 0 0,-23 0 23 0 0,1 8 11 0 0,29 21 16 0 0,-33-27 19 0 0,0-1 0 0 0,0 0 1 0 0,0 1-1 0 0,0-2 0 0 0,0 1 0 0 0,0 0 0 0 0,0-1 0 0 0,0 0 1 0 0,0 0-1 0 0,0 0 1 0 0,16-1 8 0 0,-13 0-4 0 0,-1 1-1 0 0,0 0 1 0 0,0 0-1 0 0,0 0 1 0 0,0 1 0 0 0,0 0-1 0 0,0 0 1 0 0,0 1-1 0 0,0-1 1 0 0,3 2-4 0 0,13 11 4 0 0,-18-11-2 0 0,0-1 0 0 0,0 1 0 0 0,0-1 0 0 0,0 1 0 0 0,1-2 0 0 0,-1 1 0 0 0,1 0 0 0 0,-1-1 0 0 0,1 0 0 0 0,-1 0 0 0 0,1 0 0 0 0,0 0 0 0 0,-1-1 0 0 0,2 0-2 0 0,-4 0 0 0 0,0 0 1 0 0,0 0-1 0 0,-1 0 1 0 0,1 0 0 0 0,0 0-1 0 0,0 1 1 0 0,0-1-1 0 0,0 0 1 0 0,0 1-1 0 0,0 0 1 0 0,0-1-1 0 0,-1 1 1 0 0,1 0-1 0 0,0 0 1 0 0,-1 0-1 0 0,1 0 1 0 0,0 0-1 0 0,-1 0 1 0 0,1 1-1 0 0,-1-1 1 0 0,0 0-1 0 0,1 1 1 0 0,-1-1-1 0 0,0 1 1 0 0,0 0 0 0 0,0 0-1 0 0,0-1 1 0 0,0 1-1 0 0,0 0 1 0 0,1-1 0 0 0,-1 1 0 0 0,0-1 0 0 0,1 0 0 0 0,-1 1 0 0 0,1-1 0 0 0,-1 0 0 0 0,1 0 0 0 0,-1 0 0 0 0,1 0 0 0 0,0 0 0 0 0,0 0 0 0 0,-1-1 0 0 0,1 1 0 0 0,0 0 0 0 0,0-1 0 0 0,0 1 0 0 0,0-1 0 0 0,0 0 0 0 0,0 0 0 0 0,0 0 0 0 0,0 0 0 0 0,-1 0 0 0 0,2 0-1 0 0,2 0 0 0 0,-1 0 1 0 0,1 1 0 0 0,0 0 0 0 0,-1 0 0 0 0,1 0-1 0 0,0 0 1 0 0,-1 1 0 0 0,0-1 0 0 0,1 1 0 0 0,-1 0 0 0 0,0 1-1 0 0,0-1 1 0 0,0 1 0 0 0,0-1 0 0 0,0 1 0 0 0,-1 1-1 0 0,1-1 1 0 0,1 2-1 0 0,-5-4 1 0 0,0-1-1 0 0,1 1 1 0 0,-1-1 0 0 0,0 1-1 0 0,1-1 1 0 0,-1 1-1 0 0,1-1 1 0 0,-1 0-1 0 0,1 1 1 0 0,-1-1-1 0 0,1 1 1 0 0,-1-1 0 0 0,1 0-1 0 0,0 0 1 0 0,-1 1-1 0 0,1-1 1 0 0,-1 0-1 0 0,1 0 1 0 0,0 0 0 0 0,-1 0-1 0 0,1 1 1 0 0,0-1-1 0 0,-1 0 1 0 0,1 0-1 0 0,0 0 1 0 0,-1-1-1 0 0,2 1 1 0 0,-1 0 0 0 0,1 0-1 0 0,-1 0 1 0 0,0 0 0 0 0,1 0 0 0 0,-1 0-1 0 0,1 1 1 0 0,-1-1 0 0 0,0 0 0 0 0,1 1 0 0 0,-1-1-1 0 0,0 1 1 0 0,1-1 0 0 0,-1 1 0 0 0,0-1 0 0 0,0 1-1 0 0,0 0 1 0 0,1 0 0 0 0,-1 0 0 0 0,0 0 0 0 0,0 0-1 0 0,0 0 1 0 0,0 0 0 0 0,-1 0 0 0 0,1 0 0 0 0,0 0-1 0 0,0 0 1 0 0,-1 0 0 0 0,1 1 0 0 0,0-1 0 0 0,-1 0-1 0 0,1 1 1 0 0,-1-1 0 0 0,0 0 0 0 0,1 1-1 0 0,-1-1 1 0 0,0 0 0 0 0,0 1 0 0 0,0-1 0 0 0,0 1-1 0 0,0-1 1 0 0,0 2-1 0 0,0 4-36 0 0,0-7-38 0 0,7 0-77 0 0,0 0 35 0 0,1 0-36 0 0,0 0-41 0 0,-1 0-48 0 0,-3 0-54 0 0,-2 0-61 0 0,-1 0-68 0 0,-1 0-73 0 0,0 0-80 0 0,0 0-86 0 0,0 0-93 0 0,0 0-98 0 0,0 0-109 0 0,0 0 430 0 0,0 0-38 0 0,0 0-46 0 0,0 0-47 0 0,0 0-54 0 0,0 0-58 0 0,0 0 112 0 0,0 0-36 0 0,0 0-792 0 0,0 0-422 0 0,0 0-1094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8842 0 0,'0'-25'1499'0'0,"0"13"-539"0"0,0 5 164 0 0,0 6-78 0 0,0 1-70 0 0,0 0-70 0 0,0 0-77 0 0,0 0-78 0 0,1 0-80 0 0,5 0-72 0 0,9 0-62 0 0,0 0-49 0 0,-15 0-473 0 0,0 0 1 0 0,1 0-1 0 0,-1 0 1 0 0,0 0-1 0 0,0 0 0 0 0,1 0 1 0 0,-1 0-1 0 0,0 0 0 0 0,0 0 1 0 0,1 0-1 0 0,-1 0 0 0 0,0 0 1 0 0,0 0-1 0 0,1 0 0 0 0,-1 0 1 0 0,0 0-1 0 0,0 0 0 0 0,0 0 1 0 0,1 0-1 0 0,-1 0 0 0 0,0 0 1 0 0,0 0-1 0 0,1 1 0 0 0,-1-1 1 0 0,0 0-1 0 0,0 0 1 0 0,0 0-1 0 0,0 0 0 0 0,1 0 1 0 0,-1 1-1 0 0,0-1 0 0 0,0 0 1 0 0,0 0-1 0 0,0 0 0 0 0,0 1 1 0 0,1-1-1 0 0,-1 0 0 0 0,0 0 1 0 0,0 0-1 0 0,0 1 0 0 0,0-1 1 0 0,0 0-1 0 0,0 0 0 0 0,0 1 1 0 0,0-1-1 0 0,0 0 1 0 0,0 0-1 0 0,0 1 0 0 0,0-1 1 0 0,0 0-1 0 0,0 0 0 0 0,0 1 1 0 0,0-1-1 0 0,0 0 0 0 0,0 0 1 0 0,0 0-1 0 0,-1 1-15 0 0,1 1 58 0 0,1 10 286 0 0,-1 25 520 0 0,1-12-408 0 0,0-12-264 0 0,0-1-59 0 0,1-2-75 0 0,0-2-88 0 0,28 51 550 0 0,-28-50-455 0 0,0 0 0 0 0,0 0-1 0 0,-1 0 1 0 0,0 1 0 0 0,0 2-65 0 0,-2 57 285 0 0,0-18-103 0 0,1 72 132 0 0,0-30-72 0 0,7-22-71 0 0,9-4-35 0 0,-10-46-84 0 0,-1-1-1 0 0,-1 1 1 0 0,-1 0 0 0 0,1 18-52 0 0,-4 38 123 0 0,0 26-1 0 0,0-53-43 0 0,0 53 98 0 0,0-35-14 0 0,-1-62-171 0 0,-6-5-35 0 0,-8-1-52 0 0,0 0-73 0 0,9 0-97 0 0,5 0 86 0 0,1 0-37 0 0,0 0-40 0 0,0 0-44 0 0,0 0-50 0 0,0 0-52 0 0,0 0-57 0 0,0-1-61 0 0,0-1-64 0 0,0-2-68 0 0,0 2 309 0 0,0 1 86 0 0,0-1 72 0 0,0 1 62 0 0,0 0 51 0 0,0 0 36 0 0,0-3 29 0 0,0 2-57 0 0,0 0-85 0 0,0 1 7 0 0,0 0-50 0 0,0-1-54 0 0,0 1-63 0 0,0-1-98 0 0,0-1-88 0 0,0 1-95 0 0,0-1-105 0 0,0 0-113 0 0,0 0-120 0 0,0 1 415 0 0,0 0-32 0 0,0 0-35 0 0,0 0-36 0 0,0-3-727 0 0,0-2-116 0 0,0-2-403 0 0,0-7-1057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45 15227 0 0,'-25'-26'1402'0'0,"13"14"-567"0"0,8 8-382 0 0,2 2-48 0 0,1 1 294 0 0,1 1-95 0 0,0 0-91 0 0,0 1-98 0 0,0 5-96 0 0,0 1-194 0 0,0 2-18 0 0,0-3-36 0 0,0 1 53 0 0,0 2 75 0 0,7-9-51 0 0,-5 0-142 0 0,0 0 0 0 0,0 1 0 0 0,0-1 0 0 0,0 1 0 0 0,0-1 0 0 0,0 1 0 0 0,0 0 0 0 0,0 0 0 0 0,0 0 0 0 0,0 0 0 0 0,-1 0 0 0 0,1 0 0 0 0,0 0 0 0 0,-1 1 0 0 0,1-1 0 0 0,-1 1 0 0 0,1-1 0 0 0,-1 1 0 0 0,0 0 0 0 0,0-1 0 0 0,0 1 0 0 0,0 0 0 0 0,0 0 0 0 0,0 0 0 0 0,0 0 0 0 0,0 0 0 0 0,0 1-6 0 0,0 0 6 0 0,1 1-1 0 0,0-1 1 0 0,0 1-1 0 0,0-1 0 0 0,0 0 1 0 0,0 1-1 0 0,1-1 1 0 0,0 0-1 0 0,0-1 1 0 0,0 1-1 0 0,0 0 1 0 0,0-1-1 0 0,0 0 1 0 0,2 1-6 0 0,39 12 62 0 0,1 15-7 0 0,-1-15-12 0 0,1 14-3 0 0,-8-14-6 0 0,-22 15-16 0 0,22-15 8 0 0,0 15 2 0 0,-29-23 11 0 0,-1-7 6 0 0,-6 0-43 0 0,1 0 0 0 0,-1 0 0 0 0,1 0 0 0 0,-1 0 0 0 0,0 0 0 0 0,1 0 0 0 0,-1 0 0 0 0,1 0 0 0 0,-1 1 0 0 0,0-1 0 0 0,1 1 0 0 0,-1-1 0 0 0,0 1 0 0 0,1-1 0 0 0,-1 1 0 0 0,0 0 0 0 0,0-1 0 0 0,0 1 0 0 0,0 0 0 0 0,0 0 0 0 0,0 0 0 0 0,0 0 0 0 0,0 0 0 0 0,0 0 0 0 0,0 0 0 0 0,0 1 0 0 0,-1-1 0 0 0,1 0 0 0 0,0 0 0 0 0,-1 0 0 0 0,1 1 0 0 0,-1-1 0 0 0,1 0 0 0 0,-1 1 0 0 0,0-1 0 0 0,0 1 0 0 0,1-1 0 0 0,-1 0 0 0 0,0 1 0 0 0,0-1 0 0 0,0 1 0 0 0,-1 0-2 0 0,1 6 58 0 0,0-1 19 0 0,0 23 18 0 0,0-23 37 0 0,0 1 29 0 0,-1 9-52 0 0,-8 7-23 0 0,1-12-26 0 0,-4 1 42 0 0,2-2 2 0 0,-2 1 35 0 0,-15 33 89 0 0,-2 6-4 0 0,4-29-118 0 0,-5-8-12 0 0,24-11-81 0 0,-1-1 1 0 0,1 2 0 0 0,0-1 0 0 0,0 1-1 0 0,0 0 1 0 0,0 0 0 0 0,0 0-1 0 0,1 1 1 0 0,-1 0-14 0 0,1 0 8 0 0,0 0-1 0 0,-1 0 0 0 0,1-1 1 0 0,-1 0-1 0 0,0 0 0 0 0,0-1 0 0 0,-1 0 1 0 0,1 0-1 0 0,-1 0-7 0 0,-23 10 17 0 0,-14 17-21 0 0,21-22-37 0 0,1-1-39 0 0,0 8-49 0 0,0 0-65 0 0,3-7-38 0 0,7-2-56 0 0,4 0-92 0 0,3 3-119 0 0,4-2 198 0 0,1 1-38 0 0,0-3-159 0 0,-1-3-79 0 0,-1-1-88 0 0,-2-1-96 0 0,1 0 341 0 0,-1 0-32 0 0,0 0-41 0 0,1 0-47 0 0,-1 0-54 0 0,2 0-61 0 0,0 0-69 0 0,1 0-75 0 0,2 0 102 0 0,0 0-47 0 0,1 0-43 0 0,1 0-36 0 0,0 0-207 0 0,2 0-36 0 0,10 0-2261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9874 0 0,'0'-2'1438'0'0,"0"-4"-570"0"0,0-1-388 0 0,0-1-45 0 0,0-7 338 0 0,0 9-82 0 0,0 5-71 0 0,1 2-71 0 0,6 5-70 0 0,8 9-64 0 0,-1 0-59 0 0,-7-8-50 0 0,-6-6-44 0 0,-9 6 156 0 0,5-4-383 0 0,0 1 0 0 0,0 0 1 0 0,0 0-1 0 0,0 0 0 0 0,1 0 1 0 0,-1 0-1 0 0,1 1 0 0 0,0-1 1 0 0,0 1-1 0 0,1-1 0 0 0,-1 3-35 0 0,-1 5 92 0 0,1 0 0 0 0,1 1-1 0 0,0-1 1 0 0,0 13-92 0 0,1 157 483 0 0,0-15-102 0 0,5-128-271 0 0,14-1-1 0 0,-16-34-98 0 0,-1 0 1 0 0,1 0-1 0 0,-1 0 0 0 0,0 0 0 0 0,-1 1 0 0 0,1-1 0 0 0,0 0 0 0 0,-1 1 0 0 0,0-1 1 0 0,0 1-1 0 0,-1 0 0 0 0,1-1 0 0 0,-1 4-11 0 0,-1 12 30 0 0,1-14-23 0 0,-1 1 1 0 0,1-1 0 0 0,0 0 0 0 0,0 0 0 0 0,1 0 0 0 0,0 0-1 0 0,0 0 1 0 0,1 0 0 0 0,-1 0 0 0 0,2 3-8 0 0,27 35 59 0 0,-21-22-28 0 0,-9-21-30 0 0,0 0 1 0 0,1 0 0 0 0,-1 0-1 0 0,0 0 1 0 0,1 0 0 0 0,-1 1 0 0 0,1-1-1 0 0,-1 0 1 0 0,1 0 0 0 0,0 0 0 0 0,0 0-1 0 0,-1-1 1 0 0,1 1 0 0 0,0 0 0 0 0,0 0-1 0 0,0 0 1 0 0,0 0-2 0 0,13 3 47 0 0,11-3 48 0 0,-16-1-108 0 0,2 0 35 0 0,9 1 71 0 0,4 0 53 0 0,-17-1-77 0 0,-1 0-1 0 0,1 0 1 0 0,0-1-1 0 0,0 0 1 0 0,0 0-1 0 0,0-1 1 0 0,-1 0 0 0 0,3-1-69 0 0,35-26 361 0 0,-13 15-94 0 0,-2 1-19 0 0,-26 11-232 0 0,-1 1 1 0 0,0-1 0 0 0,0 0-1 0 0,0 0 1 0 0,0 0-1 0 0,-1 0 1 0 0,1 0 0 0 0,0-1-1 0 0,-1 1 1 0 0,0 0-1 0 0,1-1-16 0 0,11-27 165 0 0,-1 6-48 0 0,15-12 1 0 0,-22 31-103 0 0,0 0 0 0 0,-1-1 0 0 0,0 1 0 0 0,0-1 0 0 0,0 0 0 0 0,0 0-1 0 0,-1-1 1 0 0,0 1 0 0 0,-1-1-15 0 0,12-23 40 0 0,16-22 23 0 0,-15-22-25 0 0,14 15-44 0 0,-21 10-35 0 0,-8 23-9 0 0,0-3-81 0 0,0 14 23 0 0,0 1-35 0 0,0-2-94 0 0,0 1-72 0 0,0 11 74 0 0,-1 1-37 0 0,-1 0-40 0 0,-3-2-43 0 0,0 0 17 0 0,-2-2-37 0 0,0 0-38 0 0,0 1-43 0 0,4 2 104 0 0,-2-1-280 0 0,2 3-64 0 0,0 1-66 0 0,-1 1-64 0 0,-3 0-73 0 0,-2 0-104 0 0,4 0 449 0 0,0 0-40 0 0,-1 0-47 0 0,1 0-51 0 0,-4 0-524 0 0,0 0-115 0 0,-2 0-377 0 0,-5 0-978 0 0</inkml:trace>
  <inkml:trace contextRef="#ctx0" brushRef="#br0" timeOffset="200.5389">45 490 11082 0 0,'0'2'1587'0'0,"0"4"-606"0"0,0 3-255 0 0,-1 4-37 0 0,-1 12 421 0 0,2 3-102 0 0,3-1-96 0 0,4-3-90 0 0,7-1-228 0 0,5 11 278 0 0,-15-2-253 0 0,-4-11-242 0 0,0 14 140 0 0,8 6-99 0 0,4-12-223 0 0,8 23 87 0 0,-15-7-11 0 0,-5-9-85 0 0,0-3-70 0 0,0 2-43 0 0,0 53 34 0 0,0-50-35 0 0,0-32-176 0 0,1 1 41 0 0,2 4 29 0 0,12 18 219 0 0,-9-20-195 0 0,-1 0-98 0 0,-3-3 5 0 0,1-1-40 0 0,-1 1-43 0 0,0 0-50 0 0,0 2-163 0 0,0 2-106 0 0,-1 0-120 0 0,-1-4 265 0 0,1 0-34 0 0,-1-6 161 0 0,0 1 42 0 0,-1 0 38 0 0,1 0 34 0 0,0 0 15 0 0,0 0 37 0 0,0 0 19 0 0,0 1 46 0 0,-1 2 38 0 0,1-2-78 0 0,0 0-61 0 0,0-1-44 0 0,-1 1-68 0 0,1 0-80 0 0,0 0-91 0 0,1-1-14 0 0,-1 1-80 0 0,0-1-84 0 0,0 1-93 0 0,0 0-99 0 0,1 0-105 0 0,-1 0-113 0 0,1 0-120 0 0,-1-2 439 0 0,0 0-35 0 0,0 0-780 0 0,0 0-417 0 0,0 0-1078 0 0</inkml:trace>
  <inkml:trace contextRef="#ctx0" brushRef="#br0" timeOffset="420.1673">669 1159 10626 0 0,'0'0'1151'0'0,"0"1"-416"0"0,0 1-157 0 0,0 2-44 0 0,0 4 163 0 0,-1 2 55 0 0,0 12 578 0 0,0-5-496 0 0,2-3-215 0 0,-1 1-102 0 0,1-4-186 0 0,1 0-109 0 0,-1-6-158 0 0,1 0-33 0 0,-1-1-36 0 0,1 0-39 0 0,12 19 310 0 0,-11-19-224 0 0,-1 0 0 0 0,1 0-1 0 0,-1 0 1 0 0,0 0 0 0 0,0 0 0 0 0,0 1 0 0 0,0-1-1 0 0,-1 1 1 0 0,0-1 0 0 0,0 1 0 0 0,0 0-1 0 0,0-1 1 0 0,-1 1 0 0 0,0 0-42 0 0,1 15 120 0 0,0-14-92 0 0,-1 1 1 0 0,0-1-1 0 0,0 0 0 0 0,0 0 1 0 0,-1 0-1 0 0,0 0 1 0 0,0 0-1 0 0,0 0 1 0 0,-1 0-1 0 0,-1 3-28 0 0,-11 13 79 0 0,2-3-28 0 0,5-3 16 0 0,4 1 31 0 0,2 5 52 0 0,1-20-142 0 0,0-1-1 0 0,0 1 0 0 0,0 0 0 0 0,0-1 0 0 0,-1 1 1 0 0,1 0-1 0 0,0-1 0 0 0,-1 1 0 0 0,1-1 1 0 0,-1 1-1 0 0,0 0 0 0 0,1-1 0 0 0,-1 1 0 0 0,0-1 1 0 0,0 0-1 0 0,0 1 0 0 0,0-1-7 0 0,0 0 4 0 0,-1 0 0 0 0,1 0 0 0 0,-1 0 0 0 0,1 0 0 0 0,-1 0 0 0 0,1-1 0 0 0,-1 1 0 0 0,1 0 0 0 0,-1-1 0 0 0,1 0 0 0 0,-1 1 0 0 0,0-1 0 0 0,1 0 0 0 0,-1 0 0 0 0,0 0 0 0 0,1 0 0 0 0,-1 0-4 0 0,-7 2-5 0 0,3 4-43 0 0,-9 8-94 0 0,7-5 26 0 0,1-3-34 0 0,3-1-42 0 0,1-3-46 0 0,0-1-54 0 0,-2-1-61 0 0,-2 0-68 0 0,-1 0-75 0 0,0 0-80 0 0,2 0-88 0 0,2 0 69 0 0,1-1-51 0 0,0-1-396 0 0,-2-3-58 0 0,-1 0 311 0 0,-1-2 10 0 0,0-1-50 0 0,-2 0-70 0 0,1-1-89 0 0,-1 0-113 0 0,0 0-88 0 0,-2-1-324 0 0,-5-6-850 0 0</inkml:trace>
  <inkml:trace contextRef="#ctx0" brushRef="#br0" timeOffset="585.1241">758 668 13227 0 0,'0'0'1730'0'0,"-2"0"-638"0"0,0 0-252 0 0,-2 0-85 0 0,0 0-329 0 0,0 0-42 0 0,0 0-38 0 0,0-1-33 0 0,-3-2 227 0 0,2-1-85 0 0,-3-17 642 0 0,7 6-575 0 0,1 15-827 0 0,1 0-71 0 0,1 0-83 0 0,3 0-93 0 0,1 0-103 0 0,3 0-102 0 0,-1 0-98 0 0,-2 0-93 0 0,-1 0-96 0 0,-4 0 479 0 0,1 1-33 0 0,-1 0-36 0 0,1 0-41 0 0,0 1-44 0 0,0 0-47 0 0,4 4-561 0 0,0 0-105 0 0,4 4-386 0 0,5 5-1023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12491 0 0,'9'0'574'0'0,"2"0"84"0"0,0 0 43 0 0,16 0 1007 0 0,-10 0-721 0 0,-7 0-459 0 0,-1 0-64 0 0,1 0-54 0 0,-2 0-110 0 0,-4 0-198 0 0,0 0-34 0 0,-1 0-37 0 0,0 0-40 0 0,3 1 521 0 0,-5 5-65 0 0,2 12-53 0 0,3-2-87 0 0,3 1-70 0 0,4 1-48 0 0,1 3-31 0 0,7 16 48 0 0,-5 0-35 0 0,0 7 61 0 0,-2-14-76 0 0,16 44 108 0 0,-1 1-140 0 0,-11-31-37 0 0,-3-14-33 0 0,-3-8-23 0 0,2 10 20 0 0,-11-26-39 0 0,0 0 0 0 0,0 0 0 0 0,0 1 0 0 0,1-2 0 0 0,-1 1 0 0 0,2 0 0 0 0,1 2-12 0 0,-5-8 2 0 0,-1 1 1 0 0,1-1-1 0 0,-1 0 1 0 0,1 1-1 0 0,-1-1 1 0 0,1 1-1 0 0,-1-1 1 0 0,1 1-1 0 0,-1-1 1 0 0,0 1 0 0 0,1-1-1 0 0,-1 1 1 0 0,0-1-1 0 0,1 1 1 0 0,-1 0-1 0 0,0-1 1 0 0,0 1-1 0 0,1-1 1 0 0,-1 1-1 0 0,0 0 1 0 0,0-1-1 0 0,0 1 1 0 0,0 0-1 0 0,0-1 1 0 0,0 1-1 0 0,0 0-2 0 0,0 0 4 0 0,-1 1 0 0 0,1-1 0 0 0,0 0 0 0 0,0 1 0 0 0,0-1 0 0 0,1 1 0 0 0,-1-1 0 0 0,0 0 0 0 0,0 1 0 0 0,1-1 0 0 0,-1 0-1 0 0,1 1 1 0 0,-1-1 0 0 0,1 0 0 0 0,0 0 0 0 0,-1 1 0 0 0,1-1 0 0 0,0 0 0 0 0,0 0 0 0 0,0 0 0 0 0,0 0 0 0 0,0 0 0 0 0,0 0 0 0 0,0 0 0 0 0,0 0 0 0 0,0-1 0 0 0,0 1-1 0 0,1 0 1 0 0,-1-1 0 0 0,0 1 0 0 0,1-1 0 0 0,-1 1 0 0 0,0-1 0 0 0,1 1 0 0 0,-1-1 0 0 0,0 0 0 0 0,1 0 0 0 0,-1 0 0 0 0,1 0 0 0 0,-1 0 0 0 0,0 0 0 0 0,2 0-4 0 0,4 0 124 0 0,-7 0 20 0 0,0 0 28 0 0,6-9 14 0 0,0 1-77 0 0,1 1-49 0 0,3 0-35 0 0,-2 1 47 0 0,-7 5-64 0 0,0 1 1 0 0,-1 0 0 0 0,1-1-1 0 0,-1 1 1 0 0,1-1 0 0 0,-1 1-1 0 0,0 0 1 0 0,1-1 0 0 0,-1 0-1 0 0,1 1 1 0 0,-1-1 0 0 0,0 1-1 0 0,1-1 1 0 0,-1 1 0 0 0,0-1-1 0 0,0 0 1 0 0,0 1 0 0 0,1-1-1 0 0,-1 1 1 0 0,0-1 0 0 0,0 0-1 0 0,0 1 1 0 0,0-1 0 0 0,0 0-1 0 0,0 1 1 0 0,0-1-9 0 0,-1-21 142 0 0,-1-32 68 0 0,2 49-189 0 0,1-1 1 0 0,-1 1-1 0 0,1-1 1 0 0,0 1 0 0 0,0-1-1 0 0,1 1 1 0 0,0 0-1 0 0,0-2-21 0 0,28-45 112 0 0,-15-23-16 0 0,2 40-54 0 0,-14 31-37 0 0,0 0-1 0 0,-1 0 0 0 0,0-1 1 0 0,0 1-1 0 0,0 0 1 0 0,-1-1-1 0 0,0 0 1 0 0,1 1-1 0 0,-1-1 1 0 0,-1 0-1 0 0,1 1 0 0 0,-1-1 1 0 0,0 0-1 0 0,0-1-4 0 0,0-5 6 0 0,0 0-1 0 0,1 0 0 0 0,0 0 1 0 0,0 1-1 0 0,3-10-5 0 0,26-32-44 0 0,-15 21-58 0 0,-2 3-75 0 0,4 5-92 0 0,-13 19 110 0 0,-2 1-34 0 0,-1 0-36 0 0,-1-1-42 0 0,1-5-44 0 0,0 1-55 0 0,2 2-59 0 0,1 0-64 0 0,1 2-68 0 0,2 2-73 0 0,0 0-78 0 0,2 1-81 0 0,-4 1-77 0 0,-3 0-68 0 0,-1 0-53 0 0,-1 0-37 0 0,0 1-516 0 0,1 0 430 0 0,2 1 104 0 0,0 2-95 0 0,2 1-108 0 0,2 2-93 0 0,3 2-351 0 0,5 7-927 0 0</inkml:trace>
  <inkml:trace contextRef="#ctx0" brushRef="#br0" timeOffset="249.337">937 580 10266 0 0,'1'0'1861'0'0,"5"0"-725"0"0,1 0-498 0 0,1 0-54 0 0,0 0-46 0 0,-1 0-38 0 0,-1 1 412 0 0,-5 6-97 0 0,-1 9 38 0 0,0 0-100 0 0,0 1-92 0 0,0 0-85 0 0,0 1-80 0 0,0 0-73 0 0,0 0-65 0 0,0 0-61 0 0,0-2-75 0 0,0 0-38 0 0,0 17 86 0 0,0-11-140 0 0,0 0-35 0 0,0 46 133 0 0,0-42-88 0 0,0-16-247 0 0,0-3 87 0 0,0-2 58 0 0,0 1 122 0 0,0-3-123 0 0,0-1-75 0 0,0 1-66 0 0,0 0-97 0 0,0 2-113 0 0,0-2 108 0 0,0 1-35 0 0,0 0-38 0 0,0 1-40 0 0,0-3 364 0 0,0 0-61 0 0,0 0-58 0 0,0 0-54 0 0,0 0-52 0 0,0 0-47 0 0,0-1-45 0 0,0 1-41 0 0,0 0-112 0 0,0-1-49 0 0,0 1-43 0 0,0-1-37 0 0,0 0-151 0 0,0 0-36 0 0,0 0-1592 0 0,0-1 937 0 0,0-1 503 0 0,0 0 185 0 0,0-1 46 0 0,0 1 151 0 0,0-1 44 0 0,0 0 50 0 0,0 0 54 0 0,0 0 108 0 0,0 0 45 0 0,0 0 49 0 0,0-1 53 0 0,0 0 56 0 0,0 1 58 0 0,0-2 63 0 0,0 1 66 0 0,0-6-1172 0 0,0 0-60 0 0,0-1-280 0 0,0-6-754 0 0</inkml:trace>
  <inkml:trace contextRef="#ctx0" brushRef="#br0" timeOffset="496.6475">937 134 12163 0 0,'0'-15'1392'0'0,"0"5"-518"0"0,0 4-209 0 0,0 0-76 0 0,-1 4-267 0 0,1 0-34 0 0,0 0 197 0 0,-3 1-98 0 0,-1 1-72 0 0,-3 0-51 0 0,-1 0-42 0 0,0 0-38 0 0,1 0-35 0 0,3 0-32 0 0,3-1-34 0 0,2-1-36 0 0,3-2-41 0 0,3-3-44 0 0,1-1-48 0 0,0 0-53 0 0,-1 1-58 0 0,-3 3-64 0 0,-1 1-72 0 0,-3 2-80 0 0,1 1-88 0 0,-1 0-95 0 0,0-1-85 0 0,0-1-72 0 0,0-2-59 0 0,0-3-56 0 0,0-1-80 0 0,0 4 433 0 0,0 0-34 0 0,0 0-36 0 0,0 1-42 0 0,0 0-466 0 0,0 0-94 0 0,0 2-328 0 0,0 1-859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8994 0 0,'0'0'1607'0'0,"0"0"-623"0"0,0 0-430 0 0,0-1-45 0 0,0-1-42 0 0,0-2-35 0 0,0 2-241 0 0,0 0-53 0 0,0-1 9 0 0,0-6 89 0 0,0 6-105 0 0,0 1 66 0 0,0-1 52 0 0,0 1 86 0 0,0 0 101 0 0,0 0 116 0 0,0 18 50 0 0,0-1-101 0 0,0 1-88 0 0,0-1-76 0 0,0 7 30 0 0,0 0-90 0 0,0 57 408 0 0,0-60-504 0 0,0 0 39 0 0,0-8-135 0 0,0 0 1 0 0,1 0-1 0 0,0 0 1 0 0,1 0 0 0 0,2 8-86 0 0,26 41 381 0 0,-28-50-328 0 0,0-1 1 0 0,0 1-1 0 0,-1 0 1 0 0,0 0-1 0 0,-1 2-53 0 0,0 57 231 0 0,-1-36-118 0 0,6 20 75 0 0,13-7-62 0 0,-1-4-42 0 0,-12 3 27 0 0,-6-25-66 0 0,0-14-33 0 0,1 0-1 0 0,0 0 1 0 0,0 0 0 0 0,0 0-1 0 0,1 0 1 0 0,0 1 0 0 0,0-1-1 0 0,0 0 1 0 0,1-1 0 0 0,1 4-12 0 0,11 14 27 0 0,5 11 9 0 0,-15 6 25 0 0,-4-25 83 0 0,0 1-129 0 0,0-3-82 0 0,0 0-93 0 0,0-7 2 0 0,0-2-48 0 0,0-2-55 0 0,0-3-60 0 0,0-2-64 0 0,0-5-69 0 0,0-4-74 0 0,0-4-80 0 0,0 6-148 0 0,0 0 35 0 0,0-1 34 0 0,0 1 33 0 0,0-12-558 0 0,0 1 123 0 0,0-1 117 0 0,0-1 109 0 0,0 1 104 0 0,0-1 97 0 0,0-4-14 0 0,0 0 120 0 0,0 0 108 0 0,0 1 98 0 0,0-6 42 0 0,0 1 105 0 0,0 9 107 0 0,0 0 41 0 0,0-21 32 0 0,-6 2 70 0 0,-7 14 92 0 0,-5-9 93 0 0,14 22-194 0 0,1-2 65 0 0,1-2 58 0 0,1 0 53 0 0,0-12 195 0 0,1-2 86 0 0,1 1 69 0 0,0-1 48 0 0,1-36 945 0 0,-2 61-1399 0 0,-1 0 39 0 0,0-8 292 0 0,1 1-34 0 0,-1-19 666 0 0,2 13-505 0 0,0 9-332 0 0,1 1-58 0 0,1 1-72 0 0,0 1-85 0 0,27-29 815 0 0,-30 36-852 0 0,1 1 1 0 0,-1 0-1 0 0,1-1 0 0 0,-1 1 0 0 0,1-1 0 0 0,-1 1 0 0 0,1-1 1 0 0,-1 1-1 0 0,1-1 0 0 0,-1 1 0 0 0,0-1 0 0 0,1 1 0 0 0,-1-1 1 0 0,0 1-1 0 0,0-1 0 0 0,1 0 0 0 0,-1 1 0 0 0,0-1 0 0 0,0 1 1 0 0,0-1-1 0 0,0 0 0 0 0,0 1 0 0 0,0-1 0 0 0,0 0 0 0 0,0 1 1 0 0,0-1-33 0 0,0-1 44 0 0,0 1 0 0 0,0-1 0 0 0,0 0 0 0 0,0 1 0 0 0,1-1 0 0 0,-1 0 0 0 0,0 1 0 0 0,1-1 0 0 0,-1 0 0 0 0,1 1 0 0 0,0-1 0 0 0,-1 1 0 0 0,1-1 0 0 0,0 1 0 0 0,0 0 0 0 0,0-1 0 0 0,0 1-44 0 0,0 0 39 0 0,1 0 0 0 0,-1 0 0 0 0,1 0 0 0 0,-1 0 0 0 0,0 0 1 0 0,1 1-1 0 0,0-1 0 0 0,-1 0 0 0 0,1 1 0 0 0,-1 0 0 0 0,1-1 0 0 0,0 1 1 0 0,-1 0-1 0 0,1 0 0 0 0,0 0 0 0 0,-1 0 0 0 0,1 0-39 0 0,-1 0 10 0 0,-1 0 1 0 0,0 0-1 0 0,0 0 1 0 0,0 0-1 0 0,1 0 0 0 0,-1 0 1 0 0,0 0-1 0 0,0 0 0 0 0,1 0 1 0 0,-1 0-1 0 0,0 0 1 0 0,0 0-1 0 0,1 0 0 0 0,-1 0 1 0 0,0 0-1 0 0,0 0 0 0 0,0 0 1 0 0,1 0-1 0 0,-1 0 0 0 0,0 0 1 0 0,0 0-1 0 0,1 0 1 0 0,-1 0-1 0 0,0-1 0 0 0,0 1 1 0 0,0 0-1 0 0,1 0 0 0 0,-1 0 1 0 0,0 0-1 0 0,0 0 0 0 0,0-1 1 0 0,0 1-1 0 0,0 0 1 0 0,1 0-1 0 0,-1 0 0 0 0,0-1 1 0 0,0 1-1 0 0,0 0 0 0 0,0 0 1 0 0,0-1-1 0 0,0 1 0 0 0,0 0 1 0 0,0 0-1 0 0,0 0 1 0 0,0-1-1 0 0,0 1 0 0 0,0 0 1 0 0,0 0-1 0 0,0-1 0 0 0,0 1 1 0 0,0 0-1 0 0,0 0 0 0 0,0-1 1 0 0,0 1-1 0 0,0 0 1 0 0,0 0-1 0 0,0-1-10 0 0,3-17 308 0 0,-3 17-289 0 0,1 0-1 0 0,-1 0 1 0 0,1 0 0 0 0,-1 0-1 0 0,1 0 1 0 0,0 0-1 0 0,-1 0 1 0 0,1 0 0 0 0,0 1-1 0 0,0-1 1 0 0,-1 0 0 0 0,1 1-1 0 0,0-1 1 0 0,0 0-1 0 0,0 1 1 0 0,0-1 0 0 0,0 1-1 0 0,0 0 1 0 0,0-1-19 0 0,28-3 383 0 0,-1 4-21 0 0,-7 0-39 0 0,-20 0-314 0 0,1 0 0 0 0,-1 0 1 0 0,0 0-1 0 0,0 0 0 0 0,0 0 1 0 0,1 0-1 0 0,-1 0 0 0 0,0 0 1 0 0,0 1-1 0 0,0-1 1 0 0,0 0-1 0 0,1 1 0 0 0,-1-1 1 0 0,0 1-1 0 0,0-1 0 0 0,0 1 1 0 0,0-1-1 0 0,0 1 0 0 0,0 0 1 0 0,0 0-1 0 0,0-1 0 0 0,-1 1 1 0 0,1 0-1 0 0,0 0 1 0 0,0 0-1 0 0,-1 0 0 0 0,1 0 1 0 0,0 0-1 0 0,-1 0 0 0 0,1 0 1 0 0,-1 1-10 0 0,14 17 123 0 0,23-4 24 0 0,-34-13-138 0 0,0 0-1 0 0,0-1 1 0 0,-1 1 0 0 0,1 1 0 0 0,-1-1 0 0 0,1 0 0 0 0,-1 1 0 0 0,0-1 0 0 0,0 1-1 0 0,0 0 1 0 0,0-1 0 0 0,0 1 0 0 0,-1 0 0 0 0,1 0 0 0 0,-1 0 0 0 0,0 0-1 0 0,0 1 1 0 0,1 1-9 0 0,11 26 85 0 0,17 13 32 0 0,-15 1-11 0 0,-3-23-63 0 0,-7-15-14 0 0,-1 0 0 0 0,0 1 0 0 0,-1 0 0 0 0,1 0-1 0 0,0 4-28 0 0,-1 17 114 0 0,-13 4 38 0 0,6-25-92 0 0,-6 5-21 0 0,6-8-3 0 0,-2 1 33 0 0,-3 2 52 0 0,-2 4 65 0 0,-1-1-75 0 0,-23 23 94 0 0,7 2-44 0 0,20-16-88 0 0,7-19-68 0 0,1 1 1 0 0,0-1-1 0 0,-1 0 1 0 0,1 1-1 0 0,-1-1 0 0 0,0 0 1 0 0,1 1-1 0 0,-1-1 1 0 0,0 0-1 0 0,0 0 1 0 0,0 0-1 0 0,0 0 1 0 0,0 0-1 0 0,0 0 1 0 0,0 0-1 0 0,0 0 1 0 0,0 0-1 0 0,-1 0 0 0 0,1 0 1 0 0,0-1-1 0 0,0 1 1 0 0,-1-1-1 0 0,1 1 1 0 0,-1-1-1 0 0,1 1 1 0 0,0-1-1 0 0,-1 0 1 0 0,1 0-1 0 0,-1 1 1 0 0,1-1-1 0 0,-1 0 0 0 0,1 0 1 0 0,0-1-1 0 0,-1 1 1 0 0,1 0-1 0 0,-1 0 1 0 0,1-1-1 0 0,-1 1-5 0 0,-3 0 8 0 0,0 1 1 0 0,0-1-1 0 0,0 1 0 0 0,0 0 0 0 0,0 0 0 0 0,0 1 0 0 0,1 0 1 0 0,-1-1-1 0 0,0 2 0 0 0,1-1 0 0 0,-1 0 0 0 0,1 1 0 0 0,0 0-8 0 0,-1 0 2 0 0,1 0-1 0 0,0-1 0 0 0,-1 1 0 0 0,1-1 0 0 0,-1 0 0 0 0,0-1 1 0 0,0 1-1 0 0,0-1 0 0 0,0 0 0 0 0,0 0 0 0 0,0 0 0 0 0,0-1 1 0 0,0 0-2 0 0,3 1-8 0 0,-1-1 0 0 0,1 0 0 0 0,0-1 0 0 0,0 1 0 0 0,0 0 0 0 0,-1-1 0 0 0,1 1 0 0 0,0-1 1 0 0,0 0-1 0 0,0 1 0 0 0,0-1 0 0 0,0 0 0 0 0,0 0 0 0 0,0-1 0 0 0,-1 0 8 0 0,-4-5-81 0 0,2 0-33 0 0,-1 0-62 0 0,-1 0-61 0 0,-2 3-71 0 0,-4 2-83 0 0,9 2 50 0 0,1-1-56 0 0,0-1-64 0 0,-2-3-68 0 0,-2-1-76 0 0,-1-2-79 0 0,0 0-85 0 0,1 1-90 0 0,3 2-101 0 0,3 4 430 0 0,1-1-40 0 0,0 1-46 0 0,1-1-52 0 0,1 0-58 0 0,0 0-62 0 0,1-1 109 0 0,0 1-40 0 0,3-5-820 0 0,4-3-443 0 0,6-5-1144 0 0</inkml:trace>
  <inkml:trace contextRef="#ctx0" brushRef="#br0" timeOffset="266.2854">803 491 10234 0 0,'1'0'220'0'0,"1"0"-38"0"0,1 0 85 0 0,0 0-122 0 0,-1 0-53 0 0,5 0 83 0 0,-4 0-40 0 0,-1 0-27 0 0,0 0 37 0 0,-1 0 44 0 0,1 0 50 0 0,0 0 23 0 0,-1 0 51 0 0,1 0 55 0 0,0 0 62 0 0,0 0 66 0 0,0 0 70 0 0,1 0 77 0 0,-1 0 81 0 0,-1 1-168 0 0,6 6-43 0 0,6 6-88 0 0,1 1-39 0 0,-12-12-311 0 0,5 6 303 0 0,-6-1-33 0 0,0 6-121 0 0,2-2-34 0 0,4 5 45 0 0,2 0-42 0 0,10 22 195 0 0,-14-5-70 0 0,0-2-38 0 0,13 4 30 0 0,-1 1-9 0 0,-12-5-34 0 0,-4-2-2 0 0,0 28 146 0 0,0-54-381 0 0,-1 0 0 0 0,-1 0 0 0 0,1 0 0 0 0,0 0 0 0 0,-1 0 0 0 0,1 0 0 0 0,-1-1 0 0 0,0 1 0 0 0,0 0-1 0 0,0 0 1 0 0,0-1 0 0 0,0 1 0 0 0,-2 1-30 0 0,-15 8 201 0 0,17-11-191 0 0,-1-1 0 0 0,1 1 1 0 0,0 0-1 0 0,0-1 0 0 0,0 1 0 0 0,-1 0 0 0 0,1 0 1 0 0,0 0-1 0 0,0 0 0 0 0,0 0 0 0 0,1 0 0 0 0,-1 0 0 0 0,0 1 1 0 0,0-1-1 0 0,1 0 0 0 0,-1 0 0 0 0,0 1 0 0 0,1-1 1 0 0,-1 0-1 0 0,1 1 0 0 0,0-1 0 0 0,-1 0 0 0 0,1 1 0 0 0,0-1 1 0 0,0 1-1 0 0,0-1 0 0 0,0 0 0 0 0,0 1 0 0 0,0-1 1 0 0,0 1-1 0 0,1-1 0 0 0,-1 2-10 0 0,0-1 13 0 0,1 1 0 0 0,-1-1-1 0 0,0 1 1 0 0,-1-1 0 0 0,1 0 0 0 0,0 1 0 0 0,-1-1-1 0 0,0 1 1 0 0,1-1 0 0 0,-1 1 0 0 0,-1 1-13 0 0,-18 8 108 0 0,1-3-64 0 0,-18 20 7 0 0,29-22-61 0 0,1-6-39 0 0,-6 1-23 0 0,3 3-39 0 0,2 2-54 0 0,2 1-68 0 0,-1 0-83 0 0,-1-1-97 0 0,-1-2-112 0 0,2-3 216 0 0,0-2-33 0 0,3 0-170 0 0,1-1-70 0 0,0-1-76 0 0,-1-2-82 0 0,-2-1 87 0 0,0-2-48 0 0,-4-3-417 0 0,2 2-54 0 0,2 2-287 0 0,5 4 409 0 0,1-1 97 0 0,-1-1-92 0 0,1-1-107 0 0,0-2-90 0 0,0-2-337 0 0,0-7-888 0 0</inkml:trace>
  <inkml:trace contextRef="#ctx0" brushRef="#br0" timeOffset="510.7521">892 179 11498 0 0,'0'0'1023'0'0,"0"-1"-384"0"0,0-1-154 0 0,0-2-59 0 0,0-3 8 0 0,0-1-96 0 0,0 0-80 0 0,0 1-60 0 0,0 3-46 0 0,1 1-48 0 0,1 0-54 0 0,2-2-61 0 0,2-1-56 0 0,1-1-59 0 0,1 0-64 0 0,-1 0-68 0 0,-5 5 131 0 0,2-3-274 0 0,-2 3-81 0 0,-1 1-73 0 0,-1 1-62 0 0,0 0-63 0 0,0-1-92 0 0,0 0 339 0 0,0 0-38 0 0,0-1-42 0 0,0 0-47 0 0,0-3-439 0 0,0-2-107 0 0,0-3-325 0 0,0-5-830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369 553 11346 0 0,'0'0'1506'0'0,"0"0"-595"0"0,0 0-404 0 0,0 0-46 0 0,0 0 363 0 0,0 0-84 0 0,0 0-73 0 0,0 0-71 0 0,0 0-62 0 0,0-1-49 0 0,0-2-45 0 0,0-2-388 0 0,0 2 88 0 0,0 0 31 0 0,-1 0 36 0 0,-4-3 571 0 0,1 5-474 0 0,-1 0-61 0 0,-1 1-105 0 0,1 0 411 0 0,4 1-295 0 0,0-1-59 0 0,0 1-53 0 0,-1-1-41 0 0,0 0-2 0 0,-6-1-20 0 0,4 1-11 0 0,1-1 67 0 0,-1 1 96 0 0,2 0-70 0 0,0 0 35 0 0,-11-1 143 0 0,-19 0 189 0 0,3 7-90 0 0,-9 11-78 0 0,4-1-149 0 0,18-8-152 0 0,3-1-37 0 0,0 4 27 0 0,-1 0 0 0 0,2 0 0 0 0,0 1 0 0 0,-1 2-49 0 0,-6 6 20 0 0,17-17-18 0 0,-1 0 0 0 0,1 0 0 0 0,-1 0 0 0 0,1 0 0 0 0,0 1 0 0 0,0-1 0 0 0,1 1 0 0 0,-1-1 0 0 0,1 1 0 0 0,-1 0 0 0 0,1-1 0 0 0,0 1 0 0 0,1 0 0 0 0,-1 0-2 0 0,-4 18 0 0 0,-6-1-1 0 0,10-19-1 0 0,-1 1 0 0 0,1-1 0 0 0,0 1 1 0 0,0-1-1 0 0,0 1 0 0 0,0-1 0 0 0,0 1 0 0 0,0 0 0 0 0,1 0 0 0 0,-1-1 0 0 0,1 1 0 0 0,0 0 0 0 0,0 0 0 0 0,0 0 2 0 0,-1 11-6 0 0,0-9 2 0 0,1 0 0 0 0,-1 0-1 0 0,1 0 1 0 0,0 0 0 0 0,0 0 0 0 0,1 0-1 0 0,0 0 1 0 0,0 0 0 0 0,0 0-1 0 0,0-1 1 0 0,1 2 4 0 0,12 26-23 0 0,-9-21 11 0 0,0 0 0 0 0,0 0 0 0 0,1-1 0 0 0,0 1 0 0 0,1-1 12 0 0,46 25-85 0 0,-51-32 69 0 0,1-1 0 0 0,1 1 0 0 0,-1-1 0 0 0,0 0 0 0 0,0 0 0 0 0,1 0 0 0 0,-1 0 0 0 0,1-1 0 0 0,0 1 0 0 0,-1-1 0 0 0,1 0 0 0 0,0 0 0 0 0,0 0 0 0 0,0-1 16 0 0,18 6-128 0 0,-1 4-87 0 0,-14-6 90 0 0,1 0-35 0 0,3-1-46 0 0,3-2-58 0 0,-7-1 169 0 0,0 0-46 0 0,1 0-42 0 0,0 0-43 0 0,1 1-73 0 0,1-1-49 0 0,0 0-48 0 0,0 0-47 0 0,1 0-44 0 0,-1 0-44 0 0,0 0-42 0 0,1-1-40 0 0,-2 0-39 0 0,1-1-38 0 0,-1 0-36 0 0,-1 0-35 0 0,8-4-858 0 0,-5-3-121 0 0,-7 6 458 0 0,-3 2 381 0 0,1 0 80 0 0,0 1-96 0 0,1 0-115 0 0,1 0-98 0 0,2 0-323 0 0,3 0-833 0 0</inkml:trace>
  <inkml:trace contextRef="#ctx0" brushRef="#br0" timeOffset="246.9477">81 920 13083 0 0,'0'0'1350'0'0,"-1"0"-502"0"0,0 0-199 0 0,-1 0-74 0 0,-3 0-208 0 0,1 0 61 0 0,-1 1 1383 0 0,5-1-1386 0 0,1 0-81 0 0,1 0-45 0 0,-1 0-56 0 0,1-1-68 0 0,0 0-79 0 0,0 0-90 0 0,0 0-101 0 0,0-1-113 0 0,6-7 335 0 0,-1 1-44 0 0,9-1-45 0 0,-5 1-39 0 0,0-2-35 0 0,4-5-99 0 0,-6 9 18 0 0,1 1-42 0 0,7 1-122 0 0,0 0-80 0 0,-1 0-63 0 0,1 0-87 0 0,-2-2-95 0 0,-1-2-103 0 0,-5 2-18 0 0,0 1 82 0 0,-2 0 70 0 0,1 1 62 0 0,1-1-120 0 0,0 0 75 0 0,19-7-1072 0 0,-16 7 859 0 0,-5 2 310 0 0,0 1-52 0 0,6-4-585 0 0,-2 1-108 0 0,3-1-346 0 0,5-4-893 0 0</inkml:trace>
  <inkml:trace contextRef="#ctx0" brushRef="#br0" timeOffset="728.0413">972 370 16195 0 0,'-2'-11'1282'0'0,"-3"3"-115"0"0,-3 3-115 0 0,-3 2-120 0 0,-1 1-121 0 0,-1 2-125 0 0,-1 0-127 0 0,0 1-129 0 0,7 0-261 0 0,1-1-35 0 0,-1 0-35 0 0,1 1-37 0 0,-13-1 99 0 0,4 3-55 0 0,-5 3-23 0 0,0 4-60 0 0,15-8-22 0 0,-20 2-7 0 0,23-4 4 0 0,1 0-1 0 0,-1 0 1 0 0,1 0 0 0 0,0 0-1 0 0,-1 0 1 0 0,1 0 0 0 0,-1 1 0 0 0,1-1-1 0 0,0 0 1 0 0,-1 1 0 0 0,1-1 0 0 0,0 1-1 0 0,-1-1 1 0 0,1 1 0 0 0,-1 0 2 0 0,-6 10-43 0 0,8-10 38 0 0,0 0 0 0 0,0-1 0 0 0,-1 1 0 0 0,1 0 0 0 0,0-1 0 0 0,-1 1 0 0 0,1-1 1 0 0,-1 1-1 0 0,1-1 0 0 0,-1 1 0 0 0,1-1 0 0 0,-1 1 0 0 0,1-1 0 0 0,-1 1 0 0 0,0-1 0 0 0,1 0 1 0 0,-1 1-1 0 0,1-1 0 0 0,-1 0 0 0 0,0 0 0 0 0,1 1 0 0 0,-1-1 0 0 0,0 0 0 0 0,1 0 0 0 0,-1 0 1 0 0,0 0-1 0 0,0 0 0 0 0,1 0 0 0 0,-1 0 0 0 0,0 0 0 0 0,0 0 5 0 0,-7 4-179 0 0,-10 14-62 0 0,14-14-70 0 0,4 0-63 0 0,1 6-41 0 0,4-4 65 0 0,3-1 58 0 0,2-3 53 0 0,2-1 47 0 0,1-1 43 0 0,17-2-43 0 0,5 0 99 0 0,-31 2 91 0 0,0 0 0 0 0,0 0 0 0 0,1 0 0 0 0,-1 1 0 0 0,0 0-1 0 0,0-1 1 0 0,0 1 0 0 0,0 1 0 0 0,2 0 2 0 0,7 6-15 0 0,-11-7 11 0 0,1 1 0 0 0,-1-1 0 0 0,0 1-1 0 0,1-1 1 0 0,-1 0 0 0 0,1 0-1 0 0,0 0 1 0 0,-1 0 0 0 0,1 0 0 0 0,0-1-1 0 0,-1 1 1 0 0,1-1 0 0 0,0 0-1 0 0,0 0 5 0 0,3 1-7 0 0,-1 0 0 0 0,1 0-1 0 0,-1 0 1 0 0,0 1 0 0 0,0-1-1 0 0,1 1 1 0 0,-1 0 0 0 0,0 1-1 0 0,-1-1 1 0 0,5 4 7 0 0,9 3-9 0 0,-17-8 10 0 0,1 0 0 0 0,-1 0 0 0 0,1 0 0 0 0,-1 1 0 0 0,1-1 0 0 0,-1 0 0 0 0,0 1 1 0 0,0-1-1 0 0,0 1 0 0 0,1-1 0 0 0,-1 1 0 0 0,-1 0 0 0 0,1-1 0 0 0,0 1 0 0 0,0 0 0 0 0,-1 0-1 0 0,11 17 44 0 0,0-12-3 0 0,-10-7-37 0 0,0 1 0 0 0,-1-1 0 0 0,1 1 0 0 0,0-1 0 0 0,-1 0 0 0 0,1 1 0 0 0,0 0 1 0 0,-1-1-1 0 0,1 1 0 0 0,-1-1 0 0 0,1 1 0 0 0,-1 0 0 0 0,1-1 0 0 0,-1 1 0 0 0,1 0 0 0 0,-1 0 0 0 0,0-1 0 0 0,1 1 0 0 0,-1 0 0 0 0,0 0 0 0 0,0-1 0 0 0,1 1 0 0 0,-1 0 0 0 0,0 0 0 0 0,0 0 0 0 0,0 0 1 0 0,0-1-1 0 0,0 1 0 0 0,0 0 0 0 0,0 0 0 0 0,-1 0 0 0 0,1 0-4 0 0,0 4 29 0 0,1 0-1 0 0,-1 0 1 0 0,-1-1 0 0 0,1 1 0 0 0,-1 0 0 0 0,0 0 0 0 0,0-1-1 0 0,0 1 1 0 0,0 0 0 0 0,-1-1 0 0 0,0 2-29 0 0,-15 15 108 0 0,-6 14 66 0 0,8-8-53 0 0,1-15-70 0 0,-13 0 5 0 0,-9 4-63 0 0,24-5-47 0 0,8 2-41 0 0,3-11-54 0 0,-1 0 73 0 0,-1-1 48 0 0,-6-1 25 0 0,3 0-49 0 0,4-1-15 0 0,0 0-38 0 0,1 0-46 0 0,1-1-56 0 0,0 1 194 0 0,0 0 1 0 0,0 0-1 0 0,1 0 1 0 0,-1 0-1 0 0,0 0 0 0 0,1 0 1 0 0,-1 0-1 0 0,1 0 0 0 0,-1 0 1 0 0,1 0-1 0 0,-1 0 1 0 0,1 0-1 0 0,0 1 0 0 0,-1-1 1 0 0,1 0-1 0 0,0 0 0 0 0,0 1 1 0 0,-1-1-1 0 0,1 0 0 0 0,0 1 1 0 0,0-1-1 0 0,0 1 1 0 0,0-1-1 0 0,0 1 0 0 0,0-1 1 0 0,0 1-1 0 0,0 0 0 0 0,0-1 1 0 0,0 1-1 0 0,0 0 1 0 0,0 0-1 0 0,0 0 0 0 0,1 0 1 0 0,-1 0 12 0 0,24-2-169 0 0,2 4 76 0 0,-5-1 107 0 0,-13 3 42 0 0,10 8 6 0 0,1 2 63 0 0,-19-13-115 0 0,0-1 0 0 0,-1 1 0 0 0,1 1 0 0 0,0-1 0 0 0,0 0 0 0 0,-1 0 0 0 0,1 0 0 0 0,-1 0 0 0 0,1 0 0 0 0,-1 1 0 0 0,1-1 0 0 0,-1 0 0 0 0,0 0 0 0 0,1 1 1 0 0,-1-1-1 0 0,0 0 0 0 0,0 0 0 0 0,0 1-10 0 0,0 25 217 0 0,0 38 344 0 0,0-26-283 0 0,0-37-264 0 0,0 1 1 0 0,-1 0 0 0 0,1-1-1 0 0,-1 1 1 0 0,1 0-1 0 0,-1-1 1 0 0,0 1 0 0 0,0-1-1 0 0,0 0 1 0 0,0 1-1 0 0,0-1 1 0 0,-1 0-1 0 0,1 1-14 0 0,-10 19 87 0 0,-15 52 118 0 0,20-34-135 0 0,6-37-72 0 0,0 0 0 0 0,0 0 0 0 0,0 0 0 0 0,0-1-1 0 0,1 1 1 0 0,-1 0 0 0 0,1 0 0 0 0,0 0 0 0 0,0-1 0 0 0,0 1 0 0 0,0 0 2 0 0,16 6-25 0 0,-9 2 8 0 0,-8-11 15 0 0,0 1 0 0 0,1 0 0 0 0,-1-1 0 0 0,1 1 1 0 0,-1 0-1 0 0,1-1 0 0 0,-1 1 0 0 0,1 0 0 0 0,-1-1 1 0 0,1 1-1 0 0,0-1 0 0 0,-1 1 0 0 0,1-1 0 0 0,0 1 1 0 0,-1-1-1 0 0,1 1 0 0 0,0-1 0 0 0,0 0 0 0 0,0 0 1 0 0,-1 1-1 0 0,1-1 0 0 0,0 0 0 0 0,0 0 0 0 0,0 0 1 0 0,-1 0-1 0 0,1 0 0 0 0,0 0 0 0 0,0 0 0 0 0,0 0 1 0 0,0 0-1 0 0,-1 0 0 0 0,2-1 2 0 0,10 1 10 0 0,0 0-43 0 0,0 0-40 0 0,1 0-34 0 0,2 0-63 0 0,0 0-38 0 0,6 0-159 0 0,-2 0-46 0 0,-12 0 227 0 0,7 0-361 0 0,-3-3-40 0 0,-3-1-40 0 0,0 0-39 0 0,1-1-151 0 0,3 0-49 0 0,9-1-686 0 0,-13 5 946 0 0,0-1-45 0 0,0-1-66 0 0,-1 0-85 0 0,-1 0 211 0 0,-1-1-53 0 0,0 0-57 0 0,1-1-63 0 0,-2 1 59 0 0,-1 1-53 0 0,1-1-45 0 0,0 0-34 0 0,7-7-1760 0 0</inkml:trace>
  <inkml:trace contextRef="#ctx0" brushRef="#br0" timeOffset="1097.7215">1548 501 11755 0 0,'-4'0'770'0'0,"1"0"-45"0"0,-1 0-45 0 0,1 0-43 0 0,0 0-42 0 0,-1 1-39 0 0,1-1-39 0 0,0 1-36 0 0,0-1-36 0 0,0 1-34 0 0,-3 0 318 0 0,0 1-117 0 0,0 0-103 0 0,1 0-130 0 0,1 0-64 0 0,-1 0-56 0 0,1 1-47 0 0,-4 2 104 0 0,-8 12 243 0 0,12-11-337 0 0,0 1 67 0 0,-4 10-2 0 0,-1 1-69 0 0,1 0-60 0 0,-1 1-51 0 0,-7 16-8 0 0,-12 37-51 0 0,26-66-47 0 0,1 0 0 0 0,-1 0 0 0 0,1 0 0 0 0,1 0 0 0 0,-1 0-1 0 0,1 0 1 0 0,0 0 0 0 0,1 0 0 0 0,-1 2-1 0 0,2 9 4 0 0,-3-12-2 0 0,2 0-1 0 0,-1 1 0 0 0,1-1 1 0 0,0 0-1 0 0,0 1 0 0 0,0-1 0 0 0,1 0 1 0 0,0 0-1 0 0,0 0 0 0 0,2 4-1 0 0,3 8 2 0 0,20 44-23 0 0,-23-42 4 0 0,4 2-26 0 0,10-8-33 0 0,8 8-80 0 0,-4-3-41 0 0,-7-12 59 0 0,5-3-37 0 0,0-4 61 0 0,41-2-298 0 0,-35-2 267 0 0,-4-3 70 0 0,-3-2 73 0 0,17-10-47 0 0,-29 17 56 0 0,0-1 1 0 0,-1 0-1 0 0,1-1 0 0 0,0 1 0 0 0,-1-1 1 0 0,1-2-8 0 0,28-33 81 0 0,-29 31-37 0 0,1-1-1 0 0,-1 0 0 0 0,-1 0 0 0 0,0-1 0 0 0,2-6-43 0 0,-4 10 28 0 0,0-1 0 0 0,-1 0 0 0 0,-1 0 0 0 0,1 0 0 0 0,-1 0 1 0 0,0 0-1 0 0,-1 0 0 0 0,0 0 0 0 0,-1 0 0 0 0,1 0 0 0 0,-1 0 0 0 0,-1 0 0 0 0,0 0 0 0 0,-2-5-28 0 0,-13-22 130 0 0,11 14-74 0 0,5 14-34 0 0,-1 0 1 0 0,0 1-1 0 0,-1-1 0 0 0,0 1 1 0 0,1 0-1 0 0,-2 0 0 0 0,1 0 0 0 0,-2-1-22 0 0,-6-12 48 0 0,5 10-25 0 0,1 0 0 0 0,-1 1 0 0 0,0-1 0 0 0,-1 1 0 0 0,0 0 0 0 0,-1 1 0 0 0,1-1 0 0 0,-1 1 0 0 0,-3-1-23 0 0,-43-32 3 0 0,43 31-47 0 0,-1-1-46 0 0,-1-1-82 0 0,1 1-94 0 0,1-1-114 0 0,6 6 141 0 0,0 0-36 0 0,3 3-123 0 0,0 1-88 0 0,0 2-103 0 0,0 1-120 0 0,1-1 448 0 0,0 0 43 0 0,1-1 40 0 0,-1 1 35 0 0,0 0 13 0 0,1-1 36 0 0,-1 1 19 0 0,0 0 13 0 0,0 0 4 0 0,0 0-11 0 0,0 0-33 0 0,1 0-60 0 0,-1-1-30 0 0,0 1-64 0 0,0 0-74 0 0,-1 1-84 0 0,1-1-2 0 0,0 0-71 0 0,0 0-77 0 0,-1 1-83 0 0,0 0-89 0 0,1-1-95 0 0,-1 1-100 0 0,-1 1-106 0 0,0 0-137 0 0,0 1-100 0 0,-3 1-391 0 0,-3 4-945 0 0</inkml:trace>
  <inkml:trace contextRef="#ctx0" brushRef="#br0" timeOffset="1344.4107">2072 893 14675 0 0,'0'8'829'0'0,"0"0"-73"0"0,1 1-67 0 0,-1 1-65 0 0,1 2 107 0 0,0 1-97 0 0,0 1-89 0 0,-1-1-80 0 0,-1-1-71 0 0,-1 0-63 0 0,0-1-54 0 0,-2-2-46 0 0,2-4-169 0 0,-8 15 191 0 0,4 0-42 0 0,3-5-107 0 0,2 4-38 0 0,-4 22 4 0 0,-1-25-94 0 0,-2 0-57 0 0,6-11 48 0 0,-1 0 10 0 0,1 0-54 0 0,0-1-45 0 0,0 0-37 0 0,0 2-113 0 0,-5 7-618 0 0,4-9 540 0 0,0 0 98 0 0,0-1 86 0 0,1 0-286 0 0,1-2-70 0 0,0 0-77 0 0,1-1-86 0 0,0 0 72 0 0,0 0-48 0 0,0 0-177 0 0,0 0-463 0 0,0 0-25 0 0,0 0 376 0 0,0 0 81 0 0,0 0-98 0 0,0 0-113 0 0,0 0-99 0 0,0 0-330 0 0,0 0-861 0 0</inkml:trace>
  <inkml:trace contextRef="#ctx0" brushRef="#br0" timeOffset="1541.4126">2281 448 14019 0 0,'0'0'1021'0'0,"0"0"-370"0"0,0 0-142 0 0,0 0-41 0 0,0 0-50 0 0,0 1-43 0 0,0 0 123 0 0,0 2-53 0 0,0 7 238 0 0,-1 2-75 0 0,0-3-207 0 0,1 1-36 0 0,-1 0-36 0 0,1 1-33 0 0,2 10 198 0 0,3 0-119 0 0,5 12-140 0 0,-4 1-75 0 0,-2 8-40 0 0,-2 33-11 0 0,6 16-56 0 0,6-34-104 0 0,-11-48-133 0 0,-1 0 70 0 0,-1 1 42 0 0,1 12-35 0 0,-2-15 33 0 0,-1-1-12 0 0,1 0-37 0 0,0-1-43 0 0,-1 1-51 0 0,0 2-192 0 0,1-4 154 0 0,0 0-39 0 0,0 1-39 0 0,0-1-45 0 0,-1 0-45 0 0,1 1-50 0 0,7 18-2928 0 0,-3-17 2528 0 0,-2-2 117 0 0,1 0-34 0 0,0-1-42 0 0,0 0-51 0 0,-1-1-329 0 0,0 0-110 0 0,-2-2-372 0 0,1 1-967 0 0</inkml:trace>
  <inkml:trace contextRef="#ctx0" brushRef="#br0" timeOffset="2114.321">2517 317 10962 0 0,'12'-13'1754'0'0,"3"-1"66"0"0,-8 7-966 0 0,1 0-52 0 0,2-3 164 0 0,-4 6-533 0 0,0 0-39 0 0,4-3 167 0 0,-5 4-329 0 0,1 0-35 0 0,0 0-37 0 0,-1 0-38 0 0,2 1-42 0 0,-1-1-42 0 0,6-1 144 0 0,3-1 75 0 0,0 0 47 0 0,7 1 106 0 0,19 1 260 0 0,-33 3-596 0 0,19 0 175 0 0,3 0 59 0 0,-1 0 70 0 0,-1 0 83 0 0,-24 0-309 0 0,-4 8 3 0 0,1 14 50 0 0,-6-4-108 0 0,-5-10-70 0 0,3-1-21 0 0,-2 8-35 0 0,-9 11-79 0 0,-9 4-71 0 0,-3-3-53 0 0,4-9-39 0 0,18-14 195 0 0,7-4 57 0 0,0 0 0 0 0,0 1 0 0 0,0-1 0 0 0,0 1 0 0 0,0-1 0 0 0,0 1 0 0 0,0 0 1 0 0,0-1-1 0 0,0 1 0 0 0,0 0 0 0 0,0 0 0 0 0,0-1 0 0 0,1 1 0 0 0,-1 0 0 0 0,0 0 0 0 0,1 0 1 0 0,-1 0-1 0 0,0 0 0 0 0,1 0 0 0 0,0 0 0 0 0,-1 0 0 0 0,1 1 19 0 0,-4 6-76 0 0,-4 3-52 0 0,-5 5-114 0 0,-1-1-4 0 0,6-3 115 0 0,4-1 58 0 0,3 3 47 0 0,1 60-304 0 0,4-65 219 0 0,22 34-91 0 0,15-20 46 0 0,-34-20 136 0 0,-2-1 12 0 0,0 0-1 0 0,0-1 1 0 0,0 1 0 0 0,0-1 0 0 0,0-1 0 0 0,0 1 0 0 0,0-1 0 0 0,0 0 0 0 0,3 0 8 0 0,33-2 6 0 0,-20 0 40 0 0,-1 2 41 0 0,-13 0-85 0 0,-2-1 44 0 0,-5 1-36 0 0,1 0 0 0 0,-1-1 0 0 0,1 1-1 0 0,-1 0 1 0 0,1 0 0 0 0,-1 0 0 0 0,1-1-1 0 0,-1 1 1 0 0,1 0 0 0 0,-1-1 0 0 0,0 1 0 0 0,1 0-1 0 0,-1-1 1 0 0,1 1 0 0 0,-1 0 0 0 0,0-1-1 0 0,0 1 1 0 0,1-1 0 0 0,-1 1 0 0 0,0-1 0 0 0,0 1-1 0 0,1-1 1 0 0,-1 1 0 0 0,0-1 0 0 0,0 1-1 0 0,0-1 1 0 0,0 1 0 0 0,0-1-10 0 0,1-9 82 0 0,-1 6 89 0 0,0 4-8 0 0,0 0-35 0 0,-21 4 120 0 0,0 9-52 0 0,2 7-47 0 0,0 3-40 0 0,-10 29 9 0 0,12-7-90 0 0,13-21-27 0 0,2 0 0 0 0,1 1 0 0 0,0-1 0 0 0,3 17-1 0 0,-1 0 23 0 0,2-11 51 0 0,8-2-8 0 0,-1-3 38 0 0,-7 1 34 0 0,-1 2-3 0 0,8 8-10 0 0,-7-28-99 0 0,0 0 0 0 0,-1 0 1 0 0,0 1-1 0 0,-1-1 1 0 0,1 0-1 0 0,-2 1 1 0 0,1 0-27 0 0,-1-5 13 0 0,-4 35 193 0 0,-5-20-59 0 0,-9 2 40 0 0,1-4-70 0 0,8-12-38 0 0,-2-3-62 0 0,-4-2-53 0 0,-2-2-65 0 0,12 1 54 0 0,-15 1-132 0 0,4-2-37 0 0,13 1 158 0 0,0 1-1 0 0,0-1 0 0 0,0 0 0 0 0,0 0 0 0 0,1 0 1 0 0,-1 0-1 0 0,0-1 0 0 0,1 1 0 0 0,-1-1 1 0 0,1 0-1 0 0,-1 1 0 0 0,1-1 0 0 0,-1-1 59 0 0,0 0-286 0 0,1 1 46 0 0,0 1 42 0 0,0 0 38 0 0,-1 0 10 0 0,2 1 37 0 0,-2 0 16 0 0,1 1-1 0 0,-1-1-3 0 0,1 0 6 0 0,0-1-20 0 0,1 0-47 0 0,-2-3-199 0 0,1-1-51 0 0,0 0-66 0 0,0 1-72 0 0,-4 0-309 0 0,1 1-73 0 0,3 2 410 0 0,0 0-37 0 0,0-1-40 0 0,0 0-47 0 0,1-1-52 0 0,0 0-58 0 0,0-2-63 0 0,1-1-69 0 0,0 1-321 0 0,0-1-116 0 0,0 0-378 0 0,0-3-976 0 0</inkml:trace>
  <inkml:trace contextRef="#ctx0" brushRef="#br0" timeOffset="2560.1895">3145 108 14259 0 0,'0'0'1363'0'0,"0"0"-506"0"0,0 0-200 0 0,0 0-71 0 0,0 0-82 0 0,0 0-75 0 0,0 0 11 0 0,0 0 120 0 0,0 0 130 0 0,0 0-72 0 0,0 0-64 0 0,0 0-66 0 0,0 0-70 0 0,0 4-59 0 0,0 11 73 0 0,0 2-73 0 0,0 0-68 0 0,0 2-61 0 0,0 9 13 0 0,0 1-101 0 0,0-3-82 0 0,0-2-59 0 0,0-20 26 0 0,0 1-2 0 0,0 7 59 0 0,-1-13-46 0 0,0-25-70 0 0,1 16-16 0 0,0 0 0 0 0,1 0 0 0 0,0-1-1 0 0,0 1 1 0 0,2-7 48 0 0,18-24-186 0 0,0 5 86 0 0,8-6 69 0 0,31-27 96 0 0,-48 60-24 0 0,7-2 49 0 0,-17 11-80 0 0,-1-1 0 0 0,0 0 1 0 0,1 1-1 0 0,-1-1 0 0 0,1 1 0 0 0,-1-1 1 0 0,1 1-1 0 0,-1 0 0 0 0,1 0 0 0 0,-1 0 1 0 0,1 0-1 0 0,-1 0 0 0 0,1 0 0 0 0,-1 0 1 0 0,1 0-1 0 0,-1 0 0 0 0,1 1 0 0 0,-1-1 1 0 0,1 0-1 0 0,-1 1 0 0 0,1 0 1 0 0,-1-1-1 0 0,0 1 0 0 0,1 0 0 0 0,-1 0 1 0 0,0-1-11 0 0,8 10 148 0 0,13 7 198 0 0,-7-4-180 0 0,12 37 330 0 0,-21-39-408 0 0,-1 7 93 0 0,-3 4-39 0 0,-4 21 36 0 0,1-26-128 0 0,1-7-79 0 0,0-2 42 0 0,0 27 231 0 0,0-25-236 0 0,0 0-95 0 0,0-3-52 0 0,0 1-80 0 0,0 0-93 0 0,0 1-106 0 0,0-8-16 0 0,0-1 55 0 0,1 1 52 0 0,-1-1 46 0 0,0 1 45 0 0,1-1 40 0 0,-1 0 37 0 0,1 1 33 0 0,0-1-39 0 0,0 0 88 0 0,1 1 59 0 0,2-1 55 0 0,-2 0-67 0 0,-1 0-30 0 0,1 0-45 0 0,-1-1-52 0 0,0 1-64 0 0,1 0-129 0 0,-1 0-113 0 0,0 0 184 0 0,-1 0-35 0 0,1 0-36 0 0,-1 0-38 0 0,1 0-40 0 0,-1 0-42 0 0,1 0-44 0 0,-1 0-46 0 0,0 0-47 0 0,1 0-51 0 0,-1 0-51 0 0,0 0-53 0 0,0 0-4 0 0,0 0-42 0 0,0 0-37 0 0,0 0-34 0 0,0 0-1336 0 0,0 0-1272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7370 0 0,'0'0'1076'0'0,"0"0"-394"0"0,0 0-153 0 0,0 0-50 0 0,0 0-59 0 0,0 0-51 0 0,0 0 21 0 0,0 0 126 0 0,0 0 769 0 0,0 0-94 0 0,0 0-655 0 0,0 0-52 0 0,0 0-50 0 0,0 0-40 0 0,0 0 315 0 0,0 0-104 0 0,0 8-47 0 0,1-7-536 0 0,-1 0 0 0 0,0 0 1 0 0,0 0-1 0 0,0 1 1 0 0,0-1-1 0 0,0 0 1 0 0,0 0-1 0 0,-1 0 1 0 0,1 1-1 0 0,0-1 0 0 0,-1 0 1 0 0,1 0-1 0 0,0 0 1 0 0,-1 0-1 0 0,0 0 1 0 0,1 0-1 0 0,-1 0 1 0 0,1 0-1 0 0,-1 0 0 0 0,0 0 1 0 0,0 0-1 0 0,0 0 1 0 0,0 0-1 0 0,1-1 1 0 0,-1 1-1 0 0,0 0 1 0 0,0-1-1 0 0,0 1 1 0 0,-1 0-1 0 0,1-1 0 0 0,0 1-22 0 0,-19 12 350 0 0,5 17 128 0 0,-22-15-41 0 0,34-13-405 0 0,0 0-1 0 0,-1 0 1 0 0,1 0 0 0 0,0 1-1 0 0,0-1 1 0 0,1 1 0 0 0,-1 0-1 0 0,0 0 1 0 0,1 0 0 0 0,0 0-1 0 0,-1 0 1 0 0,0 3-32 0 0,-4 8 89 0 0,7-12-70 0 0,-1 0 1 0 0,0-1-1 0 0,1 1 1 0 0,-1 0-1 0 0,0 0 0 0 0,0-1 1 0 0,0 1-1 0 0,-1 0 1 0 0,1-1-1 0 0,0 1 1 0 0,0-1-1 0 0,-1 0 1 0 0,1 1-1 0 0,-1-1 0 0 0,0 0 1 0 0,1 0-1 0 0,-1 0 1 0 0,0 0-1 0 0,1 0 1 0 0,-1 0-1 0 0,0-1 1 0 0,-1 1-20 0 0,-11 6 68 0 0,-30 23 142 0 0,7-15-61 0 0,22 14-41 0 0,-22-14-48 0 0,-1 15-30 0 0,38-30-30 0 0,-1 0 1 0 0,1 1 0 0 0,-1-1 0 0 0,1 1-1 0 0,-1-1 1 0 0,1 1 0 0 0,-1-1 0 0 0,1 1 0 0 0,0-1-1 0 0,-1 1 1 0 0,1-1 0 0 0,0 1 0 0 0,-1-1-1 0 0,1 1 1 0 0,0 0 0 0 0,0-1 0 0 0,-1 1-1 0 0,1-1 1 0 0,0 1 0 0 0,0 0 0 0 0,0-1 0 0 0,0 1-1 0 0,0 0 1 0 0,0-1 0 0 0,0 1 0 0 0,0 0-1 0 0,0 1 0 0 0,0 0 0 0 0,0-1 1 0 0,0 1-1 0 0,0 0 1 0 0,0 0-1 0 0,-1 0 1 0 0,1 0-1 0 0,-1 0 1 0 0,1 0-1 0 0,-1 0 1 0 0,0-1-1 0 0,1 1 0 0 0,-1 0 1 0 0,0 0-1 0 0,0-1 0 0 0,-29 14 7 0 0,29-14-7 0 0,1-1-1 0 0,-1 0 1 0 0,1 1 0 0 0,-1-1-1 0 0,1 1 1 0 0,-1-1 0 0 0,1 1-1 0 0,-1-1 1 0 0,1 1 0 0 0,-1 0-1 0 0,1-1 1 0 0,0 1 0 0 0,0-1-1 0 0,-1 1 1 0 0,1 0 0 0 0,0-1-1 0 0,0 1 1 0 0,0 0 0 0 0,-1 0-1 0 0,1-1 1 0 0,0 1 0 0 0,0 0-1 0 0,0-1 1 0 0,0 1-1 0 0,0 0 1 0 0,0-1 0 0 0,1 1-1 0 0,-1 0 1 0 0,0-1 0 0 0,0 1-1 0 0,0 0 1 0 0,1-1 0 0 0,-1 1-1 0 0,0 0 1 0 0,1-1 0 0 0,-1 1-1 0 0,0-1 1 0 0,1 1 0 0 0,-1-1-1 0 0,1 1 1 0 0,-1-1 0 0 0,1 1-1 0 0,-1-1 1 0 0,1 1 0 0 0,-1-1-1 0 0,1 1 1 0 0,1 0-1 0 0,0 0-1 0 0,0 0 0 0 0,1 0 0 0 0,-1 0 1 0 0,0 0-1 0 0,1 0 0 0 0,-1 0 0 0 0,0-1 1 0 0,1 1-1 0 0,-1-1 0 0 0,3 0 2 0 0,-5 0 0 0 0,0 0 0 0 0,0 0-1 0 0,0 0 1 0 0,1 0-1 0 0,-1 0 1 0 0,0 0 0 0 0,0 0-1 0 0,1 0 1 0 0,-1 0 0 0 0,0 0-1 0 0,0 0 1 0 0,1 0-1 0 0,-1 0 1 0 0,0 0 0 0 0,0 0-1 0 0,0 0 1 0 0,1 0 0 0 0,-1 0-1 0 0,0 0 1 0 0,0 0-1 0 0,1 0 1 0 0,-1 0 0 0 0,0 0-1 0 0,0 1 1 0 0,0-1 0 0 0,1 0-1 0 0,-1 0 1 0 0,0 0-1 0 0,0 0 1 0 0,0 1 0 0 0,0-1-1 0 0,1 0 1 0 0,-1 0 0 0 0,0 0-1 0 0,0 1 1 0 0,0-1-1 0 0,0 0 1 0 0,0 0 0 0 0,0 0-1 0 0,0 1 1 0 0,1-1 0 0 0,-1 0-1 0 0,0 0 1 0 0,0 1-1 0 0,0-1 1 0 0,0 0 0 0 0,0 0-1 0 0,0 1 1 0 0,0-1 0 0 0,0 0-1 0 0,0 0 1 0 0,0 0-1 0 0,-1 1 1 0 0,1-1 0 0 0,0 0-1 0 0,0 0 1 0 0,0 1 0 0 0,0 0-1 0 0,0 1 1 0 0,0 0-1 0 0,0-1 0 0 0,0 1 1 0 0,0-1-1 0 0,0 1 0 0 0,1-1 1 0 0,-1 1-1 0 0,0-1 1 0 0,1 1-1 0 0,0-1 0 0 0,-1 1 1 0 0,1-1-1 0 0,0 1 0 0 0,-1-1 1 0 0,1 0-1 0 0,0 1 0 0 0,0-1 1 0 0,1 0 1 0 0,0 0 0 0 0,0 0-1 0 0,0 0 1 0 0,0 0-1 0 0,1 0 1 0 0,-1 0 0 0 0,0 0-1 0 0,0-1 1 0 0,0 1-1 0 0,1-1 1 0 0,-1 0-1 0 0,0 0 1 0 0,0 0 0 0 0,1 0-1 0 0,1 0 0 0 0,1 0 1 0 0,0 1 0 0 0,0-1-1 0 0,0 1 1 0 0,0 0 0 0 0,0 0 0 0 0,-1 1-1 0 0,1 0 1 0 0,0-1 0 0 0,0 2 0 0 0,-1-1-1 0 0,1 0 1 0 0,-1 1 0 0 0,0 0-1 0 0,1 0 1 0 0,-1 0 0 0 0,0-1 1 0 0,1 1-1 0 0,-1-1 0 0 0,1 0 1 0 0,0-1-1 0 0,0 1 0 0 0,0-1 1 0 0,0 0-1 0 0,0 0 0 0 0,0 0 1 0 0,0-1-1 0 0,0 0-1 0 0,15 0 10 0 0,-14-1-6 0 0,0 1 0 0 0,1 0 1 0 0,-1 0-1 0 0,0 0 0 0 0,0 1 0 0 0,0 0 0 0 0,0 0 1 0 0,0 0-1 0 0,0 1 0 0 0,2 1-4 0 0,15 11 22 0 0,-19-12-18 0 0,0 1 1 0 0,0 0-1 0 0,0-1 1 0 0,0 0-1 0 0,0 0 1 0 0,1 0-1 0 0,-1 0 0 0 0,1-1 1 0 0,-1 0-1 0 0,1 0 1 0 0,0 0-1 0 0,-1-1 1 0 0,1 1-1 0 0,0-1-4 0 0,24-1 6 0 0,29-1 1 0 0,-55 2-7 0 0,-1 0 0 0 0,1 0 0 0 0,0 1 0 0 0,0-1 0 0 0,0 0 0 0 0,0 1 0 0 0,0 0 0 0 0,-1 0 0 0 0,1 0 0 0 0,0 0 0 0 0,-1 0 0 0 0,1 0 0 0 0,1 1 0 0 0,9 18-6 0 0,-12-19 4 0 0,-1 0 0 0 0,1 0 0 0 0,-1 0 0 0 0,1 0 0 0 0,-1 0 0 0 0,1 0 0 0 0,0 0 0 0 0,0 0 0 0 0,0 0-1 0 0,-1 0 1 0 0,1-1 0 0 0,0 1 0 0 0,0 0 0 0 0,0 0 0 0 0,0-1 0 0 0,0 1 0 0 0,0-1 0 0 0,0 1 0 0 0,0-1 0 0 0,1 1-1 0 0,-1-1 1 0 0,0 0 0 0 0,0 1 0 0 0,0-1 0 0 0,0 0 0 0 0,1 0 0 0 0,-1 0 0 0 0,0 0 0 0 0,0 0 0 0 0,0 0 0 0 0,1 0 2 0 0,5 0-78 0 0,-6 0-55 0 0,-1 0-77 0 0,0 0-103 0 0,0 0 110 0 0,0 0-37 0 0,0 0-42 0 0,0 0-48 0 0,0 0-51 0 0,0 0-56 0 0,0 0-56 0 0,0 0-60 0 0,0 0-61 0 0,1 0-63 0 0,1 0-62 0 0,2 0-65 0 0,-4 0 804 0 0,7 0-875 0 0,1 1-101 0 0,-4-1 439 0 0,0 2-39 0 0,0 0-43 0 0,-1 0-48 0 0,0 3-504 0 0,0 2-107 0 0,-2 2-360 0 0,-1 7-934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14979 0 0,'0'-25'1122'0'0,"0"13"-435"0"0,0 5 56 0 0,0 6-98 0 0,0 1-64 0 0,0 0-67 0 0,0 0-77 0 0,0 0-74 0 0,0 1-65 0 0,0 6-45 0 0,0 4-78 0 0,-1-5-99 0 0,1 1 0 0 0,0 0 0 0 0,0-1 0 0 0,1 1 1 0 0,-1 0-1 0 0,1-1 0 0 0,1 1 0 0 0,-1-1 0 0 0,3 5-76 0 0,26 41 393 0 0,-27-39-318 0 0,0 0 0 0 0,-1 1 0 0 0,0-1 0 0 0,-1 1 0 0 0,0 6-75 0 0,-4 81 325 0 0,1-29-114 0 0,7-2-57 0 0,12 16-16 0 0,-10-60-99 0 0,-2-1 0 0 0,0 1-1 0 0,-2 0 1 0 0,-1 0 0 0 0,-1 1-39 0 0,-3 46 76 0 0,-1-42-49 0 0,3-1-1 0 0,0 1 1 0 0,2-1 0 0 0,1 0 0 0 0,4 12-27 0 0,6 6 23 0 0,-7-29-11 0 0,-1 0 0 0 0,0 0 0 0 0,-2 1 0 0 0,0-1 0 0 0,-1 8-12 0 0,-2 75 28 0 0,0-81-74 0 0,0-2-54 0 0,0 3-92 0 0,0-2-108 0 0,0-10 103 0 0,0 0-34 0 0,0 0-39 0 0,0-1-40 0 0,0-5-71 0 0,0-1-58 0 0,0-3-64 0 0,0 1-67 0 0,0-1-72 0 0,0 0-73 0 0,0 0-78 0 0,0 0-79 0 0,0 0-89 0 0,0 0 438 0 0,0 0-34 0 0,0 0-40 0 0,0 0-44 0 0,0 0-48 0 0,0 0-54 0 0,0 0 109 0 0,0 0-34 0 0,0 0-753 0 0,0 0-398 0 0,0 0-1039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12323 0 0,'7'0'1583'0'0,"8"0"-862"0"0,0 0-51 0 0,-9 0-47 0 0,-5 0-66 0 0,-1 0-90 0 0,0 0-90 0 0,1 1-86 0 0,6 5-70 0 0,8 9-52 0 0,0 0-39 0 0,-15-15-123 0 0,1 1 0 0 0,-1-1 0 0 0,1 1 1 0 0,-1-1-1 0 0,1 0 0 0 0,-1 1 0 0 0,1-1 0 0 0,-1 1 1 0 0,0-1-1 0 0,1 1 0 0 0,-1 0 0 0 0,0-1 0 0 0,1 1 0 0 0,-1-1 1 0 0,0 1-1 0 0,0-1 0 0 0,1 1 0 0 0,-1 0 0 0 0,0-1 1 0 0,0 1-1 0 0,0 0 0 0 0,0-1 0 0 0,0 1 0 0 0,0 0 0 0 0,0-1 1 0 0,0 1-8 0 0,0 11 52 0 0,1-3-39 0 0,-1 0 0 0 0,0-1 1 0 0,0 1-1 0 0,-1-1 0 0 0,0 0 1 0 0,-1 1-1 0 0,0-1 0 0 0,0 1-13 0 0,-11 21 19 0 0,9-22-11 0 0,0 0 1 0 0,1 1-1 0 0,0 0 0 0 0,0-1 0 0 0,1 1 1 0 0,0 0-1 0 0,0 0 0 0 0,1 0 0 0 0,1 1 1 0 0,-1 6-9 0 0,1 199 132 0 0,0 8-84 0 0,1-218-49 0 0,-1-1 1 0 0,0 1 0 0 0,1 0 0 0 0,0-1 0 0 0,0 1-1 0 0,1 0 1 0 0,-1-1 0 0 0,1 0 0 0 0,0 1 0 0 0,0-1-1 0 0,0 0 1 0 0,1 0 0 0 0,0 0 0 0 0,0 0 0 0 0,11 19 3 0 0,0 8-9 0 0,-11-24 4 0 0,-1-1 0 0 0,2 0 0 0 0,-1 0 0 0 0,0 0 0 0 0,1 0 0 0 0,0 0 0 0 0,3 2 2 0 0,-7-8-1 0 0,1 1 0 0 0,-1-1 1 0 0,1 1-1 0 0,-1-1 1 0 0,0 1-1 0 0,1-1 0 0 0,-1 1 1 0 0,1-1-1 0 0,-1 1 1 0 0,1-1-1 0 0,-1 0 0 0 0,1 1 1 0 0,0-1-1 0 0,-1 0 0 0 0,1 0 1 0 0,-1 1-1 0 0,1-1 1 0 0,0 0-1 0 0,-1 0 0 0 0,1 0 1 0 0,0 0-1 0 0,-1 0 1 0 0,1 0-1 0 0,-1 0 0 0 0,1 0 1 0 0,0 0 0 0 0,58 0-23 0 0,1 0 34 0 0,-60 0-9 0 0,1 0 0 0 0,0 0 1 0 0,-1 0-1 0 0,1 0 1 0 0,0 0-1 0 0,-1 0 1 0 0,1 0-1 0 0,0 0 0 0 0,-1 0 1 0 0,1-1-1 0 0,-1 1 1 0 0,1 0-1 0 0,0 0 0 0 0,-1-1 1 0 0,1 1-1 0 0,-1 0 1 0 0,1-1-1 0 0,-1 1 0 0 0,1-1 1 0 0,-1 1-1 0 0,1 0 1 0 0,-1-1-1 0 0,0 1 1 0 0,1-1-1 0 0,-1 0 0 0 0,1 1-2 0 0,9-12 40 0 0,25-23 86 0 0,-31 31-98 0 0,1 1 0 0 0,-1-1 0 0 0,1 1 0 0 0,0 0 0 0 0,0 0 0 0 0,0 0 0 0 0,6-1-28 0 0,13-2 101 0 0,-21 5-80 0 0,1 1 0 0 0,0-1 0 0 0,-1 0-1 0 0,1 0 1 0 0,-1 0 0 0 0,0 0-1 0 0,1-1 1 0 0,-1 1 0 0 0,0-1-1 0 0,0 0 1 0 0,3-2-21 0 0,-4 1 22 0 0,0 0 0 0 0,0 0 0 0 0,-1 0 0 0 0,1 0 0 0 0,-1-1 0 0 0,1 1 0 0 0,-1-1 0 0 0,0 1 0 0 0,0-1 0 0 0,-1 1 0 0 0,1-4-22 0 0,5-17 124 0 0,-4 19-85 0 0,0-1 0 0 0,1 1 0 0 0,0-1 1 0 0,0 1-1 0 0,0 0 0 0 0,1 0 1 0 0,-1 0-1 0 0,1 1-39 0 0,36-35 262 0 0,-9 10-109 0 0,-3-5-38 0 0,17-40 17 0 0,-14 16-48 0 0,-18 8-34 0 0,-5 16-30 0 0,7-8 3 0 0,2-8-10 0 0,-12 1-54 0 0,-5-4-105 0 0,0 32 18 0 0,0-1-105 0 0,0 4-70 0 0,0 8 106 0 0,0 1-33 0 0,0-1-37 0 0,0 1-40 0 0,0 0-42 0 0,0 0-45 0 0,-1-4-179 0 0,0 3-55 0 0,-2 2-72 0 0,-1 2-90 0 0,-1 2-107 0 0,2 3 403 0 0,-1 0-33 0 0,1 0-36 0 0,-1 0-38 0 0,-1 1-39 0 0,1 0-43 0 0,0 0-536 0 0,2 0-111 0 0,1 0-374 0 0,0 0-971 0 0</inkml:trace>
  <inkml:trace contextRef="#ctx0" brushRef="#br0" timeOffset="246.9028">224 535 12075 0 0,'0'0'1318'0'0,"0"1"-486"0"0,0 2-191 0 0,0 0-64 0 0,0 3 12 0 0,0 0-47 0 0,-1 0-46 0 0,1 0-42 0 0,0 0-41 0 0,0 0-39 0 0,0 1-37 0 0,-1 0-35 0 0,1 5 163 0 0,-1 1-95 0 0,1 0-83 0 0,0 0-70 0 0,0-1-68 0 0,0 0-41 0 0,0 7 9 0 0,5 23 72 0 0,-3-30-86 0 0,1-2 52 0 0,15 26 85 0 0,-16-32-213 0 0,1 0-1 0 0,-1 0 1 0 0,0 0-1 0 0,0 1 1 0 0,0-1-1 0 0,-1 1 1 0 0,1-1-1 0 0,-1 1 0 0 0,0-1 1 0 0,-1 1-1 0 0,1 0 1 0 0,-1 0-1 0 0,0 0 1 0 0,0 0-27 0 0,0 77 169 0 0,0-1-58 0 0,5-29-43 0 0,12-7-27 0 0,-13-38-36 0 0,-1-1 0 0 0,0 1 1 0 0,0 0-1 0 0,-1 0 0 0 0,0 0 0 0 0,0 0 1 0 0,0 1-1 0 0,-1-1 0 0 0,0 0 0 0 0,-1 1 1 0 0,0-1-1 0 0,0 5-5 0 0,0-2-168 0 0,0 1 72 0 0,0 1 60 0 0,0 2 50 0 0,0 13 120 0 0,0 46 338 0 0,0-50-398 0 0,0 1-83 0 0,0-10-47 0 0,0-1-46 0 0,0 1-51 0 0,0 0-58 0 0,0 0-86 0 0,0 0-79 0 0,0-1-89 0 0,0 0-94 0 0,0-1-103 0 0,0 0-109 0 0,0-1-118 0 0,0 0-124 0 0,0-11 466 0 0,-1 0-35 0 0,-1 0-37 0 0,-3 0-38 0 0,-6 0-470 0 0,-7 0-644 0 0,12 0 695 0 0,5 0 301 0 0,0 0 58 0 0,1 0-90 0 0,0 0-107 0 0,0 0-91 0 0,0 0-289 0 0,0 0-746 0 0</inkml:trace>
  <inkml:trace contextRef="#ctx0" brushRef="#br0" timeOffset="528.1618">847 1337 10778 0 0,'2'0'1566'0'0,"4"0"-620"0"0,7 1-284 0 0,-4 3-44 0 0,-2 2-43 0 0,-3 3-43 0 0,-1 1-41 0 0,-2 2-40 0 0,-1 2-39 0 0,0 1-39 0 0,0 3-21 0 0,0 9 99 0 0,0-1-107 0 0,0 1-88 0 0,0 0-72 0 0,0 5-33 0 0,0 58 121 0 0,0-52-102 0 0,0-35-156 0 0,0-1 0 0 0,0 0 0 0 0,0 1 0 0 0,0-1 0 0 0,-1 1 0 0 0,1-1 0 0 0,-1 0 0 0 0,0 0 0 0 0,0 1 0 0 0,0-1 0 0 0,0 0 0 0 0,0 1-14 0 0,-14 11 219 0 0,13-13-200 0 0,0 0-1 0 0,1 0 1 0 0,-1 0-1 0 0,1 1 1 0 0,-1-1-1 0 0,1 0 1 0 0,0 1-1 0 0,0-1 1 0 0,-1 1-1 0 0,1-1 1 0 0,0 1-1 0 0,0 0 1 0 0,0-1-1 0 0,1 1 1 0 0,-1 0-1 0 0,0 0 1 0 0,1 0-1 0 0,-1 0 1 0 0,1-1-1 0 0,0 1 1 0 0,-1 0-1 0 0,1 0 1 0 0,0 0-1 0 0,0 0 1 0 0,0 0-1 0 0,0 0-18 0 0,1 1 18 0 0,-1-1-1 0 0,0 0 0 0 0,0 0 0 0 0,0 0 0 0 0,0 1 0 0 0,-1-1 0 0 0,1 0 1 0 0,0 0-1 0 0,-1 0 0 0 0,0 0 0 0 0,1 0 0 0 0,-1 0 0 0 0,0 0 1 0 0,0 0-1 0 0,0 0 0 0 0,-1 1-17 0 0,0-2 12 0 0,0 0 1 0 0,0 0-1 0 0,0 0 1 0 0,0 0-1 0 0,0 0 1 0 0,0-1-1 0 0,0 1 1 0 0,0-1 0 0 0,0 1-1 0 0,0-1 1 0 0,0 0-1 0 0,-1 1 1 0 0,1-1-1 0 0,0 0 1 0 0,0-1-1 0 0,-1 1-12 0 0,1 0 7 0 0,0 0 0 0 0,-1 0 0 0 0,1 0-1 0 0,0 0 1 0 0,0 1 0 0 0,0-1 0 0 0,0 1 0 0 0,0-1-1 0 0,0 1 1 0 0,0 0 0 0 0,0-1 0 0 0,0 1 0 0 0,0 0 0 0 0,0 1-1 0 0,-1 0-6 0 0,-8 10 9 0 0,5-4-46 0 0,-2 0-42 0 0,-4-3-50 0 0,-6-3-60 0 0,7-2 16 0 0,0 0-42 0 0,3 0-48 0 0,1 0-54 0 0,2-1-60 0 0,2 1-64 0 0,0-3-69 0 0,-1-1-74 0 0,3 3 361 0 0,0 0 38 0 0,-1-1-82 0 0,0 0 111 0 0,0 1 81 0 0,-2-4 36 0 0,2 3-55 0 0,0 1-20 0 0,1-1-61 0 0,-1 0-75 0 0,0 0-86 0 0,0 0-20 0 0,0 0-76 0 0,-1-1-85 0 0,0 1-92 0 0,0-1-99 0 0,0-1-108 0 0,-1 1-113 0 0,0-1-122 0 0,-1-2-103 0 0,-2 0-99 0 0,-2-4-349 0 0,-7-6-908 0 0</inkml:trace>
  <inkml:trace contextRef="#ctx0" brushRef="#br0" timeOffset="700.7811">758 802 14307 0 0,'1'0'632'0'0,"0"-1"-248"0"0,1-2-107 0 0,2 0-54 0 0,3-4-32 0 0,1-1-97 0 0,0 0-88 0 0,-1 1-81 0 0,-3 3-75 0 0,-2 1-81 0 0,-1 3-87 0 0,-1 0-92 0 0,0-1-108 0 0,0 1 206 0 0,1 0-44 0 0,0-1-51 0 0,0-1-57 0 0,1 1-64 0 0,0-2-69 0 0,1 1 66 0 0,0-1-45 0 0,0 0-38 0 0,0-1-35 0 0,2 0-168 0 0,0-1-33 0 0,10-11-1820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5:3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11747 0 0,'0'1'1344'0'0,"0"0"-493"0"0,0 1-192 0 0,0 2-63 0 0,0 2-148 0 0,1 0-49 0 0,1 0-45 0 0,0 0-41 0 0,2 2 90 0 0,0 1-65 0 0,1-1-52 0 0,0 0-35 0 0,9 16 412 0 0,-6-1-83 0 0,-1-1-68 0 0,5 0-120 0 0,3 8 58 0 0,3 15-70 0 0,11 36-104 0 0,-21-47-200 0 0,-6-23-52 0 0,1 0-1 0 0,-1-1 0 0 0,2 1 1 0 0,0-1-1 0 0,0 0 1 0 0,1 1-1 0 0,0-2 0 0 0,1 1 1 0 0,3 4-24 0 0,-1-1 16 0 0,0 0 1 0 0,-1 1 0 0 0,-1 0-1 0 0,2 7-16 0 0,-4-9 12 0 0,0 0-1 0 0,1-1 1 0 0,0 1-1 0 0,1-1 1 0 0,0 0-1 0 0,0 0 1 0 0,5 4-12 0 0,-6-6 3 0 0,33 57 39 0 0,-31-43 22 0 0,-7 6 24 0 0,0-28-86 0 0,0-1 0 0 0,0 0 0 0 0,0 0 0 0 0,0 1 0 0 0,0-1 0 0 0,-1 0 0 0 0,1 0 0 0 0,0 0 0 0 0,0 1 0 0 0,0-1 0 0 0,0 0 0 0 0,0 0 0 0 0,0 1 0 0 0,0-1 0 0 0,0 0 0 0 0,1 0 0 0 0,-1 1 0 0 0,0-1 0 0 0,0 0 0 0 0,0 0 0 0 0,0 0 0 0 0,0 1 0 0 0,0-1 0 0 0,0 0 0 0 0,0 0 0 0 0,1 0 0 0 0,-1 1 0 0 0,0-1 0 0 0,0 0 0 0 0,0 0 0 0 0,0 0 0 0 0,1 0 0 0 0,-1 1 0 0 0,0-1 0 0 0,0 0 0 0 0,0 0 0 0 0,1 0 0 0 0,-1 0 0 0 0,0 0 0 0 0,0 0 0 0 0,1 0 0 0 0,-1 0 0 0 0,0 0 0 0 0,0 0 0 0 0,0 1 0 0 0,1-1 0 0 0,-1 0 0 0 0,0 0 0 0 0,0-1 0 0 0,1 1 0 0 0,-1 0 0 0 0,0 0 0 0 0,0 0 0 0 0,1 0 0 0 0,-1 0 0 0 0,0 0 0 0 0,0 0-2 0 0,30 0 151 0 0,-22 0 30 0 0,-8 0 17 0 0,0 0-1 0 0,7-8-18 0 0,-3 3-154 0 0,1 0-1 0 0,-1-1 1 0 0,-1 0-1 0 0,1 0 1 0 0,-1 0 0 0 0,0 0-1 0 0,1-4-24 0 0,11-21 76 0 0,14-21-5 0 0,-14-23-17 0 0,15 16-14 0 0,-28 47-37 0 0,1 0 0 0 0,-2 0-1 0 0,0 0 1 0 0,0-1 0 0 0,-2-8-3 0 0,1 9-14 0 0,0 0-1 0 0,1 0 1 0 0,0 0 0 0 0,0 0 0 0 0,4-9 14 0 0,10-9-93 0 0,-1 0-51 0 0,-5-14-113 0 0,-3 14-3 0 0,5 4-96 0 0,-2 12 52 0 0,-3 2-48 0 0,-3 6 135 0 0,0 0-34 0 0,-1 0-36 0 0,0 0-41 0 0,-1-1-45 0 0,-1 1-48 0 0,1 1-231 0 0,-1 2-83 0 0,3 0-86 0 0,1-1-87 0 0,2-2-49 0 0,2-2-107 0 0,-4 3 433 0 0,0 1-43 0 0,0 1-48 0 0,0-1-51 0 0,-1 1-519 0 0,-1 0-106 0 0,0 2-381 0 0,-2 1-1004 0 0</inkml:trace>
  <inkml:trace contextRef="#ctx0" brushRef="#br0" timeOffset="980.4255">847 624 15035 0 0,'0'-1'1153'0'0,"0"-5"-481"0"0,0 3-478 0 0,0 0-35 0 0,0-10 264 0 0,0 8-210 0 0,0-1 134 0 0,0 8-481 0 0,0-1 39 0 0,0 1 0 0 0,0 1 89 0 0,0 2 96 0 0,0-3-95 0 0,0-1-41 0 0,0 2-83 0 0,0 0-106 0 0,0-2 56 0 0,0 1-41 0 0,0 0-45 0 0,0 0-50 0 0,0 0-53 0 0,0 0-57 0 0,0 0-61 0 0,0 0-66 0 0,0-2-236 0 0,0 0 352 0 0,0 0-34 0 0,0 0-38 0 0,0 0-42 0 0,0 0-47 0 0,0 0-51 0 0,0 0-497 0 0,0 0-113 0 0,0 0-361 0 0,0 0-932 0 0</inkml:trace>
  <inkml:trace contextRef="#ctx0" brushRef="#br0" timeOffset="3769.3221">936 936 8818 0 0,'-25'0'1345'0'0,"13"0"-516"0"0,7 1-358 0 0,3-1-35 0 0,1 7 350 0 0,1 8-83 0 0,0 0-69 0 0,0-9-62 0 0,0-5-79 0 0,1-1-95 0 0,6 0-84 0 0,-3 0-209 0 0,7 0 21 0 0,-5 0-29 0 0,1 0 72 0 0,-3 0-43 0 0,1 0 33 0 0,-5 7 158 0 0,0-5-298 0 0,0 0-1 0 0,0-1 1 0 0,0 1-1 0 0,0 0 0 0 0,1-1 1 0 0,-1 1-1 0 0,1-1 1 0 0,-1 1-1 0 0,1 0 1 0 0,-1-1-1 0 0,1 1 0 0 0,0-1 1 0 0,0 0-1 0 0,0 1 1 0 0,0-1-1 0 0,0 0 1 0 0,0 1-1 0 0,0-1 0 0 0,0 0 1 0 0,0 0-1 0 0,1 0 1 0 0,-1 0-1 0 0,0 0 0 0 0,2 1-18 0 0,-1-1 19 0 0,0 0 0 0 0,-1 0 0 0 0,1 0 0 0 0,0 1 0 0 0,-1-1 0 0 0,1 1 0 0 0,-1-1 0 0 0,0 1 0 0 0,1 0 0 0 0,-1-1-1 0 0,0 1 1 0 0,0 0 0 0 0,0 0 0 0 0,0 0 0 0 0,0 0 0 0 0,-1 0 0 0 0,1 0 0 0 0,-1 0 0 0 0,1 0 0 0 0,-1 0-1 0 0,0 0 1 0 0,1 0 0 0 0,-1 0 0 0 0,0 0 0 0 0,-1 1-19 0 0,1 53 327 0 0,0-1-42 0 0,0 1-44 0 0,0 0-46 0 0,0-54-187 0 0,0 0-1 0 0,0 0 0 0 0,0 0 0 0 0,1 0 1 0 0,-1 1-1 0 0,0-1 0 0 0,1 0 1 0 0,-1 0-1 0 0,1 0 0 0 0,0 0 0 0 0,0 0 1 0 0,0 0-1 0 0,0-1 0 0 0,0 1 1 0 0,0 0-1 0 0,0 0 0 0 0,0-1 0 0 0,1 1 1 0 0,-1-1-1 0 0,1 1 0 0 0,-1-1 1 0 0,1 1-1 0 0,0-1 0 0 0,-1 0 0 0 0,2 0-7 0 0,-2 0 5 0 0,1 0-1 0 0,-1 0 1 0 0,0 0-1 0 0,1 0 0 0 0,-1 0 1 0 0,0 0-1 0 0,0 1 1 0 0,0-1-1 0 0,0 0 1 0 0,0 0-1 0 0,0 1 0 0 0,0-1 1 0 0,0 1-1 0 0,0-1 1 0 0,-1 1-1 0 0,1-1 0 0 0,-1 1 1 0 0,1-1-1 0 0,-1 1 1 0 0,0 0-1 0 0,1-1 1 0 0,-1 1-1 0 0,0-1 0 0 0,0 3-4 0 0,0-4 3 0 0,0 1-1 0 0,0 0 0 0 0,0-1 1 0 0,0 1-1 0 0,0-1 0 0 0,0 1 1 0 0,0 0-1 0 0,0-1 0 0 0,1 1 1 0 0,-1 0-1 0 0,0-1 0 0 0,0 1 0 0 0,1-1 1 0 0,-1 1-1 0 0,0-1 0 0 0,1 1 1 0 0,-1 0-1 0 0,0-1 0 0 0,1 1 1 0 0,-1-1-1 0 0,1 0 0 0 0,-1 1 1 0 0,1-1-1 0 0,-1 1 0 0 0,1-1 0 0 0,-1 0-2 0 0,30 30 51 0 0,-30-29-49 0 0,1-1 0 0 0,-1 1-1 0 0,1-1 1 0 0,-1 1 0 0 0,0-1-1 0 0,1 1 1 0 0,-1-1 0 0 0,1 1-1 0 0,-1-1 1 0 0,1 0 0 0 0,0 1-1 0 0,-1-1 1 0 0,1 0 0 0 0,-1 1 0 0 0,1-1-1 0 0,-1 0 1 0 0,1 0 0 0 0,0 0-1 0 0,-1 0 1 0 0,1 1 0 0 0,0-1-1 0 0,-1 0 1 0 0,1 0 0 0 0,0 0-1 0 0,-1 0 1 0 0,1 0-2 0 0,3-1 2 0 0,0 1 0 0 0,0-1 0 0 0,0 0 0 0 0,0 0 1 0 0,0 0-1 0 0,0 0 0 0 0,0-1 0 0 0,0 1 0 0 0,-1-1 0 0 0,1 0 0 0 0,3-3-2 0 0,17-15-44 0 0,-16 14-60 0 0,-1 5-103 0 0,8-1-102 0 0,0-3-73 0 0,-1-3-73 0 0,0 0-76 0 0,-2 1 10 0 0,0 0-58 0 0,2 0-167 0 0,0 0-534 0 0,-10 4 593 0 0,0-1-43 0 0,0-3-325 0 0,1-3-113 0 0,2-4-20 0 0,-2 5 147 0 0,2 0-95 0 0,2-2-322 0 0,7-5-831 0 0</inkml:trace>
  <inkml:trace contextRef="#ctx0" brushRef="#br0" timeOffset="4399.4446">1560 1 6593 0 0,'0'0'1416'0'0,"0"0"-530"0"0,0 0 114 0 0,0 0-90 0 0,0 0 780 0 0,0 0-98 0 0,-1 0-839 0 0,-6 0-40 0 0,-8 0-51 0 0,1 0-47 0 0,7 0-44 0 0,6 0-39 0 0,1 0 434 0 0,8 0-110 0 0,-7 0-811 0 0,1-1-1 0 0,0 1 1 0 0,-1 1 0 0 0,1-1-1 0 0,0 0 1 0 0,-1 0-1 0 0,1 1 1 0 0,-1-1 0 0 0,1 1-1 0 0,0-1 1 0 0,-1 1 0 0 0,1 0-1 0 0,-1 0 1 0 0,0-1 0 0 0,1 1-1 0 0,-1 0 1 0 0,1 1-45 0 0,-1-1 40 0 0,0 0 1 0 0,0 1-1 0 0,0-1 0 0 0,-1 0 1 0 0,1 1-1 0 0,0-1 0 0 0,-1 1 0 0 0,1 0 1 0 0,0-1-1 0 0,-1 1 0 0 0,0-1 1 0 0,1 1-1 0 0,-1 0 0 0 0,0-1 1 0 0,0 1-1 0 0,0 0 0 0 0,0 0-40 0 0,0 5 615 0 0,0 1-58 0 0,0-7-529 0 0,0 1 0 0 0,0 0 0 0 0,0-1 0 0 0,0 1 0 0 0,0 0 0 0 0,0-1 0 0 0,1 1 0 0 0,-1-1-1 0 0,1 1 1 0 0,-1 0 0 0 0,1-1 0 0 0,0 1 0 0 0,0-1 0 0 0,0 0 0 0 0,-1 1 0 0 0,1-1 0 0 0,1 1-28 0 0,-1-1 24 0 0,0 0 0 0 0,1 0 0 0 0,-1 0 0 0 0,1-1 0 0 0,-1 1 0 0 0,1 0 0 0 0,-1 0 1 0 0,1-1-1 0 0,-1 1 0 0 0,1-1 0 0 0,0 0 0 0 0,-1 1 0 0 0,1-1 0 0 0,0 0 0 0 0,-1 0 1 0 0,1 0-1 0 0,0 0-24 0 0,-2 0 6 0 0,0 0-1 0 0,1-1 1 0 0,-1 1 0 0 0,0 0 0 0 0,0 0 0 0 0,0 0 0 0 0,1 0 0 0 0,-1 0 0 0 0,0 0-1 0 0,0 0 1 0 0,1 0 0 0 0,-1 0 0 0 0,0 0 0 0 0,0 0 0 0 0,1 0 0 0 0,-1 0-1 0 0,0 0 1 0 0,0 0 0 0 0,0 0 0 0 0,1 1 0 0 0,-1-1 0 0 0,0 0 0 0 0,0 0 0 0 0,1 0-1 0 0,-1 0 1 0 0,0 0 0 0 0,0 0 0 0 0,0 1 0 0 0,0-1 0 0 0,1 0 0 0 0,-1 0 0 0 0,0 0-1 0 0,0 0 1 0 0,0 1 0 0 0,0-1 0 0 0,0 0 0 0 0,1 0 0 0 0,-1 1 0 0 0,0-1 0 0 0,0 0-1 0 0,0 0 1 0 0,0 0 0 0 0,0 1 0 0 0,0-1 0 0 0,0 0 0 0 0,0 0 0 0 0,0 1 0 0 0,0-1-1 0 0,0 0 1 0 0,0 0 0 0 0,0 1 0 0 0,0-1 0 0 0,0 0 0 0 0,0 0 0 0 0,0 1 0 0 0,0-1-1 0 0,-1 0-5 0 0,1 2 14 0 0,0-1 0 0 0,0 1 0 0 0,0-1-1 0 0,0 1 1 0 0,0 0 0 0 0,1-1 0 0 0,-1 1-1 0 0,0-1 1 0 0,1 1 0 0 0,-1-1-1 0 0,1 1 1 0 0,0-1 0 0 0,-1 0 0 0 0,1 1-1 0 0,0-1-13 0 0,19 11 167 0 0,-1-3-92 0 0,18 20 72 0 0,-37-28-143 0 0,1 0-1 0 0,-1-1 1 0 0,0 1-1 0 0,1-1 1 0 0,-1 1-1 0 0,1-1 1 0 0,-1 0-1 0 0,1 1 1 0 0,-1-1 0 0 0,1 1-1 0 0,-1-1 1 0 0,1 0-1 0 0,0 1 1 0 0,-1-1-1 0 0,1 0 1 0 0,-1 0-1 0 0,1 0 1 0 0,0 1-1 0 0,-1-1 1 0 0,1 0-1 0 0,-1 0 1 0 0,1 0 0 0 0,0 0-1 0 0,-1 0 1 0 0,1 0-1 0 0,0 0-3 0 0,4 0 11 0 0,-1 1-1 0 0,1 0 0 0 0,0 0 1 0 0,0 1-1 0 0,-1-1 1 0 0,1 1-1 0 0,-1 0 1 0 0,0 0-1 0 0,1 1 1 0 0,-1-1-1 0 0,3 4-10 0 0,18 8 32 0 0,19 1 16 0 0,-22-1-24 0 0,-18-12-21 0 0,0 1 1 0 0,0 0 0 0 0,0-1-1 0 0,1 0 1 0 0,-1 0 0 0 0,0 0-1 0 0,1 0 1 0 0,-1-1 0 0 0,1 0-1 0 0,0 0 1 0 0,-1 0 0 0 0,1 0-1 0 0,0-1 1 0 0,0 0 0 0 0,3 0-4 0 0,3 0 6 0 0,0 0 0 0 0,0 1 1 0 0,0 0-1 0 0,0 0 1 0 0,8 3-7 0 0,18 15 23 0 0,-33-17-22 0 0,0 0 1 0 0,0 1-1 0 0,0-1 1 0 0,0-1 0 0 0,0 1-1 0 0,0 0 1 0 0,1-1-1 0 0,-1 0 1 0 0,0 0 0 0 0,1 0-1 0 0,-1-1 1 0 0,1 0 0 0 0,-1 1-2 0 0,78-1 38 0 0,-81-1-37 0 0,-1 1 0 0 0,1 0 0 0 0,0 0 0 0 0,-1 0 0 0 0,1 1 0 0 0,0-1 0 0 0,-1 0 0 0 0,1 0 0 0 0,0 0 0 0 0,-1 0-1 0 0,1 1 1 0 0,-1-1 0 0 0,1 0 0 0 0,0 0 0 0 0,-1 1 0 0 0,1-1 0 0 0,-1 0 0 0 0,1 1 0 0 0,-1-1 0 0 0,1 1 0 0 0,-1-1 0 0 0,0 1 0 0 0,1-1-1 0 0,-1 1 1 0 0,1-1 0 0 0,-1 1-1 0 0,30 29 14 0 0,-23-23 4 0 0,1-7 20 0 0,-6 0-34 0 0,1 1 0 0 0,-1-1 0 0 0,0 0 0 0 0,1 1 0 0 0,-1 0 0 0 0,0-1 0 0 0,1 1 0 0 0,-1 0 0 0 0,0 0 1 0 0,0 1-1 0 0,2 0-4 0 0,-3-2 1 0 0,-1 1 0 0 0,1-1 0 0 0,-1 0 0 0 0,1 1-1 0 0,-1-1 1 0 0,1 1 0 0 0,-1-1 0 0 0,1 1 0 0 0,-1 0 0 0 0,1-1 0 0 0,-1 1 0 0 0,0-1 0 0 0,0 1 0 0 0,1 0 0 0 0,-1-1 0 0 0,0 1 0 0 0,0 0 0 0 0,1-1 0 0 0,-1 1 0 0 0,0 0 0 0 0,0-1 0 0 0,0 1 0 0 0,0 0 0 0 0,0-1 0 0 0,0 1 0 0 0,0 0 0 0 0,0 0 0 0 0,0-1 0 0 0,-1 1 0 0 0,1 0 0 0 0,0-1-1 0 0,0 1 1 0 0,-1-1 0 0 0,1 1 0 0 0,0 0 0 0 0,-1-1 0 0 0,1 1 0 0 0,0-1 0 0 0,-1 1 0 0 0,1 0 0 0 0,-1-1 0 0 0,1 0 0 0 0,-1 1 0 0 0,1-1 0 0 0,-1 1 0 0 0,0-1-1 0 0,-18 14 33 0 0,18-14-32 0 0,0 1 0 0 0,0-1-1 0 0,0 1 1 0 0,0-1 0 0 0,0 1-1 0 0,0 0 1 0 0,0-1 0 0 0,0 1 0 0 0,0 0-1 0 0,0 0 1 0 0,0 0 0 0 0,1 0 0 0 0,-1 0-1 0 0,0 0 1 0 0,0 0 0 0 0,1 0 0 0 0,-1 0-1 0 0,1 0 1 0 0,-1 0 0 0 0,1 0 0 0 0,0 0-1 0 0,-1 0 1 0 0,1 1 0 0 0,0-1 0 0 0,0 0-1 0 0,0 0 1 0 0,0 0 0 0 0,0 1 0 0 0,0-1-1 0 0,0 0 1 0 0,0 1-1 0 0,0-2 1 0 0,0 1-1 0 0,0 0 1 0 0,0-1 0 0 0,0 1-1 0 0,0 0 1 0 0,0-1 0 0 0,0 1-1 0 0,0 0 1 0 0,0-1 0 0 0,-1 1-1 0 0,1-1 1 0 0,0 1 0 0 0,0 0-1 0 0,-1-1 1 0 0,1 1 0 0 0,0-1-1 0 0,-1 1 1 0 0,1-1 0 0 0,-1 1-1 0 0,1-1 1 0 0,-1 1 0 0 0,1-1-1 0 0,-1 1 1 0 0,1-1 0 0 0,-1 0-1 0 0,1 1 0 0 0,-12 10 13 0 0,1-1-3 0 0,0 0 0 0 0,1 1-1 0 0,0 0 1 0 0,1 1 0 0 0,-3 4-10 0 0,-1 15 21 0 0,13-28-18 0 0,-1 1-1 0 0,-1-1 1 0 0,1 0-1 0 0,0 0 1 0 0,-1 0-1 0 0,1 0 1 0 0,-1 0-1 0 0,0 0 1 0 0,0-1-1 0 0,0 1 1 0 0,0-1-1 0 0,-1 1 1 0 0,1-1-1 0 0,0 0 1 0 0,-1 0-1 0 0,0 0 1 0 0,0 0-1 0 0,-2 1-2 0 0,-24 11 15 0 0,23-12-11 0 0,-1 1 0 0 0,1 0-1 0 0,-1 1 1 0 0,1-1 0 0 0,1 1-1 0 0,-1 0 1 0 0,0 1 0 0 0,1 0-1 0 0,-1 0-3 0 0,0 1 6 0 0,0 0 0 0 0,0 0-1 0 0,1 1 1 0 0,0 0-1 0 0,-4 6-5 0 0,2 1-4 0 0,-4 5-30 0 0,-9-7-42 0 0,6-5 34 0 0,6-3-39 0 0,-6 5 94 0 0,10-4-63 0 0,-2 1-74 0 0,-3 3-112 0 0,4-4 68 0 0,-1 1-39 0 0,-6 6-134 0 0,-1 1-78 0 0,9-8 200 0 0,-1-1-112 0 0,3-2-43 0 0,1-1-50 0 0,1-1-55 0 0,0 0-61 0 0,0 0-63 0 0,0 0-63 0 0,0 0-65 0 0,0 0-63 0 0,0 0-60 0 0,0 0-50 0 0,0 0-46 0 0,0 0-251 0 0,0 0 559 0 0,0 0-40 0 0,0 0-301 0 0,0 0-106 0 0,0 0-116 0 0,0 0-101 0 0,0 0-357 0 0,0 0-940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6:09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800 0 8802 0 0,'0'0'1316'0'0,"0"0"-508"0"0,0 0-350 0 0,0 1-37 0 0,0 6 331 0 0,-2 9-96 0 0,-5-4-72 0 0,-4-5-65 0 0,-6-5-57 0 0,11-2-63 0 0,5 0-62 0 0,1 0-59 0 0,0 0-48 0 0,0 0 149 0 0,0 0-36 0 0,0 0-30 0 0,0 0-48 0 0,7 0-7 0 0,-2 0-184 0 0,6 0-21 0 0,-6 0 14 0 0,2 0 83 0 0,-2 0-35 0 0,-1 0 34 0 0,-4 0 244 0 0,0 0 61 0 0,0 0 43 0 0,0 0 37 0 0,0 0-9 0 0,0 0-34 0 0,-7 0-56 0 0,5 0-413 0 0,1 0 1 0 0,-1 0 0 0 0,0 0-1 0 0,1 0 1 0 0,-1 0 0 0 0,0 0-1 0 0,1 1 1 0 0,-1-1 0 0 0,0 1-1 0 0,1-1 1 0 0,-1 1 0 0 0,1 0-1 0 0,-1 0 1 0 0,1 0 0 0 0,0-1-1 0 0,-1 1 1 0 0,1 1-23 0 0,0-1 20 0 0,0 0 0 0 0,0 1 0 0 0,0-1 0 0 0,0 1 1 0 0,0-1-1 0 0,1 1 0 0 0,-1-1 0 0 0,0 1 0 0 0,1-1 0 0 0,0 1 0 0 0,-1 0 0 0 0,1-1 0 0 0,0 1 0 0 0,0 0 0 0 0,0-1 0 0 0,0 1 0 0 0,0 0-20 0 0,0-2 6 0 0,0 0-1 0 0,0 1 0 0 0,0-1 0 0 0,0 0 0 0 0,0 0 0 0 0,0 0 1 0 0,0 1-1 0 0,0-1 0 0 0,0 0 0 0 0,0 0 0 0 0,0 1 0 0 0,0-1 1 0 0,0 0-1 0 0,0 0 0 0 0,0 1 0 0 0,0-1 0 0 0,0 0 1 0 0,0 0-1 0 0,0 0 0 0 0,0 1 0 0 0,0-1 0 0 0,0 0 0 0 0,0 0 1 0 0,-1 1-1 0 0,1-1 0 0 0,0 0 0 0 0,0 0 0 0 0,0 0 0 0 0,0 0 1 0 0,0 1-1 0 0,-1-1 0 0 0,1 0 0 0 0,0 0 0 0 0,0 0 0 0 0,0 0 1 0 0,-1 0-1 0 0,1 1 0 0 0,0-1 0 0 0,0 0 0 0 0,-1 0 0 0 0,1 0 1 0 0,0 0-1 0 0,0 0 0 0 0,0 0 0 0 0,-1 0 0 0 0,1 0 0 0 0,0 0 1 0 0,0 0-1 0 0,-1 0 0 0 0,1 0 0 0 0,0 0 0 0 0,0 0 1 0 0,-1 0-1 0 0,1 0 0 0 0,0 0 0 0 0,0 0 0 0 0,-1-1-5 0 0,-9 1 102 0 0,-35 1 344 0 0,31 2-356 0 0,2 1-80 0 0,-40 25 153 0 0,-23-14-10 0 0,23 15-27 0 0,0-15-18 0 0,40-10-88 0 0,-1 1 0 0 0,1 1 0 0 0,0 0 0 0 0,-7 7-20 0 0,-39 21 76 0 0,14-20-14 0 0,-1 15-15 0 0,0-15-19 0 0,1 14-5 0 0,12-14-11 0 0,26-13-11 0 0,0 1 0 0 0,0 0 0 0 0,0 1 0 0 0,0-1 0 0 0,0 1 1 0 0,0 0-1 0 0,-2 3-1 0 0,8-7 0 0 0,0 1 0 0 0,-1-1 1 0 0,1 1-1 0 0,-1-1 0 0 0,1 1 1 0 0,-1-1-1 0 0,1 1 0 0 0,-1-1 1 0 0,1 1-1 0 0,-1-1 0 0 0,1 0 1 0 0,-1 1-1 0 0,1-1 0 0 0,-1 0 0 0 0,0 0 1 0 0,1 1-1 0 0,-1-1 0 0 0,1 0 1 0 0,-1 0-1 0 0,0 0 0 0 0,1 0 1 0 0,-1 0-1 0 0,0 0 0 0 0,1 0 1 0 0,-1 0-1 0 0,0 0 0 0 0,-1 0-1 0 0,0 0 0 0 0,0 0 1 0 0,1 0-1 0 0,-1 0 0 0 0,0 1 1 0 0,0-1-1 0 0,0 0 0 0 0,0 1 0 0 0,0-1 1 0 0,0 1-1 0 0,0 0 0 0 0,1 0 1 0 0,-1 0-1 0 0,0 0 0 0 0,1 0 1 0 0,0-1 0 0 0,0 1-1 0 0,1 0 1 0 0,-1 0-1 0 0,1 0 1 0 0,-1 0 0 0 0,1-1-1 0 0,0 1 1 0 0,-1 0-1 0 0,1 0 1 0 0,0 0-1 0 0,-1 0 1 0 0,1 0 0 0 0,0 0-1 0 0,0 0 1 0 0,0 0-1 0 0,0 0 1 0 0,0 0-1 0 0,0 0 1 0 0,0 0 0 0 0,0 0-1 0 0,1 0 1 0 0,-1 0-1 0 0,0 0 1 0 0,1 0-1 0 0,-1 0 1 0 0,0 0 0 0 0,1-1-1 0 0,-1 1 1 0 0,1 0-1 0 0,-1 0 1 0 0,2 0 0 0 0,0 1-1 0 0,1-1 1 0 0,0 0-1 0 0,0 1 1 0 0,0-1-1 0 0,0-1 0 0 0,0 1 1 0 0,0 0-1 0 0,0-1 1 0 0,0 1-1 0 0,0-1 0 0 0,0 0 1 0 0,2 0 0 0 0,54-1-5 0 0,-32 0 6 0 0,-20 1-1 0 0,0 0 1 0 0,-1-1-1 0 0,1 1 0 0 0,0-1 1 0 0,0-1-1 0 0,-1 1 0 0 0,1-1 1 0 0,-1 0-1 0 0,1-1 0 0 0,-1 0 1 0 0,0 0-1 0 0,2-1 0 0 0,-2 1 0 0 0,1-1 1 0 0,1 1-1 0 0,-1 0 0 0 0,0 1 1 0 0,1 0-1 0 0,-1 0 0 0 0,1 1 1 0 0,0-1-1 0 0,-1 2 0 0 0,1-1 1 0 0,0 1-1 0 0,2 0 0 0 0,13 2-1 0 0,-1 1 0 0 0,1 1-1 0 0,0 1 1 0 0,-1 1 0 0 0,21 9 1 0 0,-36-13-1 0 0,2 1 0 0 0,0 0-1 0 0,1-1 0 0 0,-1-1 0 0 0,0 0 1 0 0,1 0-1 0 0,-1 0 0 0 0,1-1 0 0 0,0-1 2 0 0,-1 1-3 0 0,-1 0-1 0 0,0 0 1 0 0,0 1-1 0 0,0 0 0 0 0,7 1 4 0 0,67 28-24 0 0,-67-25 14 0 0,0 1 0 0 0,0 1 0 0 0,14 7 10 0 0,-7-2-12 0 0,6 1-6 0 0,-23-11 18 0 0,0 0 0 0 0,0 0 0 0 0,0 1-1 0 0,0 0 1 0 0,-1 0 0 0 0,1 0 0 0 0,-1 0-1 0 0,3 3 1 0 0,-5-3 2 0 0,0 0-1 0 0,0 0 1 0 0,0 0-1 0 0,-1 0 0 0 0,1 0 1 0 0,-1 0-1 0 0,0 1 0 0 0,0-1 1 0 0,0 0-1 0 0,0 1 1 0 0,-1-1-1 0 0,1 1 0 0 0,-1-1 1 0 0,0 1-1 0 0,0-1 0 0 0,-1 2-1 0 0,1 32 28 0 0,0-36-26 0 0,1-1 0 0 0,-1 1 0 0 0,0 0-1 0 0,-1-1 1 0 0,1 1 0 0 0,0 0 0 0 0,0-1-1 0 0,0 1 1 0 0,0 0 0 0 0,0-1 0 0 0,-1 1-1 0 0,1-1 1 0 0,0 1 0 0 0,0 0 0 0 0,-1-1-1 0 0,1 1 1 0 0,-1-1 0 0 0,1 1 0 0 0,0-1-1 0 0,-1 1 1 0 0,1-1 0 0 0,-1 0 0 0 0,1 1-1 0 0,-1-1 1 0 0,1 1 0 0 0,-1-1-2 0 0,-170 171 144 0 0,166-167-140 0 0,0 1-1 0 0,0-1 1 0 0,0 0 0 0 0,-1 0 0 0 0,0-1 0 0 0,0 0 0 0 0,0 0-1 0 0,0 0 1 0 0,0-1 0 0 0,0 0 0 0 0,-1 0 0 0 0,1-1-1 0 0,-1 1 1 0 0,-1-1-4 0 0,-28 8 12 0 0,-16 21 4 0 0,7-16 10 0 0,23 2-17 0 0,20-14-8 0 0,1-1 0 0 0,-1 1 0 0 0,0-1-1 0 0,0 1 1 0 0,0-1 0 0 0,0 0 0 0 0,0 0 0 0 0,0 0 0 0 0,0 0-1 0 0,-1 0 1 0 0,1 0 0 0 0,0-1-1 0 0,-12 3 0 0 0,0-1 0 0 0,-1-1 0 0 0,1 0 1 0 0,-7-1-1 0 0,14 0-34 0 0,7 0-6 0 0,3-11-13 0 0,-6-1 30 0 0,0 0 0 0 0,6 2-33 0 0,4 10 11 0 0,3 0 36 0 0,39 0-21 0 0,-26 0 13 0 0,-11 0 11 0 0,1 0 0 0 0,-1 1 0 0 0,1 1 0 0 0,11 2 6 0 0,-19-2-2 0 0,0-1 0 0 0,-1 1 0 0 0,1 0 0 0 0,-1 0 0 0 0,0 0 0 0 0,1 1 0 0 0,-1-1-1 0 0,0 1 1 0 0,-1 0 0 0 0,1 0 0 0 0,1 2 2 0 0,-5-4 0 0 0,1-1-1 0 0,-1 1 1 0 0,1-1-1 0 0,-1 1 0 0 0,0-1 1 0 0,1 1-1 0 0,-1-1 1 0 0,1 0-1 0 0,-1 1 0 0 0,1-1 1 0 0,-1 1-1 0 0,1-1 0 0 0,0 0 1 0 0,-1 0-1 0 0,1 1 1 0 0,-1-1-1 0 0,1 0 0 0 0,0 0 1 0 0,-1 0-1 0 0,1 1 1 0 0,0-1-1 0 0,-1 0 0 0 0,1 0 1 0 0,-1 0-1 0 0,1 0 0 0 0,0 0 1 0 0,2-1-1 0 0,0 1-1 0 0,0 0 0 0 0,-1 0 0 0 0,1 0 0 0 0,0 0 0 0 0,0 1 1 0 0,0-1-1 0 0,0 1 0 0 0,-1 0 0 0 0,1 0 0 0 0,0 0 1 0 0,0 0-1 0 0,-1 0 0 0 0,1 1 0 0 0,-1-1 0 0 0,0 1 0 0 0,1 0 1 0 0,-1-1-1 0 0,0 1 0 0 0,0 0 0 0 0,0 0 0 0 0,0 0 0 0 0,0 1 1 0 0,0-1-1 0 0,-1 0 0 0 0,1 1 0 0 0,0 1 2 0 0,1 7 1 0 0,1 0-1 0 0,-2 0 1 0 0,0 0-1 0 0,0 1 1 0 0,-1-1-1 0 0,-1 0 1 0 0,0 1-1 0 0,0 3 0 0 0,0-9 1 0 0,0 1 0 0 0,0 0 1 0 0,0 0-1 0 0,0-1 0 0 0,-1 1 0 0 0,-1 0 0 0 0,1-1 1 0 0,-1 1-1 0 0,0-1 0 0 0,0 1 0 0 0,-1-1 0 0 0,0 0 1 0 0,0 0-1 0 0,0 0 0 0 0,-1 0 0 0 0,0-1 0 0 0,0 1 1 0 0,0-1-1 0 0,-3 2-1 0 0,-7 8 8 0 0,1 1 1 0 0,1 0 0 0 0,0 1-1 0 0,-6 13-8 0 0,-2 2 7 0 0,14-24-5 0 0,-1 3 5 0 0,0-1 0 0 0,1 1 0 0 0,0 0 0 0 0,1 1 0 0 0,0-1 0 0 0,1 1 0 0 0,-2 6-7 0 0,-24 56 18 0 0,25-58-10 0 0,-1-1-1 0 0,0 0 1 0 0,-9 13-8 0 0,3-5-1 0 0,11-22 1 0 0,0 0 0 0 0,1-1-1 0 0,-1 1 1 0 0,0 0 0 0 0,1 0 0 0 0,-1 0 0 0 0,1 0 0 0 0,-1 0 0 0 0,1 0-1 0 0,-1 0 1 0 0,1 0 0 0 0,0 0 0 0 0,0 0 0 0 0,0 0 0 0 0,-1 0 0 0 0,1 0-1 0 0,0 0 1 0 0,0 1 0 0 0,0-1 0 0 0,1 0 0 0 0,-1 0 0 0 0,0 0 0 0 0,0 0-1 0 0,0 0 1 0 0,1 0 0 0 0,-1 0 0 0 0,1 0 0 0 0,-1 0 0 0 0,1 0 0 0 0,-1 0-1 0 0,1 0 1 0 0,-1 0 0 0 0,1-1 0 0 0,0 1 0 0 0,-1 0 0 0 0,1 0 0 0 0,0 0-1 0 0,0-1 1 0 0,0 1 0 0 0,0-1 0 0 0,0 1 0 0 0,0 0 0 0 0,0-1 0 0 0,0 1-1 0 0,0-1 1 0 0,0 0 0 0 0,0 1 0 0 0,0-1 0 0 0,0 0 0 0 0,15 10-5 0 0,-3 8-10 0 0,-13-16 14 0 0,1-1 0 0 0,0 0 0 0 0,-1 0 0 0 0,1 1 1 0 0,0-1-1 0 0,0 0 0 0 0,0 0 0 0 0,0 0 0 0 0,0 0 1 0 0,0 0-1 0 0,0 0 0 0 0,0 0 0 0 0,0-1 0 0 0,1 1 0 0 0,-1 0 1 0 0,0-1-1 0 0,0 1 0 0 0,1 0 0 0 0,-1-1 0 0 0,0 0 1 0 0,1 1-1 0 0,-1-1 0 0 0,1 0 0 0 0,-1 0 0 0 0,0 0 0 0 0,1 0 1 0 0,-1 0-1 0 0,1 0 0 0 0,-1 0 0 0 0,0 0 0 0 0,1 0 0 0 0,0-1 1 0 0,67 3-7 0 0,55-1-23 0 0,-112-1 6 0 0,0-2 1 0 0,-1 1 0 0 0,1-1 0 0 0,8-3 23 0 0,10-10-114 0 0,0 0-80 0 0,7 8-101 0 0,0-1-118 0 0,-13-2 0 0 0,-11 2 74 0 0,0 1-89 0 0,-7 4 169 0 0,1 0-35 0 0,0 0-41 0 0,1 2-43 0 0,1-1-49 0 0,1 2-53 0 0,2 0-305 0 0,-1-1 87 0 0,0-1 75 0 0,-1 0 63 0 0,7-3-331 0 0,18-10-963 0 0,-28 12 1385 0 0,1 0-36 0 0,-1 0-50 0 0,1 0-60 0 0,-2 1 7 0 0,0 0-33 0 0,5 0-726 0 0,1 1-390 0 0,5 0-1005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6:11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0 15715 0 0,'-28'36'2033'0'0,"18"-12"-735"0"0,6-8-548 0 0,2 1-71 0 0,2 2-88 0 0,-1 3-106 0 0,2-6-117 0 0,0 1-66 0 0,0 4-23 0 0,0 0-61 0 0,-3 4-14 0 0,-7 9 34 0 0,-5-11-124 0 0,11-20-95 0 0,1 1 0 0 0,-1 0 0 0 0,1 0 0 0 0,0 1-1 0 0,0-1 1 0 0,0 0 0 0 0,0 1 0 0 0,1-1 0 0 0,0 1 0 0 0,0-1 0 0 0,0 1 0 0 0,0 0-1 0 0,1 0 1 0 0,0 0-19 0 0,1 30 94 0 0,0 47 133 0 0,-3-48-166 0 0,-6-14-88 0 0,-6-14-74 0 0,-1-5-79 0 0,8-1-103 0 0,6 0 90 0 0,1 0-42 0 0,0 0-48 0 0,0 0-56 0 0,0 0-61 0 0,0 0-69 0 0,0 0-76 0 0,0 0-80 0 0,0 0-85 0 0,0 0-88 0 0,0 0 94 0 0,-1-1-49 0 0,-3-3-450 0 0,-6-6-59 0 0,-10-11-311 0 0,4 4 451 0 0,3 3 117 0 0,3-1-83 0 0,3 3-94 0 0,2 1-82 0 0,3-1-329 0 0,1-5-885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6:1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48 13267 0 0,'0'0'1438'0'0,"0"0"-535"0"0,0 0-214 0 0,0 0-78 0 0,0 0-93 0 0,0 1-81 0 0,0 1 102 0 0,0 2-92 0 0,0 4 3 0 0,0 0-44 0 0,0 0-43 0 0,0 0-40 0 0,0 0-38 0 0,-1 0-35 0 0,0 10 154 0 0,1-4-158 0 0,-1 0-67 0 0,1 1-55 0 0,-1 0-46 0 0,1 5-28 0 0,2 34-34 0 0,1-31 26 0 0,0-3 62 0 0,1-1 90 0 0,9 28-41 0 0,-7-29-82 0 0,-1 1-1 0 0,-1-1 1 0 0,0 1 0 0 0,-2 0-1 0 0,0 0 1 0 0,-1 1-71 0 0,-2 23 132 0 0,0-21-61 0 0,1-1 0 0 0,1 1 0 0 0,0 0 0 0 0,2 0-1 0 0,1 4-70 0 0,9 20 103 0 0,-7-27-65 0 0,-1-1 1 0 0,0 1 0 0 0,-2 0 0 0 0,0 0-1 0 0,-1 0 1 0 0,-1 0-39 0 0,0 2 30 0 0,1-1 0 0 0,1 1-1 0 0,0-1 1 0 0,2 0 0 0 0,1 0 0 0 0,6 15-30 0 0,-7-21 12 0 0,-3-5-4 0 0,1 0 1 0 0,-1 0-1 0 0,-1 0 0 0 0,1 1 1 0 0,-2-1-1 0 0,1 0 1 0 0,-1 1-1 0 0,-1 0-8 0 0,1-4 4 0 0,-1 0-1 0 0,2 0 0 0 0,-1-1 0 0 0,0 1 1 0 0,1 0-1 0 0,0 0 0 0 0,2 3-3 0 0,14 26 18 0 0,-1-2-23 0 0,-12 3-105 0 0,-4-33 130 0 0,0 3-35 0 0,0 1-42 0 0,0 1-47 0 0,0 1-54 0 0,0-1-60 0 0,0 0-65 0 0,0 0-71 0 0,0-2-77 0 0,0-2-84 0 0,0-2-89 0 0,0-2-95 0 0,0-4-101 0 0,0-4-107 0 0,0-3-113 0 0,0-6-119 0 0,0 10 498 0 0,0-1 33 0 0,0-7-510 0 0,1-1 120 0 0,0-1 111 0 0,-1-3 16 0 0,1 1 111 0 0,0-1 99 0 0,-1-1 85 0 0,-1-3-23 0 0,0 0 78 0 0,-1-4-32 0 0,-6-13-217 0 0,2 18 437 0 0,-1 0 38 0 0,-2-8-48 0 0,2-1 66 0 0,1-1 67 0 0,4-3 65 0 0,-5-33 35 0 0,-8 5 93 0 0,7 32 61 0 0,1 0 43 0 0,1-2 51 0 0,5-2 57 0 0,0-8 165 0 0,-6 6 109 0 0,-2 18-116 0 0,0 3 69 0 0,2 4-18 0 0,1 0 76 0 0,2-2 93 0 0,2-3 105 0 0,0-5 228 0 0,-4 4-119 0 0,-1 6-260 0 0,0 3-44 0 0,-8-7 388 0 0,14 17-807 0 0,1-1-1 0 0,-1 1 1 0 0,1-1-1 0 0,-1 1 0 0 0,1 0 1 0 0,-1-1-1 0 0,1 1 1 0 0,-1-1-1 0 0,1 1 0 0 0,0-1 1 0 0,-1 0-1 0 0,1 1 1 0 0,0-1-1 0 0,-1 1 0 0 0,1-1 1 0 0,0 1-1 0 0,0-1 1 0 0,0 0-1 0 0,0 1 0 0 0,-1-1 1 0 0,1 0-1 0 0,0 1 1 0 0,0-1-1 0 0,0 0 0 0 0,0 1 1 0 0,0-1-64 0 0,0-3 189 0 0,0-2 35 0 0,0-8 313 0 0,-1-8 266 0 0,0-37 1271 0 0,2 39-1385 0 0,1 3-87 0 0,-1 9-346 0 0,1 2-36 0 0,0 2-40 0 0,0 1-46 0 0,28-12 619 0 0,-16-22-86 0 0,-12 34-625 0 0,0 0 0 0 0,0 0 0 0 0,0 0 0 0 0,0 1-1 0 0,0-1 1 0 0,0 1 0 0 0,1 0 0 0 0,-1-1 0 0 0,1 1 0 0 0,0 0 0 0 0,0 0-1 0 0,-1 1 1 0 0,1-1 0 0 0,0 1 0 0 0,0-1 0 0 0,1 1 0 0 0,-1 0 0 0 0,2 0-42 0 0,26-12 348 0 0,21-17 76 0 0,-21 23-271 0 0,5 4 127 0 0,1 2 1 0 0,9 2-281 0 0,5 0 195 0 0,-22 0-115 0 0,-6-1-49 0 0,-18 0-15 0 0,1 1 1 0 0,-1-1-1 0 0,0 1 1 0 0,1 0-1 0 0,-1 0 1 0 0,1 0-1 0 0,2 2-16 0 0,20 13 72 0 0,-6-2-28 0 0,6-2 10 0 0,-23-10-45 0 0,0 0 0 0 0,0 1 0 0 0,0-1 0 0 0,0 1 0 0 0,-1 0 0 0 0,1 0-1 0 0,-1 0 1 0 0,3 3-9 0 0,-5-3 7 0 0,0 0-1 0 0,0 0 0 0 0,0 0 0 0 0,-1 0 1 0 0,1 0-1 0 0,-1 0 0 0 0,0 1 0 0 0,0-1 0 0 0,0 1 1 0 0,-1-1-1 0 0,1 0 0 0 0,-1 1 0 0 0,1-1 1 0 0,-1 1-1 0 0,0 0 0 0 0,-1 0-6 0 0,1 130 299 0 0,0-130-287 0 0,0 1 0 0 0,-1 0 0 0 0,1-1 0 0 0,-1 1 0 0 0,0-1 0 0 0,0 1 0 0 0,-1-1 0 0 0,0 1 0 0 0,1-1 0 0 0,-1 0 0 0 0,-1 0 0 0 0,1 0 0 0 0,-2 2-12 0 0,-41 42 109 0 0,21-25-62 0 0,-27 20 39 0 0,40-36-74 0 0,-1 0 0 0 0,1-1 0 0 0,-1 0 0 0 0,0 0 1 0 0,-5 0-13 0 0,2-1 10 0 0,-1 1 1 0 0,1 1 0 0 0,-13 8-11 0 0,5-3-18 0 0,1-5-32 0 0,0 1-49 0 0,4 2-33 0 0,6-3 25 0 0,-2 1-40 0 0,-1-1-55 0 0,1-2-69 0 0,-1-1-82 0 0,1-4-96 0 0,1-4-111 0 0,7 1 235 0 0,1-2-34 0 0,-5-7-665 0 0,6 5 242 0 0,2 3 268 0 0,0 1-52 0 0,-1 0-60 0 0,1 0-69 0 0,-2 1-76 0 0,-1 1-85 0 0,-1 0-93 0 0,-1 0-101 0 0,5 1 328 0 0,0 0-44 0 0,1 0-40 0 0,0 0-36 0 0,0 0-206 0 0,1 0-36 0 0,0 0-2288 0 0</inkml:trace>
  <inkml:trace contextRef="#ctx0" brushRef="#br0" timeOffset="248.8683">940 583 10666 0 0,'0'0'2421'0'0,"0"0"-1654"0"0,0 0-35 0 0,0 0-155 0 0,0 0-34 0 0,0 0-41 0 0,0 0-45 0 0,0 0-49 0 0,0 0-45 0 0,0 0-41 0 0,0 0-37 0 0,0 1 15 0 0,0 0-40 0 0,0 1 75 0 0,0 1-45 0 0,0 9 406 0 0,0 0-92 0 0,0 0-85 0 0,0 0-78 0 0,0 1-71 0 0,0 0-65 0 0,0-1-56 0 0,0 2-52 0 0,0 1-16 0 0,0 1-52 0 0,0 12 6 0 0,0 35 67 0 0,0-44-89 0 0,0 0 59 0 0,7 19-63 0 0,8-9-50 0 0,-12-25-52 0 0,0 0-1 0 0,0 1 1 0 0,-1-1-1 0 0,0 1 1 0 0,0 0 0 0 0,0-1-1 0 0,-1 1 1 0 0,1 0-1 0 0,-1 0 1 0 0,-1 0-1 0 0,1 0 1 0 0,0 0-1 0 0,-1 1-6 0 0,0 37-47 0 0,0-17-57 0 0,0-6-79 0 0,0-10 47 0 0,0-1-36 0 0,0 7-207 0 0,0-9 142 0 0,0 1-36 0 0,0 0-38 0 0,0 0-41 0 0,0 0-44 0 0,0 0-45 0 0,0-4-204 0 0,0-2-91 0 0,0-1-93 0 0,0-1-96 0 0,0 0-104 0 0,0 0 468 0 0,0 0-37 0 0,0 0-40 0 0,0 0-45 0 0,0 0-47 0 0,0 0-52 0 0,0 0-581 0 0,0 0-113 0 0,0 0-407 0 0,0 0-1065 0 0</inkml:trace>
  <inkml:trace contextRef="#ctx0" brushRef="#br0" timeOffset="409.9929">940 182 15515 0 0,'-15'-16'921'0'0,"5"7"-353"0"0,3 2-145 0 0,2 2-64 0 0,1 0-14 0 0,1 3-106 0 0,0 1-88 0 0,-2 1-68 0 0,-2 0-56 0 0,-1 0-57 0 0,0 0-65 0 0,2 0-71 0 0,1 0-79 0 0,4 1-87 0 0,2 1-98 0 0,4 3-106 0 0,-2-2 224 0 0,0 0-36 0 0,1 1-40 0 0,0 0-48 0 0,1 1-53 0 0,-2-1-59 0 0,1-1-66 0 0,-1 0-71 0 0,-1-1 83 0 0,0 0-44 0 0,-1-1-41 0 0,0 0-33 0 0,0 0-184 0 0,-1-1-35 0 0,1 1-1995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6:12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10962 0 0,'0'-15'1381'0'0,"0"5"-502"0"0,0 4-193 0 0,0 0-56 0 0,0 2 63 0 0,0 2-91 0 0,0 1-69 0 0,0 1-47 0 0,0 0 400 0 0,0 0-80 0 0,0 0-63 0 0,0 0-76 0 0,0 1-96 0 0,0 5-93 0 0,0 62 240 0 0,0 0-96 0 0,0 0-89 0 0,0 0-82 0 0,0 1-74 0 0,0-1-68 0 0,0 1-60 0 0,0 0-54 0 0,0 55 44 0 0,0 0-109 0 0,0 282 38 0 0,0-319-89 0 0,0-1 47 0 0,1-65-121 0 0,2-1 1 0 0,-1 1-1 0 0,2-1 1 0 0,1 0-1 0 0,0 0 1 0 0,8 15-6 0 0,-9-21 0 0 0,1 0-18 0 0,-2 0-32 0 0,1 13-139 0 0,-3-7-18 0 0,-1-1-44 0 0,-2 21-346 0 0,-1 19-327 0 0,3-51 638 0 0,2-2-38 0 0,0 0-39 0 0,1-2-36 0 0,0 0-38 0 0,1-1-36 0 0,0-1-35 0 0,0-1-36 0 0,0-2-35 0 0,0 0-34 0 0,0-2-33 0 0,0-2-33 0 0,1-7-777 0 0,-4-7-125 0 0,0 3 99 0 0,0 5 442 0 0,1 2 109 0 0,2 0-83 0 0,1 0-99 0 0,2 0-85 0 0,2-1-321 0 0,7-6-851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6:13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1028 12475 0 0,'0'0'1735'0'0,"0"0"-1200"0"0,0 0-37 0 0,0 0-43 0 0,0 0-38 0 0,0 0 153 0 0,0 0-42 0 0,0 0 304 0 0,0 0-68 0 0,0 0-84 0 0,0 0-94 0 0,1 0-95 0 0,6 0-85 0 0,14 5 18 0 0,-11 7-92 0 0,3 8-46 0 0,24-5 46 0 0,-27-10-258 0 0,5 6 0 0 0,-7-3 9 0 0,0 1 30 0 0,3 2 59 0 0,13 14 0 0 0,16 18 7 0 0,-32-34-137 0 0,1-1 0 0 0,0 0 0 0 0,1 0 1 0 0,0-1-1 0 0,7 4-42 0 0,12 3 85 0 0,-22-12-71 0 0,-1 1 0 0 0,0 0 1 0 0,1 1-1 0 0,-1-1 1 0 0,0 1-1 0 0,-1 0 1 0 0,1 1-1 0 0,-1 0 0 0 0,1 0-14 0 0,-3-1 5 0 0,0 0-1 0 0,0-1 0 0 0,1 1 0 0 0,0-1 1 0 0,-1 0-1 0 0,1 0 0 0 0,0 0 1 0 0,0-1-1 0 0,1 0 0 0 0,-1 1 0 0 0,0-1 1 0 0,1-1-1 0 0,0 1 0 0 0,-1 0 0 0 0,1-1 1 0 0,0 0-1 0 0,0-1 0 0 0,-1 1 0 0 0,1-1 1 0 0,1 1-5 0 0,-1-1 1 0 0,-1 0 0 0 0,1 1 1 0 0,0-1-1 0 0,-1 1 0 0 0,1 1 0 0 0,0-1 1 0 0,-1 0-1 0 0,0 1 0 0 0,1 0 0 0 0,-1 0 1 0 0,0 1-1 0 0,0-1 0 0 0,0 1 0 0 0,0 0-1 0 0,19 11 4 0 0,8 0 10 0 0,-24-11-8 0 0,-1 0-1 0 0,0 0 1 0 0,0 0 0 0 0,0 1-1 0 0,0-1 1 0 0,0 1-1 0 0,2 3-5 0 0,-8-6 2 0 0,0-1-1 0 0,1 1 1 0 0,-1-1-1 0 0,1 1 0 0 0,-1-1 1 0 0,1 1-1 0 0,-1-1 0 0 0,1 1 1 0 0,-1-1-1 0 0,1 0 1 0 0,-1 1-1 0 0,1-1 0 0 0,-1 0 1 0 0,1 1-1 0 0,-1-1 1 0 0,1 0-1 0 0,0 0 0 0 0,-1 0 1 0 0,1 1-1 0 0,0-1 1 0 0,-1 0-1 0 0,1 0 0 0 0,0 0 1 0 0,-1 0-1 0 0,1 0 0 0 0,0 0-1 0 0,73 0 75 0 0,-67 0-27 0 0,-7 12 36 0 0,0 4-30 0 0,0-9 0 0 0,0 2 50 0 0,-7-9 46 0 0,-23 0 23 0 0,30 0-167 0 0,-1 0 0 0 0,0 0 0 0 0,1 0 0 0 0,-1 0 0 0 0,0 0 0 0 0,1 0 0 0 0,-1 1 0 0 0,0-1-1 0 0,1 0 1 0 0,-1 0 0 0 0,1 0 0 0 0,-1 1 0 0 0,0-1 0 0 0,1 0 0 0 0,-1 0 0 0 0,1 1 0 0 0,-1-1 0 0 0,1 1 0 0 0,-1-1 0 0 0,1 0 0 0 0,-1 1 0 0 0,1-1 0 0 0,0 1 0 0 0,-1-1 0 0 0,1 1 0 0 0,-1 0-6 0 0,-28 28 140 0 0,28-28-135 0 0,1 0 0 0 0,0-1 1 0 0,-1 1-1 0 0,1-1 1 0 0,-1 1-1 0 0,1-1 0 0 0,-1 0 1 0 0,1 1-1 0 0,-1-1 1 0 0,1 1-1 0 0,-1-1 0 0 0,1 0 1 0 0,-1 1-1 0 0,1-1 0 0 0,-1 0 1 0 0,0 0-1 0 0,1 0 1 0 0,-1 1-1 0 0,0-1 0 0 0,1 0 1 0 0,-1 0-1 0 0,1 0 1 0 0,-1 0-1 0 0,0 0 0 0 0,1 0 1 0 0,-1 0-6 0 0,-3 0 11 0 0,0 0 0 0 0,0 1 1 0 0,0 0-1 0 0,0 0 1 0 0,0 0-1 0 0,1 0 0 0 0,-1 0 1 0 0,0 1-1 0 0,1 0 1 0 0,-1 0-1 0 0,1 0 1 0 0,-1 0-1 0 0,1 0 0 0 0,0 1-11 0 0,-45 43 111 0 0,41-37-84 0 0,-1-1 0 0 0,0 0 0 0 0,-1 0 1 0 0,1-1-1 0 0,-1 0 0 0 0,-10 5-27 0 0,-10 2 70 0 0,22-12-57 0 0,1 1 0 0 0,-1 0 0 0 0,1 1 0 0 0,0-1 0 0 0,0 1 0 0 0,0 1 0 0 0,1-1 0 0 0,-1 1 0 0 0,1 0-13 0 0,-69 69 121 0 0,14-14-58 0 0,54-54-55 0 0,0 0-1 0 0,0 0 1 0 0,1 1 0 0 0,-1 0 0 0 0,-2 5-8 0 0,1 2 3 0 0,7-12-4 0 0,-1 0-1 0 0,0 0 1 0 0,0 0-1 0 0,1-1 1 0 0,-1 1-1 0 0,0 0 1 0 0,-1-1 0 0 0,1 1-1 0 0,0-1 1 0 0,0 1-1 0 0,-1-1 1 0 0,1 1 0 0 0,-1-1-1 0 0,1 0 1 0 0,-1 0-1 0 0,1 0 1 0 0,-1 0-1 0 0,0 0 1 0 0,0 0 0 0 0,1 0-1 0 0,-1 0 1 0 0,-1 0 1 0 0,-11 5-24 0 0,-7 9-56 0 0,5 0-42 0 0,16-15 122 0 0,-7 7-169 0 0,6-7-61 0 0,1 7 171 0 0,0-1-105 0 0,0-1-99 0 0,0-1-90 0 0,0-1-81 0 0,0-1-75 0 0,0 0-67 0 0,0-1-57 0 0,0-1-482 0 0,0-1-97 0 0,0-1 65 0 0,0-7-1599 0 0,0 4 1372 0 0,0-1 79 0 0,0 2 495 0 0,0 0 66 0 0,0 0 181 0 0,0 1 61 0 0,0 0 68 0 0,0 0 75 0 0,0 0 120 0 0,0 1 61 0 0,0-1 65 0 0,0 1 69 0 0,0 1 72 0 0,0-1 78 0 0,0 1 82 0 0,0 0 84 0 0,0-6-1470 0 0,0 2-78 0 0,0 3-331 0 0,0 1-884 0 0</inkml:trace>
  <inkml:trace contextRef="#ctx0" brushRef="#br0" timeOffset="616.7323">981 226 10546 0 0,'8'-8'573'0'0,"0"0"-59"0"0,1 1-53 0 0,0 1-50 0 0,-1-1-44 0 0,1 1-41 0 0,8-5 221 0 0,-5 3-218 0 0,0 0-46 0 0,22-20 426 0 0,25-46 751 0 0,-44 61-1146 0 0,23-12 338 0 0,-11 16-183 0 0,-5 5-45 0 0,3 3 110 0 0,-12 0-197 0 0,2 1 80 0 0,25-2 634 0 0,-26 2-731 0 0,-1 1-42 0 0,-2 0-92 0 0,-1 1-50 0 0,-1 1-61 0 0,-1 0-71 0 0,15 9 224 0 0,13 7 151 0 0,2-5-96 0 0,29 15 73 0 0,-45-14-64 0 0,24 31-15 0 0,27 27 35 0 0,-73-73-306 0 0,1 1 0 0 0,-1-1 0 0 0,1 1 0 0 0,-1-1 0 0 0,1 0 0 0 0,-1 1-1 0 0,1-1 1 0 0,-1 1 0 0 0,1-1 0 0 0,-1 1 0 0 0,0 0 0 0 0,1-1-1 0 0,-1 1 1 0 0,0-1 0 0 0,0 1 0 0 0,1-1 0 0 0,-1 1 0 0 0,0 0 0 0 0,0-1-1 0 0,0 1 1 0 0,0 0 0 0 0,0-1 0 0 0,0 1 0 0 0,0 0 0 0 0,0-1-1 0 0,0 1-5 0 0,0 118 425 0 0,0-119-421 0 0,0 1 1 0 0,0 0 0 0 0,0-1 0 0 0,0 1-1 0 0,0 0 1 0 0,0-1 0 0 0,0 1 0 0 0,0 0-1 0 0,0-1 1 0 0,-1 1 0 0 0,1-1 0 0 0,0 1 0 0 0,0 0-1 0 0,-1-1 1 0 0,1 1 0 0 0,0-1 0 0 0,-1 1-1 0 0,1-1 1 0 0,-1 1 0 0 0,1-1 0 0 0,0 1-1 0 0,-1-1 1 0 0,1 1 0 0 0,-1-1 0 0 0,1 0 0 0 0,-1 1-5 0 0,-4 4 23 0 0,1 1 1 0 0,0 0-1 0 0,0 0 1 0 0,1 0 0 0 0,0 1-1 0 0,-1 1-23 0 0,1-1 21 0 0,-1 1 0 0 0,0-1-1 0 0,0 0 1 0 0,0 0 0 0 0,-1 0-1 0 0,0-1 1 0 0,0 1 0 0 0,0-1 0 0 0,-1-1-1 0 0,0 1 1 0 0,-5 3-21 0 0,-39 21 93 0 0,-1-2 1 0 0,-1-2-1 0 0,-48 16-93 0 0,92-39 8 0 0,1-1 0 0 0,0-1 0 0 0,0 2-1 0 0,0-1 1 0 0,0 1 0 0 0,1 0 0 0 0,0 0 0 0 0,-1 1-1 0 0,1 0 1 0 0,0 0 0 0 0,1 0 0 0 0,-1 1 0 0 0,1 0-1 0 0,-1 1-7 0 0,-46 46 40 0 0,48-49-39 0 0,1 1 0 0 0,0-1 0 0 0,0 1-1 0 0,0 0 1 0 0,0-1 0 0 0,0 1 0 0 0,1 1-1 0 0,0-1 1 0 0,0 0 0 0 0,0 0 0 0 0,0 1-1 0 0,1-1 1 0 0,0 1 0 0 0,0 0 0 0 0,0-1-1 0 0,0 1 1 0 0,1 0 0 0 0,0 2-1 0 0,-1 12-6 0 0,1-12-10 0 0,-1 0 1 0 0,1 0-1 0 0,1 0 1 0 0,-1 0-1 0 0,1 0 0 0 0,0 0 1 0 0,1 0-1 0 0,2 7 16 0 0,26 31-103 0 0,-24-32 78 0 0,-5-11 19 0 0,0 0 0 0 0,-1 0 0 0 0,1 0 0 0 0,0 0 0 0 0,0-1 0 0 0,0 1 0 0 0,0 0 0 0 0,0-1 0 0 0,1 1 0 0 0,-1-1 0 0 0,0 1 0 0 0,1-1 0 0 0,-1 0 0 0 0,1 0 0 0 0,-1 1 0 0 0,1-1 0 0 0,0 0 0 0 0,-1 0 0 0 0,1-1 0 0 0,0 1 0 0 0,0 0 0 0 0,1 0 6 0 0,11 6-21 0 0,23 22-29 0 0,-37-28 49 0 0,0-1-1 0 0,1 1 0 0 0,-1-1 0 0 0,1 1 1 0 0,-1-1-1 0 0,1 1 0 0 0,-1-1 0 0 0,1 1 1 0 0,-1-1-1 0 0,1 0 0 0 0,-1 1 0 0 0,1-1 1 0 0,-1 0-1 0 0,1 1 0 0 0,-1-1 0 0 0,1 0 1 0 0,0 0-1 0 0,-1 0 0 0 0,1 1 0 0 0,0-1 1 0 0,-1 0-1 0 0,1 0 0 0 0,0 0 0 0 0,-1 0 1 0 0,1 0-1 0 0,0 0 2 0 0,3 0-6 0 0,0 0-1 0 0,0 1 1 0 0,0 0-1 0 0,0 0 1 0 0,0 0-1 0 0,0 0 1 0 0,-1 1-1 0 0,1-1 1 0 0,0 1 0 0 0,-1 0-1 0 0,1 0 1 0 0,3 3 6 0 0,33 15-42 0 0,0-15-24 0 0,26-5 60 0 0,-36 0 33 0 0,-14 0 20 0 0,1 0 33 0 0,0 0 41 0 0,1 0 48 0 0,-11 0 43 0 0,-7 0 8 0 0,0 0-30 0 0,0 0-19 0 0,-7 0-13 0 0,-6 0-106 0 0,5-1-29 0 0,-1 1 0 0 0,1 0 0 0 0,-1 0 0 0 0,1 1 0 0 0,-1 1 0 0 0,1-1 0 0 0,0 1 0 0 0,-1 1-23 0 0,-33 14 67 0 0,1 2-1 0 0,-3 4-66 0 0,0-1 39 0 0,35-18-31 0 0,0 0 0 0 0,0 1 0 0 0,1 0 0 0 0,-1 1 0 0 0,1-1-1 0 0,0 1 1 0 0,1 1 0 0 0,0 0 0 0 0,0 0 0 0 0,0 0 0 0 0,1 1-1 0 0,0 0 1 0 0,0 0 0 0 0,1 0 0 0 0,0 1 0 0 0,1-1 0 0 0,-3 7-8 0 0,-37 126 33 0 0,39-112-17 0 0,2 0 0 0 0,1 0 1 0 0,1 1-1 0 0,3 22-16 0 0,0 2 22 0 0,-1-32-12 0 0,1 0-1 0 0,1 0 1 0 0,1 0 0 0 0,1-1 0 0 0,2 4-10 0 0,-1-4-4 0 0,-1 0 1 0 0,-1 1 0 0 0,-1 0-1 0 0,0 0 1 0 0,-2 3 3 0 0,-2-18-2 0 0,1 0 0 0 0,0 0 0 0 0,0-1 1 0 0,0 1-1 0 0,1 0 0 0 0,0 0 0 0 0,0 0 0 0 0,1-1 1 0 0,-1 1-1 0 0,2 0 0 0 0,-1-1 0 0 0,1 0 0 0 0,0 1 1 0 0,0-1-1 0 0,0 0 0 0 0,1-1 0 0 0,0 1 0 0 0,1-1 0 0 0,-1 1 1 0 0,2 0 1 0 0,-1-1-2 0 0,-1 0 0 0 0,1 1 0 0 0,-1-1 0 0 0,0 1 0 0 0,0 0 0 0 0,-1 0 0 0 0,0 1 0 0 0,0-1-1 0 0,0 1 3 0 0,11 23 19 0 0,-1-7-3 0 0,-10-20-11 0 0,0 1 1 0 0,-1 0 0 0 0,1 0 0 0 0,-1 1 0 0 0,0-1 0 0 0,0 0-1 0 0,-1 1 1 0 0,1-1 0 0 0,-1 1 0 0 0,0-1 0 0 0,0 1-1 0 0,-1 0 1 0 0,1-1 0 0 0,-1 2-6 0 0,0-1 12 0 0,0 0 0 0 0,1 0 0 0 0,0 0-1 0 0,0 0 1 0 0,0 0 0 0 0,1 0 0 0 0,-1 0 0 0 0,1-1-1 0 0,0 1 1 0 0,1-1 0 0 0,-1 1 0 0 0,1-1 0 0 0,0 1-12 0 0,0-1 13 0 0,0 0 1 0 0,-1 1 0 0 0,1-1-1 0 0,-1 1 1 0 0,0-1-1 0 0,-1 1 1 0 0,1 0 0 0 0,-1 0-1 0 0,0 0 1 0 0,0 0 0 0 0,0 0-1 0 0,-1 0 1 0 0,0 1-14 0 0,1 23 90 0 0,0-14-23 0 0,-1 1 0 0 0,-1 0 0 0 0,0 0-1 0 0,-2 4-66 0 0,2-17 10 0 0,1 0 0 0 0,-1 1-1 0 0,0-1 1 0 0,0 0 0 0 0,-1 1-1 0 0,1-1 1 0 0,-1 0 0 0 0,1 0-1 0 0,-1 0 1 0 0,0 0 0 0 0,0-1-1 0 0,0 1 1 0 0,-1 0 0 0 0,1-1-1 0 0,0 0 1 0 0,-1 1 0 0 0,0-1-1 0 0,0 0 1 0 0,0 0 0 0 0,-1 0-10 0 0,-41 13 129 0 0,22-1-72 0 0,20-11-44 0 0,-1-1-1 0 0,0 1 0 0 0,0-1 1 0 0,-1 0-1 0 0,1 0 1 0 0,0 0-1 0 0,-1 0 0 0 0,1-1 1 0 0,-1 0-1 0 0,1 0 0 0 0,-1 0 1 0 0,0 0-1 0 0,0-1 1 0 0,0 0-13 0 0,-51 0 77 0 0,32 0-68 0 0,-3 0-46 0 0,0 0-75 0 0,5 0-55 0 0,0 0-83 0 0,0 0-97 0 0,-1 0-111 0 0,9 1 57 0 0,4 3-51 0 0,4-2 110 0 0,1 2-42 0 0,2-1 25 0 0,0 1-38 0 0,0-1-44 0 0,1 1-49 0 0,-1-1-117 0 0,0 1-72 0 0,0 0-77 0 0,-1-1-85 0 0,0-1-90 0 0,-1 0-98 0 0,-1-1-102 0 0,-1 0-110 0 0,5-1 437 0 0,0 0-47 0 0,1 0-43 0 0,0 0-37 0 0,0 0-227 0 0,0 0-37 0 0,1 0-2518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6:1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15483 0 0,'0'0'1034'0'0,"0"0"-410"0"0,1 0 33 0 0,6 0-106 0 0,15 5 78 0 0,-11 9-129 0 0,-7 9-122 0 0,-4 10-118 0 0,0-12-168 0 0,-1 13 10 0 0,1 34 25 0 0,8 1-52 0 0,22 20-31 0 0,-15 1-22 0 0,-7-64-31 0 0,2 0 1 0 0,1 0-1 0 0,1-1 0 0 0,6 7 9 0 0,4 11-13 0 0,21 32-77 0 0,34 45 90 0 0,-63-100 3 0 0,-1-2-2 0 0,1 0-1 0 0,0-2 1 0 0,1 1 0 0 0,9 6-1 0 0,-10-11 9 0 0,-1 0 0 0 0,2-1 0 0 0,0-1 0 0 0,0 0 0 0 0,1-1 1 0 0,0 0-1 0 0,15 4-9 0 0,-22-10 6 0 0,0-1 0 0 0,0 0 1 0 0,0 0-1 0 0,0-1 0 0 0,0 0 0 0 0,0-1 1 0 0,0 0-1 0 0,0 0 0 0 0,0-1 1 0 0,0 0-1 0 0,0-1 0 0 0,0 1 0 0 0,-1-2 1 0 0,1 0-7 0 0,51-26 49 0 0,21 14 12 0 0,-72 13-52 0 0,0-1-1 0 0,0 0 1 0 0,0 0-1 0 0,0-1 1 0 0,-1 0-1 0 0,0 0 0 0 0,0-1 1 0 0,0 0-1 0 0,0 0 1 0 0,-1-1-1 0 0,0 0 0 0 0,0 0 1 0 0,0-1-1 0 0,-1 0 1 0 0,0 0-1 0 0,3-5-8 0 0,3-6 32 0 0,35-52 214 0 0,-3-2-1 0 0,8-24-245 0 0,-39 66 69 0 0,0-1-1 0 0,-2 0 1 0 0,1-8-69 0 0,2-30 62 0 0,-9-3-38 0 0,-6 1-75 0 0,-4 5-115 0 0,-8 1-106 0 0,-13 0-95 0 0,5 21-8 0 0,5 6-102 0 0,13 30 319 0 0,-9-27-700 0 0,1 12-67 0 0,0 9 252 0 0,-4-2-61 0 0,-11-6-728 0 0,22 20 1193 0 0,0-1 1 0 0,-1 0-1 0 0,1 1 0 0 0,-1 0 1 0 0,1 0-1 0 0,-1 0 0 0 0,0 1 1 0 0,0 0-1 0 0,0 0 0 0 0,0 0 1 0 0,0 0-1 0 0,-1 1 269 0 0,-13 1-1060 0 0,0 4-90 0 0,6 0 84 0 0,2 2-97 0 0,-1 2-327 0 0,-4 7-848 0 0</inkml:trace>
  <inkml:trace contextRef="#ctx0" brushRef="#br0" timeOffset="258.0462">579 668 11803 0 0,'0'13'850'0'0,"0"1"-57"0"0,0 0-55 0 0,0 0-55 0 0,0 0-53 0 0,0 1-51 0 0,0-1-50 0 0,0 0-50 0 0,0 0-47 0 0,0 1-46 0 0,0-1-46 0 0,0 0-42 0 0,0-1-44 0 0,0 1-40 0 0,0-1-39 0 0,0 0-39 0 0,1 31 421 0 0,6-6-73 0 0,8-8-64 0 0,0 0-54 0 0,-8 6-52 0 0,-4 5-71 0 0,-3 1-54 0 0,-1-1-38 0 0,-1 7 24 0 0,2-20-342 0 0,0 0 79 0 0,0 1 70 0 0,0-1 61 0 0,1 5 77 0 0,-1 0 61 0 0,0 7 95 0 0,1 19 201 0 0,0 10 73 0 0,-1-23-255 0 0,0-8-131 0 0,1 0-98 0 0,-1-6-105 0 0,0-1-101 0 0,0 1-114 0 0,0-16 79 0 0,0 0-33 0 0,-1 10-221 0 0,1 1-107 0 0,0-1-115 0 0,-1 1-126 0 0,1-14 340 0 0,0 0-34 0 0,0 1-36 0 0,-1-1-35 0 0,1 1-38 0 0,0-1-39 0 0,-1 1-38 0 0,1-1-41 0 0,0-13-307 0 0,1-1-109 0 0,0 0 506 0 0,0 0-39 0 0,1-1-42 0 0,0 0-48 0 0,4-4-541 0 0,0 0-105 0 0,4-4-376 0 0,6-5-993 0 0</inkml:trace>
  <inkml:trace contextRef="#ctx0" brushRef="#br0" timeOffset="449.0467">1292 1514 14443 0 0,'0'2'1565'0'0,"0"0"-1083"0"0,0 2-35 0 0,0 2 55 0 0,0 3-55 0 0,0 5 327 0 0,1-6-103 0 0,6-1-100 0 0,7 12-141 0 0,-10-3-91 0 0,-8 1-77 0 0,-6 5-66 0 0,6-14-150 0 0,-4 15 113 0 0,5 5-53 0 0,3 9-27 0 0,1-31-68 0 0,-1 0 0 0 0,1 0 1 0 0,0-1-1 0 0,1 1 0 0 0,0-1 0 0 0,-1 1 0 0 0,2 0-11 0 0,6 9 21 0 0,-8-13-18 0 0,1 0 1 0 0,-1 0-1 0 0,1 0 0 0 0,-1 0 1 0 0,0 1-1 0 0,0-1 1 0 0,0 0-1 0 0,0 1 0 0 0,0-1 1 0 0,-1 1-1 0 0,1 1-3 0 0,-1 0 3 0 0,-1-1 0 0 0,0 0 0 0 0,0 0 0 0 0,0 1 0 0 0,0-1 1 0 0,0 0-1 0 0,-1 0 0 0 0,1 0 0 0 0,-2 2-3 0 0,0-1 0 0 0,1 1 0 0 0,0-1 1 0 0,0 1-1 0 0,0 0 0 0 0,0-1 1 0 0,1 1-1 0 0,0 0 0 0 0,0 0 1 0 0,0 0-1 0 0,0 3 0 0 0,1-1-98 0 0,0 0 54 0 0,0 16 58 0 0,0-14-42 0 0,0-3-28 0 0,0-1-41 0 0,0 0-24 0 0,0-1-41 0 0,0 0-48 0 0,0 0-54 0 0,0 0-59 0 0,0 0-65 0 0,0 0-71 0 0,0 0-78 0 0,0-4-43 0 0,1 0-79 0 0,2 0-79 0 0,1 0-83 0 0,3 0-88 0 0,-3 0 411 0 0,0 0-33 0 0,0 0-38 0 0,0 0-42 0 0,-1 0-48 0 0,1 0-50 0 0,-1 0-535 0 0,-1 0-113 0 0,0 0-381 0 0,-2 0-991 0 0</inkml:trace>
  <inkml:trace contextRef="#ctx0" brushRef="#br0" timeOffset="694.4855">1381 1069 12939 0 0,'0'0'1759'0'0,"-1"0"-655"0"0,-1 0-262 0 0,-2 0-97 0 0,-1 0-132 0 0,-2 0-82 0 0,-1 0-74 0 0,0 0-65 0 0,-3 0 8 0 0,1 0-64 0 0,-2 0 6 0 0,-1 0 104 0 0,9 0-256 0 0,1 0-42 0 0,2 0-45 0 0,1 0-43 0 0,0 0-44 0 0,0 0-48 0 0,0 0-50 0 0,0 0-53 0 0,0 0-58 0 0,0 0-65 0 0,0 0-74 0 0,0 0-83 0 0,0 0-90 0 0,1 0-97 0 0,2 0-101 0 0,1 0-106 0 0,3 0-115 0 0,-3 0 410 0 0,0 0-41 0 0,0 0-44 0 0,0 0-48 0 0,-1 0-54 0 0,1 0-57 0 0,-2 0 108 0 0,-1 0-35 0 0,1 0-775 0 0,0 0-415 0 0,-2 0-1073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4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8234 0 0,'0'0'1460'0'0,"0"0"-102"0"0,0 1-730 0 0,0 3-39 0 0,1-2-411 0 0,-1 0 76 0 0,1 2 66 0 0,0-1 54 0 0,1 5 469 0 0,4 6 653 0 0,-3-8-890 0 0,-1 1-54 0 0,1-1-99 0 0,-1-4-270 0 0,-1 1-39 0 0,1 0-43 0 0,-1-1-46 0 0,1 0-52 0 0,-1 0-55 0 0,1 0-60 0 0,-1-1-63 0 0,9 8 502 0 0,6 13 358 0 0,-6-5-389 0 0,1 0-60 0 0,0 0-39 0 0,1 6 53 0 0,-4-1 68 0 0,1-3-84 0 0,0-3-65 0 0,1 0-46 0 0,11 20 85 0 0,-2-4-59 0 0,-14-25-106 0 0,0 1 0 0 0,0-1-1 0 0,-1 1 1 0 0,0 1 0 0 0,2 3-43 0 0,-1 10 59 0 0,-5-18-48 0 0,1-1 0 0 0,0 1-1 0 0,0 0 1 0 0,0 0 0 0 0,1 0 0 0 0,-1-1-1 0 0,1 1 1 0 0,0-1 0 0 0,0 1-1 0 0,0-1 1 0 0,0 0 0 0 0,1 0-1 0 0,-1 0 1 0 0,1 0-11 0 0,7 8 41 0 0,0 1-1 0 0,-1-1 0 0 0,0 2 1 0 0,-1-1-1 0 0,0 1 0 0 0,-1 0 1 0 0,4 10-41 0 0,0 0 48 0 0,7-1-40 0 0,-15-18-51 0 0,-2-3-55 0 0,-1 3-213 0 0,0 0-68 0 0,0-1-68 0 0,0 0-67 0 0,0-1-64 0 0,0 0-63 0 0,0-1-62 0 0,0-1-60 0 0,0 0-58 0 0,0-1-57 0 0,0-1-56 0 0,0 0-53 0 0,0-1-52 0 0,0 0-51 0 0,0-1-49 0 0,0 0-48 0 0,0 4 227 0 0,0 0-98 0 0,0 0-306 0 0,0 0-787 0 0</inkml:trace>
  <inkml:trace contextRef="#ctx0" brushRef="#br0" timeOffset="192.371">367 53 10354 0 0,'0'1'1576'0'0,"0"2"-579"0"0,-1 4-25 0 0,-2 0-79 0 0,-1-2-77 0 0,-1 1-76 0 0,1-2-219 0 0,-1 2-42 0 0,1 0-42 0 0,0 1-41 0 0,-4 4 71 0 0,-3 0-46 0 0,-3 5 82 0 0,3 3-63 0 0,-5 25 220 0 0,3-14-283 0 0,-1-4-138 0 0,-4 0-97 0 0,-2 0-15 0 0,8-12-53 0 0,0 2 0 0 0,1 0 0 0 0,1 0 0 0 0,1 1-74 0 0,-26 39 108 0 0,12-19-114 0 0,13-19-48 0 0,3-2-45 0 0,1 3-173 0 0,0-5-73 0 0,0-4-85 0 0,-2-1-94 0 0,7-8 49 0 0,0 0 44 0 0,0 1 42 0 0,0-1 40 0 0,1 0 36 0 0,-1 0 34 0 0,0 2-186 0 0,1-1 204 0 0,0-1 44 0 0,0 2-109 0 0,0-1 168 0 0,1 3-203 0 0,-1-4 181 0 0,0 0-26 0 0,1 0-62 0 0,-1-1-136 0 0,0 3-905 0 0,0-2 335 0 0,0 0 64 0 0,0-1-116 0 0,0 0-131 0 0,0 0-112 0 0,0 0-362 0 0,0 0-937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2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2674 10754 0 0,'0'0'909'0'0,"-1"0"-331"0"0,-2 0-130 0 0,0 0-40 0 0,-8-1 46 0 0,3-1-54 0 0,1-4 122 0 0,2-3-64 0 0,-9-10 305 0 0,-4 7-112 0 0,4 1-64 0 0,9-18-101 0 0,5 13-320 0 0,-1 0 49 0 0,1-48 657 0 0,3 41-659 0 0,2 1-97 0 0,8-8-17 0 0,6-22 67 0 0,-13 0 49 0 0,-7 19-111 0 0,0 9-15 0 0,1 1 1 0 0,0 0-1 0 0,2 0 1 0 0,5-22-90 0 0,23-51 238 0 0,-15-23 6 0 0,14 15 11 0 0,-14-22-20 0 0,15-8-18 0 0,-15 0-14 0 0,-2 73-17 0 0,12-35-186 0 0,-11 47 65 0 0,-2 1 0 0 0,-2-2-65 0 0,-2-7 51 0 0,-2 9 4 0 0,1 1 0 0 0,3 0 0 0 0,11-29-55 0 0,43-104 87 0 0,-20 67-35 0 0,26-39-52 0 0,-33 75 13 0 0,-8 16-8 0 0,2 2 1 0 0,6-4-6 0 0,-31 54 0 0 0,1 1 1 0 0,-1 1 0 0 0,2-1 0 0 0,-1 1-1 0 0,1 0 1 0 0,0 1 0 0 0,1 0 0 0 0,-1 0-1 0 0,1 1 1 0 0,0 0 0 0 0,1 0-1 0 0,21-13 1 0 0,-8 2-5 0 0,-20 13 3 0 0,1 0 0 0 0,0 0 0 0 0,0 1 0 0 0,0-1 0 0 0,0 1 0 0 0,0 0 0 0 0,0 0 0 0 0,0 0 0 0 0,1 1 0 0 0,-1-1 0 0 0,1 1 0 0 0,0 0 0 0 0,-1 1 0 0 0,1-1 0 0 0,0 1 0 0 0,1 0 1 0 0,120 0-11 0 0,-120 0 13 0 0,0 0-1 0 0,0 1 0 0 0,1 0 1 0 0,-1 0-1 0 0,0 1 0 0 0,0-1 1 0 0,0 2-1 0 0,-1-1 0 0 0,1 0 1 0 0,0 1-1 0 0,-1 0 1 0 0,0 0-1 0 0,0 1 0 0 0,0 0 1 0 0,0 0-1 0 0,0 0 0 0 0,-1 0 1 0 0,1 1-1 0 0,-1-1 0 0 0,-1 1 1 0 0,2 2-2 0 0,19 19 7 0 0,-16-18-5 0 0,1 0-1 0 0,-2 1 1 0 0,1 0-1 0 0,-1 0 1 0 0,-1 0-1 0 0,0 1 1 0 0,0 0-1 0 0,-1 1 1 0 0,0-1-1 0 0,-1 1 1 0 0,0 0-1 0 0,0 0 0 0 0,0 5-1 0 0,10 27 1 0 0,-10-29-1 0 0,3 6-1 0 0,0-1 1 0 0,-2 1-1 0 0,0 0 1 0 0,-2 1-1 0 0,0-1 0 0 0,0 17 1 0 0,-1-1 12 0 0,-1 22 27 0 0,-12-11 24 0 0,-11 1-11 0 0,-60 79 131 0 0,60-94-144 0 0,7-13 1 0 0,-1 0 0 0 0,-1-1-1 0 0,0-1 1 0 0,-14 10-40 0 0,-7 8 54 0 0,34-31-49 0 0,0-1 0 0 0,0 0 0 0 0,-1-1 0 0 0,0 1 0 0 0,1-1 0 0 0,-1 0 0 0 0,-1 0 0 0 0,1 0 0 0 0,0-1 0 0 0,-1 0 0 0 0,0 0-5 0 0,-27 4-24 0 0,-8-5-89 0 0,18-3-35 0 0,10-5-88 0 0,6-5-113 0 0,5 5 124 0 0,2-2-37 0 0,0 4-43 0 0,-1 2-46 0 0,-1 0-52 0 0,-2-1-56 0 0,-1-1 102 0 0,0 0-33 0 0,-1-1-36 0 0,0 1-38 0 0,-2-4-434 0 0,4 5 44 0 0,2 2 377 0 0,1 1-39 0 0,1-1-45 0 0,0 1-52 0 0,0-1-56 0 0,0-1-62 0 0,0 1 99 0 0,0-1-38 0 0,0-4-771 0 0,0-2-421 0 0,0-7-1080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2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89 179 11418 0 0,'-18'2'670'0'0,"5"3"-50"0"0,5 3-44 0 0,1 1-44 0 0,-6 5 319 0 0,-9-8-111 0 0,15-6-277 0 0,6 0-56 0 0,1 0-55 0 0,0 0-41 0 0,8-7 241 0 0,22-23-59 0 0,-30 29-476 0 0,0 1 0 0 0,1-1 0 0 0,-1 1 0 0 0,0-1 0 0 0,1 1-1 0 0,-1-1 1 0 0,1 1 0 0 0,-1 0 0 0 0,1-1 0 0 0,-1 1 0 0 0,1-1 0 0 0,-1 1 0 0 0,1 0-1 0 0,0 0 1 0 0,-1-1 0 0 0,1 1 0 0 0,-1 0 0 0 0,1 0 0 0 0,0 0 0 0 0,-1 0 0 0 0,1-1-1 0 0,0 1 1 0 0,-1 0 0 0 0,1 0 0 0 0,0 0 0 0 0,-1 1-17 0 0,9-1 76 0 0,2 0 40 0 0,52 1 584 0 0,-48-2-549 0 0,1-2-32 0 0,-3-2-62 0 0,9-9 3 0 0,-18 11-51 0 0,0 1-1 0 0,0-1 0 0 0,0 1 1 0 0,0 0-1 0 0,1 0 0 0 0,-1 0 1 0 0,1 0-1 0 0,-1 1 1 0 0,1 0-1 0 0,-1 0 0 0 0,1 0 1 0 0,0 1-1 0 0,-1-1 0 0 0,2 1-8 0 0,14 1 18 0 0,-14-1-14 0 0,0 1 0 0 0,0-1 0 0 0,0 0 1 0 0,0-1-1 0 0,0 1 0 0 0,0-1 0 0 0,0 0 1 0 0,0-1-1 0 0,0 0 0 0 0,3 0-4 0 0,14-12 6 0 0,11-5-37 0 0,-2 14-56 0 0,-12 6-16 0 0,-2 0-25 0 0,-1-2-47 0 0,1-1-52 0 0,-2-4-59 0 0,7-8-154 0 0,-10 6 89 0 0,2 0-104 0 0,-7 5 176 0 0,1 1-40 0 0,1 0-46 0 0,1 2-50 0 0,0 0-88 0 0,0 0-46 0 0,-2 0-46 0 0,-3 0-45 0 0,-1 0-184 0 0,-2-8-1185 0 0,-3-2 990 0 0,0 2 293 0 0,0 2 54 0 0,0 1-88 0 0,0 1-105 0 0,0 2-91 0 0,0 1-279 0 0,0 0-716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90 10602 0 0,'0'0'1002'0'0,"0"1"-364"0"0,0 1-137 0 0,0 2-41 0 0,0 0-188 0 0,0 0-36 0 0,-1 2 145 0 0,-1 0-89 0 0,-6 4 293 0 0,5-8-374 0 0,-1 0 40 0 0,0-1 61 0 0,0 0 72 0 0,-2 0 87 0 0,1-1 103 0 0,11 0-349 0 0,2 1 49 0 0,32 0 738 0 0,-21-1-629 0 0,-4-1-137 0 0,-2-1-96 0 0,-7 1-119 0 0,-1 0-35 0 0,-1-1-37 0 0,-1 0-42 0 0,9-16 163 0 0,-1 4-7 0 0,25 9-17 0 0,-14 5-61 0 0,36 0 63 0 0,-35 0-73 0 0,1 0-57 0 0,2 0-81 0 0,-12 0 26 0 0,0 0-37 0 0,-1 0-40 0 0,1 0-44 0 0,0 0-48 0 0,-1 0-52 0 0,0 0-56 0 0,-1 0-60 0 0,10-2-493 0 0,-2-4-56 0 0,-1-5-256 0 0,2-15-693 0 0,-17 16 1206 0 0,-1 1-37 0 0,0-1-304 0 0,-1 5 503 0 0,1 2-35 0 0,2-1-334 0 0,2 2-64 0 0,2 1-269 0 0,7 0-719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3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1157 46 7009 0 0,'0'0'1431'0'0,"0"-8"-61"0"0,0-22-114 0 0,0 23-77 0 0,0 7-100 0 0,0 0-45 0 0,0 0 2 0 0,0 0-4 0 0,0 0-29 0 0,0 0-103 0 0,-7 0-81 0 0,2 0-701 0 0,-1 0 41 0 0,-4 0 138 0 0,-15 0 476 0 0,15 1-532 0 0,3 0-80 0 0,0 0-46 0 0,1 1-59 0 0,0 0-72 0 0,-17 12 252 0 0,19-11-193 0 0,1 0 1 0 0,-1-1-1 0 0,-1 1 1 0 0,1-1-1 0 0,0 0 0 0 0,-1 0 1 0 0,1-1-1 0 0,0 0 0 0 0,-1 1 1 0 0,0-1-1 0 0,1-1 1 0 0,-1 1-1 0 0,0-1 0 0 0,0 1-43 0 0,-27 1 228 0 0,4 5-82 0 0,17-3-95 0 0,0 1 0 0 0,0 0 0 0 0,1 1 1 0 0,0 0-1 0 0,-3 3-51 0 0,-45 22 236 0 0,8-18-60 0 0,16-5-92 0 0,23-4-49 0 0,0-1 0 0 0,-1 2 0 0 0,2 0 0 0 0,-1 0 1 0 0,0 1-1 0 0,-4 3-35 0 0,-43 22 179 0 0,8-17-77 0 0,17-7-62 0 0,-49 23 71 0 0,36-13-61 0 0,-4 12-31 0 0,42-23-15 0 0,-5 2 10 0 0,0 0-1 0 0,0-2 1 0 0,-1 1 0 0 0,-7 1-14 0 0,-15 3 29 0 0,17-4-18 0 0,0 1 1 0 0,1 0-1 0 0,0 1 0 0 0,-1 2-11 0 0,7-5 3 0 0,-26 23 30 0 0,31-21-10 0 0,0-8 21 0 0,5-1-42 0 0,0 1 0 0 0,0 0 0 0 0,0 1 0 0 0,0-1 0 0 0,0 0 0 0 0,0 0 0 0 0,0 1 0 0 0,0-1 1 0 0,0 1-1 0 0,1 0 0 0 0,-1-1 0 0 0,0 1 0 0 0,0 0 0 0 0,1 0 0 0 0,-1 0-2 0 0,1 0 0 0 0,1 0 0 0 0,-1-1 0 0 0,1 1 0 0 0,-1 0 0 0 0,1 0 0 0 0,-1 0 0 0 0,1 0 0 0 0,0 0 0 0 0,-1 0 0 0 0,1 0 0 0 0,0 0 0 0 0,0 0 0 0 0,-1 0 0 0 0,1 0 0 0 0,0-1 0 0 0,0 1 0 0 0,0 0 0 0 0,1 0 0 0 0,-1 0 0 0 0,0 0 0 0 0,0 0 0 0 0,0 0 0 0 0,1 0 0 0 0,-1 0 0 0 0,0 0 0 0 0,1 0 0 0 0,-1 0 0 0 0,1 0 0 0 0,-1 0 0 0 0,1-1 0 0 0,0 2 0 0 0,1-1-2 0 0,0 0 0 0 0,0 0 1 0 0,1 0-1 0 0,-1 0 0 0 0,0 0 1 0 0,1-1-1 0 0,-1 1 0 0 0,0-1 0 0 0,1 1 1 0 0,-1-1-1 0 0,1 0 0 0 0,-1 0 1 0 0,0 0-1 0 0,3-1 2 0 0,-1 1-1 0 0,0 0 0 0 0,0 0 0 0 0,0 0 1 0 0,1 1-1 0 0,-1 0 0 0 0,0-1 0 0 0,0 1 0 0 0,0 1 1 0 0,-1-1-1 0 0,2 1 1 0 0,17 11 12 0 0,-18-10-10 0 0,0 0 0 0 0,0-1-1 0 0,0 1 1 0 0,0-1 0 0 0,1 0 0 0 0,-1 0 0 0 0,1-1-1 0 0,-1 1 1 0 0,1-1 0 0 0,-1 0 0 0 0,1 0 0 0 0,0-1-1 0 0,-1 1 1 0 0,2-1-2 0 0,-2 0 0 0 0,1 0 0 0 0,0 1-1 0 0,-1-1 1 0 0,1 1 0 0 0,-1 0 0 0 0,1 0 0 0 0,-1 1-1 0 0,1 0 1 0 0,-1-1 0 0 0,0 1 0 0 0,0 1-1 0 0,0-1 1 0 0,3 3 0 0 0,-3-2-1 0 0,1 0 0 0 0,0-1 0 0 0,0 1-1 0 0,0-1 1 0 0,0 0 0 0 0,0 0 0 0 0,0 0-1 0 0,1-1 1 0 0,-1 0 0 0 0,0 0 0 0 0,1 0 0 0 0,-1-1-1 0 0,6 0 2 0 0,16-1-10 0 0,-17-1 6 0 0,1 2-1 0 0,-1-1 0 0 0,0 1 1 0 0,1 1-1 0 0,-1 0 0 0 0,0 0 1 0 0,0 1-1 0 0,0 1 0 0 0,5 1 5 0 0,14 8-7 0 0,-21-7 7 0 0,1-2 0 0 0,-1 1 0 0 0,1-1 1 0 0,0-1-1 0 0,0 1 0 0 0,0-2 0 0 0,0 1 0 0 0,0-1 0 0 0,0 0 0 0 0,7-1 0 0 0,-5 0 0 0 0,0 0-1 0 0,0 0 1 0 0,0 2 0 0 0,0-1-1 0 0,9 3 1 0 0,39 26 24 0 0,-47-27-23 0 0,1-1 0 0 0,0 0-1 0 0,-1-1 1 0 0,1 0 0 0 0,0-1-1 0 0,6-1 0 0 0,12 0-2 0 0,-26 2 2 0 0,0-1 0 0 0,0 1 0 0 0,0 0 0 0 0,0 0 0 0 0,0 0 0 0 0,0 0 0 0 0,0 1 1 0 0,0 0-1 0 0,-1 0 0 0 0,1 0 0 0 0,-1 1 0 0 0,0 0 0 0 0,1 0 0 0 0,-1 0 0 0 0,0-1 0 0 0,1 1 0 0 0,-1-1 1 0 0,1 0-1 0 0,0 0 0 0 0,-1 0 0 0 0,1-1 0 0 0,0 1 0 0 0,0-1 0 0 0,0 0 0 0 0,0-1 0 0 0,0 1 0 0 0,1-1 0 0 0,18-1 6 0 0,-20 1-9 0 0,0-1 1 0 0,0 1 0 0 0,0 0 0 0 0,0 0-1 0 0,0 0 1 0 0,-1 1 0 0 0,1-1 0 0 0,0 1-1 0 0,0 0 1 0 0,0 0 0 0 0,0 1 2 0 0,9 14 31 0 0,-8 16 75 0 0,-5-31-104 0 0,0 1 0 0 0,0-1 0 0 0,0 1 0 0 0,0-1 0 0 0,0 0 0 0 0,0 1 0 0 0,0-1 0 0 0,0 1 0 0 0,-1-1 0 0 0,1 0 0 0 0,-1 1 0 0 0,1-1 0 0 0,-1 0 0 0 0,1 0 0 0 0,-1 1 0 0 0,0-1 0 0 0,1 0 0 0 0,-1 0 0 0 0,0 0 0 0 0,0 0 0 0 0,0 0 0 0 0,0 0 1 0 0,0 0-1 0 0,0 0 0 0 0,0 0 0 0 0,-1 0 0 0 0,1-1 0 0 0,0 1 0 0 0,0 0 0 0 0,-1-1 0 0 0,1 1 0 0 0,0-1 0 0 0,-1 1 0 0 0,1-1 0 0 0,0 0 0 0 0,-1 0 0 0 0,1 0 0 0 0,0 1 0 0 0,-1-1 0 0 0,1 0 0 0 0,-1-1 0 0 0,0 1-2 0 0,2 0 1 0 0,-1 0 0 0 0,1 0 0 0 0,0 0-1 0 0,0 0 1 0 0,0 0 0 0 0,-1 0 0 0 0,1 0 0 0 0,0 0-1 0 0,0-1 1 0 0,-1 1 0 0 0,1 0 0 0 0,0 0-1 0 0,0 1 1 0 0,-1-1 0 0 0,1 0 0 0 0,0 0 0 0 0,0 0-1 0 0,-1 0 1 0 0,1 0 0 0 0,0 0 0 0 0,0 0 0 0 0,0 0-1 0 0,-1 0 1 0 0,1 0 0 0 0,0 1 0 0 0,0-1 0 0 0,0 0-1 0 0,-1 0 1 0 0,1 0 0 0 0,0 0 0 0 0,0 1 0 0 0,0-1-1 0 0,0 0 1 0 0,0 0 0 0 0,-1 0 0 0 0,1 1 0 0 0,0-1-1 0 0,0 0 1 0 0,0 0 0 0 0,0 0 0 0 0,0 1 0 0 0,0-1-1 0 0,0 0 1 0 0,0 0 0 0 0,0 1 0 0 0,0-1 0 0 0,0 0-1 0 0,0 0 1 0 0,0 1 0 0 0,0-1 0 0 0,0 0-1 0 0,0 0 1 0 0,0 0 0 0 0,0 1 0 0 0,0-1 0 0 0,0 0-1 0 0,0 1 1 0 0,0 3 2 0 0,-1 1 0 0 0,1 0 1 0 0,-1 0-1 0 0,-1 0 1 0 0,1-1-1 0 0,-1 1 0 0 0,0 0 1 0 0,0-1-1 0 0,0 0 1 0 0,0 1-1 0 0,-1-1 0 0 0,0 0 1 0 0,0 0-1 0 0,-2 2-3 0 0,-60 59 49 0 0,48-50-36 0 0,0 0-1 0 0,2 1 1 0 0,0 1-1 0 0,-5 8-12 0 0,-47 79 52 0 0,0 0-37 0 0,55-86-10 0 0,-1-1 1 0 0,-1-1 0 0 0,-1 0-1 0 0,-8 6-5 0 0,-26 30 10 0 0,26-18-9 0 0,-13 14-9 0 0,-38 12-14 0 0,49-32 15 0 0,3 2 1 0 0,0 1-1 0 0,-15 30 7 0 0,1-3 6 0 0,23-41 11 0 0,0-1 0 0 0,-2 0 0 0 0,0-1-1 0 0,-16 13-16 0 0,20-19 5 0 0,0 1-1 0 0,0 0 0 0 0,1 1 1 0 0,0 0-1 0 0,1 0 0 0 0,0 1 1 0 0,-3 7-5 0 0,-3 13-5 0 0,12-26 3 0 0,1 0-1 0 0,-1 0 1 0 0,-1 0-1 0 0,1 0 1 0 0,-1 0 0 0 0,0 0-1 0 0,-3 2 3 0 0,7-8-1 0 0,-1 1 0 0 0,0-1 1 0 0,1 0-1 0 0,-1 1 0 0 0,1-1 0 0 0,0 1 0 0 0,-1-1 0 0 0,1 1 0 0 0,-1-1 1 0 0,1 1-1 0 0,0-1 0 0 0,-1 1 0 0 0,1-1 0 0 0,0 1 0 0 0,-1 0 0 0 0,1-1 0 0 0,0 1 1 0 0,0-1-1 0 0,0 1 0 0 0,0 0 0 0 0,0-1 0 0 0,0 1 0 0 0,0 0 0 0 0,0-1 0 0 0,0 1 1 0 0,0 0 0 0 0,0 1-1 0 0,0 0 1 0 0,0 0-1 0 0,0 0 1 0 0,0-1-1 0 0,-1 1 1 0 0,1 0-1 0 0,0 0 1 0 0,-1 0 0 0 0,0 0-1 0 0,1 0 1 0 0,-1 0-1 0 0,0-1 1 0 0,0 1-1 0 0,0 0 1 0 0,0-1 0 0 0,0 0 0 0 0,-1 0-1 0 0,0 0 1 0 0,0 0 0 0 0,1 0 0 0 0,-1 0-1 0 0,0-1 1 0 0,0 1 0 0 0,0-1-1 0 0,0 1 1 0 0,0-1 0 0 0,0 0 0 0 0,0 0-1 0 0,0 0 1 0 0,1 0 0 0 0,-2 0 0 0 0,-4 0 3 0 0,14 0-10 0 0,23 0-12 0 0,-22 0-13 0 0,-8 0 8 0 0,7-8-14 0 0,23-21-4 0 0,-30 28 42 0 0,0 1 0 0 0,1-1 0 0 0,-1 1 0 0 0,1-1-1 0 0,-1 1 1 0 0,1-1 0 0 0,-1 1 0 0 0,1-1 0 0 0,-1 1 0 0 0,1 0-1 0 0,-1-1 1 0 0,1 1 0 0 0,-1 0 0 0 0,1-1 0 0 0,-1 1 0 0 0,1 0 0 0 0,0 0-1 0 0,-1 0 1 0 0,1-1 0 0 0,0 1 0 0 0,-1 0 0 0 0,1 0 0 0 0,0 0-1 0 0,-1 0 1 0 0,1 0 0 0 0,0 0 0 0 0,10 1-6 0 0,-4-1 4 0 0,-1 1-1 0 0,1-1 0 0 0,-1 0 1 0 0,1-1-1 0 0,0 0 1 0 0,-1 0-1 0 0,1 0 0 0 0,-1-1 1 0 0,5-1 2 0 0,12-11 13 0 0,-19 11-14 0 0,0 1 0 0 0,0-1 0 0 0,0 1 0 0 0,0 0 0 0 0,0 0 0 0 0,1 0 0 0 0,-1 0 0 0 0,1 1 1 0 0,-1 0-1 0 0,1 0 0 0 0,0 0 0 0 0,-1 0 0 0 0,1 1 0 0 0,0 0 1 0 0,27 0-1 0 0,-16 1-2 0 0,0-1 0 0 0,0-1-1 0 0,0 0 1 0 0,0-2 0 0 0,6-1 3 0 0,21-11-9 0 0,-35 11 7 0 0,1 0 0 0 0,0 1 0 0 0,0 0 0 0 0,0 1 0 0 0,0 0 0 0 0,0 0 0 0 0,0 1 0 0 0,0 1 0 0 0,9-1 2 0 0,16 2-18 0 0,-11 0-2 0 0,0-1-1 0 0,0-1 0 0 0,0-1 1 0 0,22-4 20 0 0,-2-10-29 0 0,-35 12 26 0 0,1 1 0 0 0,0 0 1 0 0,0 0-1 0 0,0 0 0 0 0,0 2 1 0 0,0-1-1 0 0,0 1 0 0 0,0 0 0 0 0,9 1 3 0 0,5-2 3 0 0,0-1-1 0 0,0-2 0 0 0,-1 0 0 0 0,1-1 0 0 0,20-8-2 0 0,-36 11 0 0 0,2 1 1 0 0,1-1 0 0 0,1 1 0 0 0,-1 0 0 0 0,0 1 0 0 0,0 0 0 0 0,0 1 0 0 0,1 0 1 0 0,-1 1-1 0 0,5 0-1 0 0,12 1 3 0 0,2-1 0 0 0,-23 0-4 0 0,-1-1 1 0 0,1 0-1 0 0,0 0 1 0 0,-1 0-1 0 0,1-1 1 0 0,-1 1 0 0 0,1-1-1 0 0,0-1 1 0 0,-1 1-1 0 0,0-1 1 0 0,2 0 0 0 0,16-12-10 0 0,-20 11 9 0 0,1 0-1 0 0,0 1 1 0 0,0-1 0 0 0,1 1 0 0 0,-1 0 0 0 0,0 1-1 0 0,1-1 1 0 0,-1 1 0 0 0,1-1 0 0 0,-1 1 0 0 0,1 1 0 0 0,0-1-1 0 0,0 1 1 0 0,0-1 1 0 0,12 2 3 0 0,-10-1 6 0 0,0 0-1 0 0,0 0 0 0 0,0 0 1 0 0,0-1-1 0 0,0 0 0 0 0,2-1-8 0 0,-7 1 2 0 0,-1 1-1 0 0,0-1 1 0 0,0 1 0 0 0,0-1-1 0 0,1 0 1 0 0,-1 0-1 0 0,0 1 1 0 0,0-1-1 0 0,0 0 1 0 0,0 0-1 0 0,0 0 1 0 0,-1 0 0 0 0,1 0-1 0 0,0 0 1 0 0,0 0-1 0 0,-1-1 1 0 0,1 1-1 0 0,0 0 1 0 0,-1 0 0 0 0,1 0-1 0 0,-1-1 1 0 0,0 1-1 0 0,1 0 1 0 0,-1-1-1 0 0,0 1 1 0 0,0 0-1 0 0,0-1 1 0 0,0 1 0 0 0,0 0-1 0 0,0-2-1 0 0,0 3 1 0 0,0 0-1 0 0,0 0 1 0 0,0-1-1 0 0,0 1 0 0 0,0 0 1 0 0,-1 0-1 0 0,1 0 1 0 0,0-1-1 0 0,0 1 1 0 0,0 0-1 0 0,0 0 1 0 0,0-1-1 0 0,0 1 0 0 0,0 0 1 0 0,0 0-1 0 0,1-1 1 0 0,-1 1-1 0 0,0 0 1 0 0,0 0-1 0 0,0 0 1 0 0,0-1-1 0 0,0 1 0 0 0,0 0 1 0 0,0 0-1 0 0,0-1 1 0 0,1 1-1 0 0,-1 0 1 0 0,0 0-1 0 0,0 0 1 0 0,0 0-1 0 0,0-1 0 0 0,1 1 1 0 0,-1 0-1 0 0,0 0 1 0 0,0 0-1 0 0,0 0 1 0 0,1 0-1 0 0,-1 0 1 0 0,0 0-1 0 0,0-1 0 0 0,1 1 1 0 0,-1 0-1 0 0,0 0 1 0 0,0 0-1 0 0,0 0 1 0 0,1 0-1 0 0,-1 0 1 0 0,0 0-1 0 0,0 0 0 0 0,1 0 1 0 0,-1 0-1 0 0,0 0 1 0 0,0 0-1 0 0,1 1 1 0 0,-1-1-1 0 0,0 0 1 0 0,0 0-1 0 0,30 0 17 0 0,-22 0-6 0 0,-8 0-3 0 0,0 0-18 0 0,-2-14-30 0 0,4 6-75 0 0,-1-1-65 0 0,-2-5-58 0 0,0 14-71 0 0,-6 0-105 0 0,3 0 188 0 0,0 1 53 0 0,1-1 43 0 0,0 0 37 0 0,0 1 11 0 0,-4 2-49 0 0,5 0 45 0 0,0-1-43 0 0,1 1-72 0 0,0 0-103 0 0,0-1 107 0 0,1 0-33 0 0,-1 0-37 0 0,1 0-39 0 0,-1 1-44 0 0,1-1-45 0 0,-1 2-191 0 0,0 0-89 0 0,0 0-96 0 0,0 0-101 0 0,1-4 144 0 0,0-1-34 0 0,-7-5-1596 0 0,7 6 2358 0 0,-11-10-1385 0 0,3 3 428 0 0,2 3 105 0 0,1 2-77 0 0,1 4-94 0 0,2 2-80 0 0,1 5-299 0 0,0 6-787 0 0</inkml:trace>
  <inkml:trace contextRef="#ctx0" brushRef="#br0" timeOffset="995.95">1826 1828 8418 0 0,'0'0'1091'0'0,"0"0"-402"0"0,-1-1 101 0 0,-6-5-63 0 0,-8-9-41 0 0,0 0-34 0 0,8 7 558 0 0,7 8-111 0 0,0 0-76 0 0,0 0-106 0 0,0 0-119 0 0,0 8-105 0 0,6 14-267 0 0,8-9-37 0 0,3 3 3 0 0,-16-14-364 0 0,0 0 0 0 0,0 0 0 0 0,0 0 0 0 0,0 0 0 0 0,-1 1 1 0 0,1-1-1 0 0,0 0 0 0 0,-1 0 0 0 0,0 1 0 0 0,1-1 0 0 0,-1 1 1 0 0,0 1-29 0 0,0 62 507 0 0,0 1-86 0 0,6-30-241 0 0,8-10-46 0 0,-10-22-117 0 0,-2-1 1 0 0,1 1 0 0 0,0 0-1 0 0,-1 0 1 0 0,0 0 0 0 0,0 1 0 0 0,-1-1-1 0 0,1 0 1 0 0,-1 1 0 0 0,0-1 0 0 0,0 0-1 0 0,-1 1 1 0 0,0 4-18 0 0,0 120 135 0 0,0 89 125 0 0,0-214-251 0 0,0 0 0 0 0,-1 0 1 0 0,0-1-1 0 0,0 1 0 0 0,0 0 0 0 0,0-1 1 0 0,-1 1-1 0 0,0-1 0 0 0,1 0 1 0 0,-2 0-1 0 0,1 1 0 0 0,0-1 1 0 0,-1-1-1 0 0,0 2-9 0 0,-11 18 50 0 0,1 7 17 0 0,12-26-60 0 0,0-1 0 0 0,0 0 0 0 0,0 0 0 0 0,-1 0 0 0 0,1 0 0 0 0,-1 0 0 0 0,1 0 0 0 0,-1 0 1 0 0,0 0-1 0 0,0-1 0 0 0,-1 1 0 0 0,1-1 0 0 0,0 0 0 0 0,-1 1 0 0 0,0-1 0 0 0,1 0 0 0 0,-1-1 0 0 0,-2 2-7 0 0,-32 12 93 0 0,22 15-23 0 0,-7-21-26 0 0,-1-3-14 0 0,-7 6 3 0 0,22-8-23 0 0,0 0 0 0 0,-1 0 1 0 0,0-1-1 0 0,0-1 0 0 0,0 1 0 0 0,0-2 0 0 0,-1 1 1 0 0,1-1-1 0 0,-7 0-10 0 0,-17 0 25 0 0,-20 1-60 0 0,28-5-32 0 0,2-5-44 0 0,19 6 43 0 0,0 0 37 0 0,-9-7 36 0 0,8 4-66 0 0,-1-1-84 0 0,2 2 25 0 0,0-1-36 0 0,-1 0-40 0 0,-2-1-46 0 0,5 3 49 0 0,0 1 83 0 0,0 0 61 0 0,-1-1 67 0 0,-1 0-6 0 0,1 0-96 0 0,0 0-88 0 0,1 1 40 0 0,0 0-35 0 0,-2-2-202 0 0,2 1 137 0 0,-1 1-34 0 0,1-1-37 0 0,-1 0-39 0 0,-1 0-41 0 0,1-1-44 0 0,-4-2-266 0 0,-1-3-75 0 0,0 1-67 0 0,1 2-58 0 0,3 1-57 0 0,2 2-88 0 0,1 2 475 0 0,1-1-37 0 0,0 0-40 0 0,0 0-46 0 0,0-4-510 0 0,0 0-103 0 0,0-4-360 0 0,0-5-940 0 0</inkml:trace>
  <inkml:trace contextRef="#ctx0" brushRef="#br0" timeOffset="1163.3788">1647 1249 16444 0 0,'-1'-2'1163'0'0,"-5"-4"-470"0"0,-1 0-316 0 0,-1-3-43 0 0,0 1-39 0 0,1 2-33 0 0,1-1 175 0 0,5 6-115 0 0,1 1-112 0 0,0 0-92 0 0,0-8 26 0 0,1 1-72 0 0,1 0-70 0 0,0 2-68 0 0,1 0-66 0 0,0 2-65 0 0,1 0-62 0 0,0 0-62 0 0,1 2-57 0 0,0-1-58 0 0,0 1-55 0 0,1 1-54 0 0,1 0-50 0 0,-1 0-50 0 0,1 0-48 0 0,0 0-46 0 0,4 0-375 0 0,0 1-83 0 0,-7-1 580 0 0,1 0-43 0 0,-1 0-38 0 0,1 0-33 0 0,5 0-1129 0 0,6 0-1094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14443 0 0,'0'0'1136'0'0,"0"0"-440"0"0,0 1 59 0 0,0 5-109 0 0,0-4-670 0 0,0 0 51 0 0,0 1 46 0 0,0 0 40 0 0,0 2 152 0 0,0 2 74 0 0,0 19 960 0 0,0-13-810 0 0,0-6-290 0 0,0 0-46 0 0,0 0-56 0 0,0 0-65 0 0,0 4 72 0 0,0 1 0 0 0,1-1 1 0 0,0-1-1 0 0,0 1 0 0 0,3 9-104 0 0,26 39 432 0 0,-22-23-247 0 0,-5 5-36 0 0,-5 43 71 0 0,1-37-102 0 0,0 15 38 0 0,1 7-14 0 0,8 30 6 0 0,22 35 15 0 0,-25-85-106 0 0,-2 1 0 0 0,-2 0 0 0 0,-2 5-57 0 0,0 1 43 0 0,1 6 7 0 0,-1-28-21 0 0,1-1 0 0 0,2 1-1 0 0,5 26-28 0 0,9 5 28 0 0,-11-48-19 0 0,0 1-1 0 0,-1 0 0 0 0,-1 0 0 0 0,-1 0 0 0 0,-1 0 1 0 0,0 3-9 0 0,0 26 7 0 0,1-25-4 0 0,-1-1 1 0 0,-1 1-1 0 0,-1-1 0 0 0,-1 1 0 0 0,-1-1 0 0 0,-3 11-3 0 0,-23 27 3 0 0,21-19-19 0 0,5 10-32 0 0,3 4-37 0 0,2-2-38 0 0,-1 5-102 0 0,-1-51-137 0 0,0-1 33 0 0,0 5-251 0 0,0 9-1028 0 0,0-18 1228 0 0,0 0-44 0 0,0-2-156 0 0,0-1-103 0 0,0 1 295 0 0,0-1-35 0 0,0 0-38 0 0,0-1-40 0 0,0 0-43 0 0,0 0-47 0 0,0 0-49 0 0,0-1-53 0 0,0 0-54 0 0,0 0-59 0 0,0-1-60 0 0,0 0-64 0 0,0-1-242 0 0,0 0-95 0 0,0-4-345 0 0,0-5-908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3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95 179 9618 0 0,'-26'0'1072'0'0,"14"0"-425"0"0,6 0 38 0 0,5 0-98 0 0,1 0-48 0 0,0 0-43 0 0,0 1-44 0 0,0 5-44 0 0,0 5-123 0 0,1 24 269 0 0,-9 1-62 0 0,-22 16 4 0 0,21-12-270 0 0,6 7-47 0 0,5 54 69 0 0,0-29-126 0 0,-2-25 26 0 0,6 44-148 0 0,-3-74 10 0 0,0 0-1 0 0,1-1 1 0 0,0 1-1 0 0,2-1 1 0 0,0 0 0 0 0,7 14-10 0 0,-1-8 2 0 0,0-1 0 0 0,2 0 0 0 0,9 11-2 0 0,18 15-33 0 0,35 33 33 0 0,-72-76-4 0 0,1 1 0 0 0,-1-1 0 0 0,1-1 0 0 0,0 1 0 0 0,0 0 0 0 0,0-1 0 0 0,0 0 1 0 0,0-1-1 0 0,1 1 0 0 0,0-1 0 0 0,5 2 4 0 0,2-2-16 0 0,0 0 1 0 0,0-1 0 0 0,0-1 0 0 0,0 0-1 0 0,0-1 16 0 0,29 1-67 0 0,121 0-165 0 0,-108-6 180 0 0,-12-11 33 0 0,-30 9 29 0 0,-1-1 0 0 0,1 0 0 0 0,-2 0 0 0 0,8-9-10 0 0,53-40 99 0 0,-41 40-61 0 0,-21 13-28 0 0,-1 0-1 0 0,0 0 1 0 0,-1-1 0 0 0,1 0 0 0 0,-1 0 0 0 0,0-1-1 0 0,-1 0 1 0 0,0 0 0 0 0,0-1 0 0 0,0 0 0 0 0,-1-1-10 0 0,3-7 8 0 0,-1-1 0 0 0,0 0 0 0 0,-2 0 0 0 0,0-1 0 0 0,-1 0 0 0 0,2-14-8 0 0,-1 7 5 0 0,1 0 0 0 0,1 0 0 0 0,0 1 0 0 0,3-2-5 0 0,-2 9 7 0 0,-2-2 1 0 0,0 1 0 0 0,-2-1 0 0 0,0 0 0 0 0,-1 0-1 0 0,0 0 1 0 0,-1-9-8 0 0,0-27 28 0 0,-4-51-28 0 0,0 32-18 0 0,1 68-3 0 0,0 1-1 0 0,-1-1 1 0 0,1 1 0 0 0,-1 0 0 0 0,-1-1 0 0 0,1 1 0 0 0,-2-4 21 0 0,-9-13-136 0 0,0 7-23 0 0,-2 2-59 0 0,4 3 19 0 0,1 0-44 0 0,0-1-49 0 0,1-2-55 0 0,-5-18-1040 0 0,7 15 487 0 0,-1 2-88 0 0,2 8 448 0 0,-1 1-35 0 0,0 0-42 0 0,-3 0-47 0 0,0 1-373 0 0,0 2-109 0 0,-1 1-336 0 0,-6 0-859 0 0</inkml:trace>
  <inkml:trace contextRef="#ctx0" brushRef="#br0" timeOffset="261.5114">629 402 9986 0 0,'0'0'1465'0'0,"0"0"-1015"0"0,0 0-34 0 0,0 0-39 0 0,0 0-35 0 0,0 2 120 0 0,0 3-44 0 0,0 31 478 0 0,0 0-96 0 0,0 0-90 0 0,0 1-83 0 0,0 0-77 0 0,0 1-70 0 0,0-1-65 0 0,0 1-57 0 0,0-4-79 0 0,0 0-38 0 0,0 35 151 0 0,0-5-110 0 0,0 114 348 0 0,0-102-312 0 0,8-5-99 0 0,8-3-48 0 0,-10-48-110 0 0,-2 0 0 0 0,0 1 0 0 0,0 0 1 0 0,-1 18-62 0 0,-3-5-30 0 0,0-1 82 0 0,0 65 340 0 0,0-58-301 0 0,0-17-108 0 0,0 0-75 0 0,0 3-108 0 0,0-13 54 0 0,0 0-33 0 0,0 0-38 0 0,0 0-38 0 0,0 1-42 0 0,0 0-44 0 0,0-10 45 0 0,0-2-36 0 0,0-1-39 0 0,0-1-43 0 0,0 0-44 0 0,0 1-50 0 0,0 1-54 0 0,0 2-61 0 0,0 3-62 0 0,0 1-55 0 0,0 0-46 0 0,0-1-37 0 0,0-1-430 0 0,0-5 327 0 0,0-1 69 0 0,0 0-101 0 0,0 0-113 0 0,0 0-97 0 0,0 0-327 0 0,0 0-852 0 0</inkml:trace>
  <inkml:trace contextRef="#ctx0" brushRef="#br0" timeOffset="533.5649">1253 1471 9442 0 0,'0'0'1221'0'0,"0"0"-503"0"0,0 0-334 0 0,0 0-46 0 0,0 0 246 0 0,0 0-67 0 0,0 0-39 0 0,0 7 404 0 0,0 25-260 0 0,0 0-63 0 0,0 1-58 0 0,0-1-54 0 0,0 1-48 0 0,0 0-44 0 0,0 0-40 0 0,0 0-35 0 0,0 27 151 0 0,0-1-71 0 0,0 134 647 0 0,0-112-488 0 0,0-42-332 0 0,0-10-66 0 0,0 43 117 0 0,0-26-49 0 0,-7-8-15 0 0,-9-10-34 0 0,2-5-46 0 0,5-4-16 0 0,9-17-72 0 0,0-1-1 0 0,-1 1 1 0 0,1-1-1 0 0,-1 0 1 0 0,1 1-1 0 0,-1-1 1 0 0,0 0-1 0 0,0 0 1 0 0,1 1-1 0 0,-1-1 1 0 0,0 0-1 0 0,0 0 1 0 0,0 0-1 0 0,0 0 1 0 0,0 0-1 0 0,-1 0 1 0 0,1 0-1 0 0,0-1 1 0 0,0 1-1 0 0,0 0 0 0 0,-1-1 1 0 0,1 1-1 0 0,0-1 1 0 0,-1 1-1 0 0,1-1 1 0 0,-1 0-1 0 0,1 1 1 0 0,-1-1-1 0 0,1 0 1 0 0,0 0-1 0 0,-1 0 1 0 0,1 0-1 0 0,-1 0 1 0 0,1 0-1 0 0,-1-1 1 0 0,1 1-1 0 0,0 0 1 0 0,-1-1-6 0 0,0 1 4 0 0,-1 0 0 0 0,1 0 1 0 0,-1 0-1 0 0,1 0 0 0 0,0 0 0 0 0,-1 0 1 0 0,1 1-1 0 0,-1-1 0 0 0,1 1 1 0 0,0 0-1 0 0,-1 0 0 0 0,1 0 0 0 0,0 0 1 0 0,-2 1-5 0 0,-3 10-7 0 0,-1-2-34 0 0,-12-19-52 0 0,7 2 23 0 0,-2 0-34 0 0,-1 2-48 0 0,-2 3-60 0 0,-7-1-271 0 0,1-6-44 0 0,9 0 136 0 0,1-1-40 0 0,-4-5-178 0 0,1-2-93 0 0,1 0-108 0 0,8 8 358 0 0,0 0-32 0 0,0 0-80 0 0,-1 0-44 0 0,1 0-46 0 0,0 1-49 0 0,-8-9-570 0 0,7 5 335 0 0,2 1 72 0 0,2-1-100 0 0,1-3-113 0 0,2 0-96 0 0,1-5-328 0 0,1-12-856 0 0</inkml:trace>
  <inkml:trace contextRef="#ctx0" brushRef="#br0" timeOffset="699.1283">1209 1248 10882 0 0,'0'0'1283'0'0,"0"-1"-467"0"0,0-2-181 0 0,0 0-55 0 0,0-3-71 0 0,0 0-55 0 0,0-2-50 0 0,0-1-45 0 0,0-4 103 0 0,0 0-76 0 0,0 2-61 0 0,0 2-44 0 0,0 5-92 0 0,-1 2-35 0 0,-1 1-38 0 0,-3 1-39 0 0,3 0-123 0 0,0 0 48 0 0,-7 0 131 0 0,5 0-115 0 0,2 0-46 0 0,0 0-39 0 0,-1 0-61 0 0,1 0-67 0 0,0 0-80 0 0,1 0-91 0 0,2 0 157 0 0,0 0 57 0 0,0 0 51 0 0,0 0 41 0 0,2 0 32 0 0,2 0 123 0 0,-3 0-110 0 0,0 0-61 0 0,-1 0-6 0 0,0 0-34 0 0,0 0-38 0 0,1 0-43 0 0,-1 0-68 0 0,1 0-60 0 0,0 0-66 0 0,0 0-73 0 0,0 0-77 0 0,0 0-83 0 0,0 0-90 0 0,1 0-95 0 0,-3 0-130 0 0,0 1-73 0 0,7 5-2185 0 0,5 7 1155 0 0,13 12-876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3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45 12515 0 0,'0'-5'359'0'0,"0"0"-40"0"0,-1-3 224 0 0,0 1-135 0 0,-4-4 435 0 0,1 9-521 0 0,0 0 41 0 0,-2 0 60 0 0,0 1 78 0 0,0 0-115 0 0,0 1 49 0 0,0 0 53 0 0,-1 0 60 0 0,-8 0 12 0 0,0 0-93 0 0,9 0-77 0 0,5 0-65 0 0,1 0-51 0 0,0 0-44 0 0,0 0 125 0 0,0 0-100 0 0,7 0-87 0 0,23 0-54 0 0,-30 0-111 0 0,1 0 0 0 0,0 0 0 0 0,-1 0 0 0 0,1 0 0 0 0,0 0 0 0 0,-1 0 0 0 0,1 0 0 0 0,0 0 0 0 0,-1 0 0 0 0,1 1-1 0 0,-1-1 1 0 0,1 0 0 0 0,0 0 0 0 0,-1 1 0 0 0,1-1 0 0 0,-1 0 0 0 0,1 1 0 0 0,-1-1 0 0 0,1 1 0 0 0,-1-1 0 0 0,1 1 0 0 0,-1-1 0 0 0,0 1-1 0 0,1-1 1 0 0,-1 1 0 0 0,1-1-3 0 0,22 17 23 0 0,2-1 0 0 0,0-1-1 0 0,0-2 1 0 0,2 0-23 0 0,-26-12 0 0 0,28 12 14 0 0,-22-10-13 0 0,-1 0 0 0 0,1 0 0 0 0,-1 0 0 0 0,0 1 0 0 0,0 0 0 0 0,0 0 0 0 0,-1 0 0 0 0,0 1 0 0 0,1 1-1 0 0,9 7 0 0 0,1 0 0 0 0,0 0 0 0 0,1-2 0 0 0,13 8 0 0 0,2 1 2 0 0,-13-7 1 0 0,22 11 9 0 0,33-9 4 0 0,-22 14-17 0 0,-23-15 14 0 0,-22-12-10 0 0,-1 1 0 0 0,1 1 1 0 0,-1-1-1 0 0,0 1 0 0 0,0 0 0 0 0,0 0 0 0 0,-1 0 0 0 0,0 1 0 0 0,1 0-3 0 0,-3-1 1 0 0,0 0-1 0 0,1-1 1 0 0,-1 1-1 0 0,1-1 1 0 0,-1 0-1 0 0,1 0 1 0 0,0 0-1 0 0,1-1 1 0 0,-1 1-1 0 0,0-1 1 0 0,1 0-1 0 0,-1 0 1 0 0,1-1-1 0 0,-1 1 1 0 0,1-1 0 0 0,0 0-1 0 0,0 0 1 0 0,0-1-1 0 0,-1 1 1 0 0,2-1-1 0 0,-4 0 0 0 0,0 0 1 0 0,0 0-1 0 0,1 0 1 0 0,-1 0 0 0 0,0 0-1 0 0,0 1 1 0 0,0-1-1 0 0,0 1 1 0 0,0 0 0 0 0,0-1-1 0 0,0 1 1 0 0,0 0-1 0 0,0 0 1 0 0,-1 0-1 0 0,1 0 1 0 0,0 1 0 0 0,0-1-1 0 0,-1 0 1 0 0,1 1-1 0 0,-1-1 1 0 0,1 1 0 0 0,-1-1-1 0 0,0 1 1 0 0,0 0-1 0 0,1 0 0 0 0,-1 0 1 0 0,-1-1 1 0 0,1 0-1 0 0,0 1 0 0 0,0-1 0 0 0,0 0 0 0 0,1 0 0 0 0,-1 1 1 0 0,0-1-1 0 0,0 0 0 0 0,1 0 0 0 0,-1 0 0 0 0,0-1 0 0 0,1 1 1 0 0,-1 0-1 0 0,1 0 0 0 0,-1-1 0 0 0,1 1 0 0 0,0-1 0 0 0,-1 1 1 0 0,1-1-1 0 0,-1 0 0 0 0,1 0 0 0 0,0 1 0 0 0,1-1-1 0 0,4 0 24 0 0,-7 7 24 0 0,0 23 4 0 0,0-30-51 0 0,0 0 1 0 0,1 0-1 0 0,-1 1 0 0 0,0-1 0 0 0,0 0 0 0 0,0 0 0 0 0,0 0 0 0 0,0 1 0 0 0,0-1 1 0 0,0 0-1 0 0,0 0 0 0 0,0 1 0 0 0,0-1 0 0 0,0 0 0 0 0,0 0 0 0 0,0 1 0 0 0,0-1 1 0 0,0 0-1 0 0,0 0 0 0 0,-1 0 0 0 0,1 1 0 0 0,0-1 0 0 0,0 0 0 0 0,0 0 0 0 0,0 1 1 0 0,0-1-1 0 0,0 0 0 0 0,-1 0 0 0 0,1 0 0 0 0,0 0 0 0 0,0 1 0 0 0,0-1 0 0 0,0 0 1 0 0,-1 0-1 0 0,1 0 0 0 0,0 0 0 0 0,0 0 0 0 0,-1 0 0 0 0,1 0 0 0 0,0 1 0 0 0,0-1 1 0 0,0 0-1 0 0,-1 0 0 0 0,1 0 0 0 0,0 0 0 0 0,0 0 0 0 0,-1 0 0 0 0,1 0 0 0 0,0 0 1 0 0,0 0-1 0 0,-1 0 0 0 0,1 0 0 0 0,0 0 0 0 0,0-1 0 0 0,0 1 0 0 0,-1 0 0 0 0,1 0-1 0 0,-3 1 7 0 0,1-1 0 0 0,-1 1-1 0 0,0 0 1 0 0,1 0-1 0 0,0 0 1 0 0,-1 0 0 0 0,1 0-1 0 0,-1 1 1 0 0,1-1 0 0 0,0 1-1 0 0,0-1 1 0 0,0 1-1 0 0,0 0 1 0 0,0 0 0 0 0,0 0-1 0 0,1 0 1 0 0,-1 0 0 0 0,1 0-1 0 0,-1 1 1 0 0,1-1-1 0 0,0 0 1 0 0,0 1 0 0 0,0-1-1 0 0,-1 2-6 0 0,-31 42 79 0 0,27-40-63 0 0,0 1 0 0 0,0-2 0 0 0,-1 1 0 0 0,0-1 0 0 0,-5 3-16 0 0,-3-2 26 0 0,12-5-21 0 0,0 0 1 0 0,0 0-1 0 0,1 0 0 0 0,-1 0 0 0 0,0 1 0 0 0,1-1 0 0 0,-1 1 0 0 0,1 0 0 0 0,0-1 0 0 0,-2 3-5 0 0,-48 62 65 0 0,23-41-43 0 0,-1-3 0 0 0,-1 0 0 0 0,-30 15-22 0 0,4-1 2 0 0,-47 53-8 0 0,72-69 2 0 0,14-10 4 0 0,1 1-1 0 0,1 1 0 0 0,0 0 0 0 0,-11 12 1 0 0,6-3-7 0 0,-20 20-28 0 0,14-21-27 0 0,8-14-18 0 0,1 2-85 0 0,9 3 17 0 0,4-2-36 0 0,1-2-29 0 0,-1-1-45 0 0,-4-3-52 0 0,-4-2-59 0 0,9-1 36 0 0,2 0-44 0 0,1 0-49 0 0,1 0-49 0 0,0 0-53 0 0,0 0-61 0 0,0 0-66 0 0,0 0-73 0 0,0-1 146 0 0,0 0 41 0 0,0-1 40 0 0,0 1 38 0 0,0-1-121 0 0,0 0 65 0 0,0 1 62 0 0,0-1 57 0 0,0 0 52 0 0,0 1 49 0 0,0 0 43 0 0,0-1 39 0 0,0 0-112 0 0,0-1 100 0 0,1 1 70 0 0,0-2-142 0 0,0 1 32 0 0,0 2 70 0 0,0 0-58 0 0,0 0-70 0 0,0-1-82 0 0,4-1-638 0 0,2 1-83 0 0,2 0-305 0 0,7 2-806 0 0</inkml:trace>
  <inkml:trace contextRef="#ctx0" brushRef="#br0" timeOffset="387.4368">1739 45 11034 0 0,'0'-15'1106'0'0,"0"5"-403"0"0,0 4-156 0 0,0 0-47 0 0,0 2 45 0 0,0 2-76 0 0,0 1-59 0 0,0 1-42 0 0,0 0 292 0 0,0 0-82 0 0,0 0-70 0 0,0 0-72 0 0,0 0-74 0 0,0 0-60 0 0,-1 0-44 0 0,-6 0-37 0 0,6 0-203 0 0,-1 0 0 0 0,1 0 0 0 0,-1 0 0 0 0,1 0 1 0 0,-1 1-1 0 0,1-1 0 0 0,-1 1 0 0 0,1-1 0 0 0,-1 1 1 0 0,1-1-1 0 0,0 1 0 0 0,-1 0 0 0 0,1-1 0 0 0,0 1 0 0 0,-1 0 1 0 0,1 0-1 0 0,0 0 0 0 0,0 1-18 0 0,-15 23 236 0 0,1 0-93 0 0,-10-4-48 0 0,11-15-56 0 0,13-5-31 0 0,-1 0-1 0 0,0-1 1 0 0,0 1 0 0 0,0 0-1 0 0,1 0 1 0 0,-1 0 0 0 0,0 0-1 0 0,1 0 1 0 0,-1 1-1 0 0,1-1 1 0 0,-1 0 0 0 0,1 1-1 0 0,0-1 1 0 0,0 1-1 0 0,-1-1 1 0 0,1 1 0 0 0,0 0-1 0 0,0-1 1 0 0,1 1 0 0 0,-1 0-1 0 0,0 0 1 0 0,0 1-8 0 0,-6 11 27 0 0,3-7-13 0 0,0 0 0 0 0,-1 0 0 0 0,0 0 0 0 0,0 0 1 0 0,-1-1-1 0 0,1 0 0 0 0,-1 0 0 0 0,-6 4-14 0 0,-57 37 63 0 0,50-37-51 0 0,1 2 0 0 0,1 1 1 0 0,0 0-1 0 0,-6 7-12 0 0,-155 158 75 0 0,172-172-68 0 0,0 0 0 0 0,-1 0-1 0 0,1 0 1 0 0,-1-1 0 0 0,-6 3-7 0 0,-24 7 22 0 0,24 4-11 0 0,12-18-12 0 0,1 1 1 0 0,-1-1-1 0 0,1 0 0 0 0,-1 0 0 0 0,0 0 0 0 0,1 0 0 0 0,-1 0 1 0 0,0 0-1 0 0,0-1 0 0 0,0 1 0 0 0,1 0 0 0 0,-1 0 0 0 0,0 0 0 0 0,0-1 1 0 0,0 1-1 0 0,0-1 0 0 0,0 1 0 0 0,-1-1 0 0 0,1 1 0 0 0,0-1 0 0 0,0 1 1 0 0,0-1-1 0 0,0 0 0 0 0,0 0 0 0 0,-1 1 0 0 0,1-1 0 0 0,0 0 1 0 0,0 0-1 0 0,0 0 0 0 0,-1-1 0 0 0,1 1 1 0 0,0 0-1 0 0,1 0 1 0 0,0 0-1 0 0,0 0 1 0 0,-1 0-1 0 0,1 0 1 0 0,0 0-1 0 0,0 0 0 0 0,-1 0 1 0 0,1 0-1 0 0,0 0 1 0 0,0 0-1 0 0,0 0 0 0 0,-1 0 1 0 0,1 0-1 0 0,0 0 1 0 0,0 0-1 0 0,-1 0 0 0 0,1 0 1 0 0,0 0-1 0 0,0 0 1 0 0,-1 0-1 0 0,1 0 1 0 0,0 0-1 0 0,0 0 0 0 0,0 1 1 0 0,-1-1-1 0 0,1 0 1 0 0,0 0-1 0 0,0 0 0 0 0,0 0 1 0 0,0 1-1 0 0,-1-1 1 0 0,1 0-1 0 0,0 0 1 0 0,0 0-1 0 0,0 1 0 0 0,0-1 1 0 0,0 0-1 0 0,0 0 1 0 0,0 0-1 0 0,0 1 0 0 0,0-1 1 0 0,-1 0-1 0 0,1 0 1 0 0,0 1-1 0 0,0-1 0 0 0,0 0 1 0 0,0 0-1 0 0,0 1 1 0 0,0-1-1 0 0,1 0 1 0 0,-1 0-1 0 0,0 1 0 0 0,0-1 1 0 0,0 0-1 0 0,0 0 1 0 0,0 1 0 0 0,0 28-55 0 0,0-28 54 0 0,0-1 0 0 0,0 0 0 0 0,0 0 0 0 0,0 0 1 0 0,0 1-1 0 0,0-1 0 0 0,-1 0 0 0 0,1 0 0 0 0,0 1 0 0 0,0-1 0 0 0,0 0 0 0 0,0 0 0 0 0,0 1 1 0 0,0-1-1 0 0,1 0 0 0 0,-1 0 0 0 0,0 0 0 0 0,0 1 0 0 0,0-1 0 0 0,0 0 0 0 0,0 0 0 0 0,0 1 1 0 0,0-1-1 0 0,0 0 0 0 0,0 0 0 0 0,1 0 0 0 0,-1 1 0 0 0,0-1 0 0 0,0 0 0 0 0,0 0 0 0 0,0 0 1 0 0,1 0-1 0 0,-1 1 0 0 0,0-1 0 0 0,0 0 0 0 0,0 0 0 0 0,1 0 0 0 0,-1 0 0 0 0,0 0 0 0 0,0 0 1 0 0,1 0-1 0 0,-1 0 0 0 0,0 0 0 0 0,0 0 0 0 0,1 0 0 0 0,-1 0 0 0 0,0 0 0 0 0,0 0 0 0 0,0 0 1 0 0,1 0-1 0 0,-1 0 0 0 0,0 0 0 0 0,0 0 0 0 0,1 0 0 0 0,-1 0 0 0 0,0 0 0 0 0,1 0 1 0 0,28 0-50 0 0,-28 0 47 0 0,0 0 1 0 0,-1 0 0 0 0,1 0 0 0 0,-1 0 0 0 0,1 0-1 0 0,0 0 1 0 0,-1 0 0 0 0,1 0 0 0 0,0 0 0 0 0,-1 1-1 0 0,1-1 1 0 0,-1 0 0 0 0,1 0 0 0 0,0 1 0 0 0,-1-1-1 0 0,1 0 1 0 0,-1 1 0 0 0,1-1 0 0 0,-1 1 0 0 0,1-1-1 0 0,-1 0 1 0 0,1 1 0 0 0,-1-1 0 0 0,0 1 0 0 0,1-1-1 0 0,-1 1 3 0 0,30 29-45 0 0,-30-30 43 0 0,0 1 1 0 0,1 0-1 0 0,-1-1 0 0 0,1 1 1 0 0,-1-1-1 0 0,1 0 0 0 0,-1 1 1 0 0,1-1-1 0 0,-1 1 1 0 0,1-1-1 0 0,-1 0 0 0 0,1 1 1 0 0,-1-1-1 0 0,1 0 0 0 0,-1 0 1 0 0,1 1-1 0 0,0-1 0 0 0,-1 0 1 0 0,1 0-1 0 0,0 0 1 0 0,-1 0-1 0 0,1 0 0 0 0,0 0 1 0 0,-1 0-1 0 0,1 0 0 0 0,0 0 2 0 0,3 1-4 0 0,1-1 1 0 0,-1 1-1 0 0,1 0 0 0 0,-1 0 0 0 0,1 1 0 0 0,-1-1 0 0 0,0 1 1 0 0,0 0-1 0 0,0 0 0 0 0,0 0 0 0 0,0 1 0 0 0,0 0 4 0 0,1 0-5 0 0,0 0 0 0 0,0 0 0 0 0,0-1 0 0 0,0 1 0 0 0,0-1 0 0 0,0 0 0 0 0,1-1 0 0 0,-1 1 0 0 0,1-1 0 0 0,-1 0 0 0 0,1-1 0 0 0,2 1 5 0 0,23-1-24 0 0,-18-1 14 0 0,0 1 0 0 0,-1 0 0 0 0,1 1 0 0 0,0 0 0 0 0,-1 1 0 0 0,7 2 10 0 0,41 26-30 0 0,-37-26 21 0 0,0-1 0 0 0,1 0-1 0 0,-1-2 1 0 0,1-1 0 0 0,18-2 9 0 0,14 0 17 0 0,-51 3-14 0 0,-1-1 1 0 0,1 0-1 0 0,-1 1 1 0 0,1 0-1 0 0,-1 0 0 0 0,1 0 1 0 0,-1 1-1 0 0,1-1 1 0 0,-1 1-1 0 0,0 0 1 0 0,0 0-1 0 0,0 1 0 0 0,3 1-3 0 0,-3-1 7 0 0,1 0-1 0 0,0 0 0 0 0,0 0 1 0 0,0-1-1 0 0,0 0 0 0 0,0 0 1 0 0,0-1-1 0 0,1 1 0 0 0,-1-1 1 0 0,0 0-1 0 0,1-1 0 0 0,-1 1 1 0 0,6-1-7 0 0,19 0-27 0 0,-24 0-57 0 0,-5 0-103 0 0,-1 0 39 0 0,0 0-45 0 0,0 0-48 0 0,0 0-56 0 0,0 0-59 0 0,0 0-69 0 0,0 0-78 0 0,0 0-88 0 0,0 0-91 0 0,0 0-79 0 0,0 0-62 0 0,0 0-42 0 0,0 0-450 0 0,0 0 352 0 0,0 0 79 0 0,0 0-96 0 0,0 0-109 0 0,0 0-92 0 0,0 0-325 0 0,0 0-854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3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12771 0 0,'0'-2'1052'0'0,"0"-4"-421"0"0,0 0-285 0 0,0-2-34 0 0,0-7 234 0 0,0 8-72 0 0,0 6-69 0 0,0 1-74 0 0,0 0-66 0 0,0 0-57 0 0,0 0-41 0 0,0 8 95 0 0,-1 36-40 0 0,-1-1-87 0 0,2 2-35 0 0,1-32-76 0 0,-1-1 0 0 0,2 0 0 0 0,-1 0 0 0 0,2 1 0 0 0,0 1-24 0 0,27 45 126 0 0,-27-43-97 0 0,0 0 0 0 0,-1 0 0 0 0,0 0 0 0 0,-2 1 0 0 0,0-1 0 0 0,-2 16-29 0 0,1-12 27 0 0,0 0 0 0 0,2 1 0 0 0,0-1 0 0 0,1 1-1 0 0,3 8-26 0 0,24 60 64 0 0,-14 0 3 0 0,-1-38 46 0 0,16 35-113 0 0,-23-68 14 0 0,0-1 0 0 0,2 0 0 0 0,6 10-14 0 0,-5-13 8 0 0,2-1 0 0 0,-1 0 0 0 0,2 0 0 0 0,7 5-8 0 0,-12-10 2 0 0,1-1 0 0 0,-1 1 0 0 0,0 1 0 0 0,-1 0 0 0 0,0 0 0 0 0,-1 0 0 0 0,1 2-2 0 0,0 3 2 0 0,-7-12-2 0 0,1-1 1 0 0,0 1-1 0 0,0 0 1 0 0,0 0-1 0 0,0-1 1 0 0,0 1-1 0 0,0 0 0 0 0,0-1 1 0 0,0 1-1 0 0,0-1 1 0 0,1 1-1 0 0,-1-1 0 0 0,1 0 1 0 0,-1 1-1 0 0,1-1 1 0 0,-1 0-1 0 0,1 0 0 0 0,0 0 1 0 0,0 0-1 0 0,-1-1 1 0 0,1 1-1 0 0,1 0 0 0 0,11 6 5 0 0,8 5 9 0 0,-15-7-1 0 0,0-1-1 0 0,1 0 1 0 0,0 0 0 0 0,0-1-1 0 0,4 1-12 0 0,-8-3 8 0 0,-1 0-1 0 0,1-1 1 0 0,0 1-1 0 0,-1-1 1 0 0,1 0-1 0 0,0 0 1 0 0,-1 0 0 0 0,1 0-1 0 0,0-1 1 0 0,-1 0-1 0 0,1 0 1 0 0,-1 0-1 0 0,1 0 1 0 0,-1 0-1 0 0,1 0 1 0 0,0-2-8 0 0,40-26 110 0 0,-14 15-29 0 0,-24 12-63 0 0,1-1 0 0 0,-1 0 0 0 0,0-1 1 0 0,0 0-1 0 0,0 1 0 0 0,0-2 0 0 0,0 1 0 0 0,-1-1 1 0 0,0 0-19 0 0,30-27 90 0 0,-25 24-68 0 0,0 0 1 0 0,0-1-1 0 0,-1 0 1 0 0,0 0-1 0 0,-1-1 0 0 0,0 0 1 0 0,-1-1-1 0 0,0 0 1 0 0,0 0-1 0 0,0-2-22 0 0,8-69 84 0 0,-12 70-68 0 0,1 1 0 0 0,0 0 0 0 0,1 0-1 0 0,0 0 1 0 0,1 1 0 0 0,4-6-16 0 0,-5 9 11 0 0,0 0 0 0 0,0 0 0 0 0,-1-1 0 0 0,0 1 0 0 0,0-1-1 0 0,0 0 1 0 0,-1 0 0 0 0,-1-1 0 0 0,1 1 0 0 0,-1-1 0 0 0,-1 1 0 0 0,0-1 0 0 0,0 1 0 0 0,0-1 0 0 0,-1 0 0 0 0,-1-3-11 0 0,1-149 108 0 0,0 62-74 0 0,-6 58-59 0 0,-7 14-78 0 0,4 11-7 0 0,0-4-46 0 0,2-14-125 0 0,4 16 72 0 0,-2 3-40 0 0,-3 5-107 0 0,-3 4-80 0 0,5 4 135 0 0,2-2-36 0 0,-4-6-364 0 0,3 2-93 0 0,3 4 333 0 0,0 0-42 0 0,-1 1-47 0 0,0 0-55 0 0,-2 1-58 0 0,-1 0-66 0 0,-2 1-72 0 0,-2 1-76 0 0,1 0-308 0 0,0 0-116 0 0,-2 0-370 0 0,-5 0-960 0 0</inkml:trace>
  <inkml:trace contextRef="#ctx0" brushRef="#br0" timeOffset="229.0566">315 490 13947 0 0,'0'2'1346'0'0,"0"4"-529"0"0,-2 7-235 0 0,-1-5-57 0 0,-3-2-49 0 0,-1-2-41 0 0,-13 9 390 0 0,15 4-322 0 0,10 11-75 0 0,8 2-127 0 0,-1-1-60 0 0,-5-6-50 0 0,-3-2 9 0 0,-2 2 54 0 0,-3 10 17 0 0,0 0-83 0 0,-1 15-14 0 0,1-34-130 0 0,1-1 0 0 0,1 0 0 0 0,0 1 0 0 0,1-1-1 0 0,1 0 1 0 0,2 9-44 0 0,25 37 151 0 0,-26-41-126 0 0,-1 1-1 0 0,-1-1 0 0 0,0 1 1 0 0,-1 0-1 0 0,-1-1 1 0 0,-1 1-1 0 0,-1 1-24 0 0,0 45 66 0 0,2-57-61 0 0,0-1 0 0 0,1 0 0 0 0,0 0 0 0 0,0 1 0 0 0,0-1 0 0 0,1 0 0 0 0,0 0 0 0 0,1-1 0 0 0,-1 1 0 0 0,1 0 0 0 0,3 5-5 0 0,10 23-15 0 0,-9 19-61 0 0,-7-33-25 0 0,0-5-66 0 0,1-9-85 0 0,5 1-109 0 0,-3-5 128 0 0,1 0 45 0 0,-1 1 88 0 0,1 0 58 0 0,3 6-1 0 0,-2-3-64 0 0,-3-3-29 0 0,0 2-74 0 0,0-2-34 0 0,-1 1-75 0 0,0 1-83 0 0,0-1-95 0 0,0 1-103 0 0,0 1-115 0 0,-1 0-124 0 0,0-3 370 0 0,0 0-35 0 0,0-4 504 0 0,0 7-862 0 0,1-3 392 0 0,-1 0-34 0 0,1 0-38 0 0,0 0-42 0 0,1-1-48 0 0,1 1-52 0 0,-1-2 96 0 0,1-1-32 0 0,4 1-705 0 0,2 0-379 0 0,7-2-978 0 0</inkml:trace>
  <inkml:trace contextRef="#ctx0" brushRef="#br0" timeOffset="472.2037">938 1293 12179 0 0,'0'12'738'0'0,"0"0"-42"0"0,0 0-41 0 0,0 0-40 0 0,0 0-38 0 0,0 0-39 0 0,0 0-36 0 0,0 0-35 0 0,0 0-34 0 0,0 0-33 0 0,0 11 307 0 0,0 1-117 0 0,0 0-107 0 0,0-8-203 0 0,0 0-45 0 0,0 1-41 0 0,0-1-38 0 0,0 17 57 0 0,0-1-112 0 0,0-7-82 0 0,0 0-40 0 0,0 92-223 0 0,0-76 264 0 0,0-19 48 0 0,0 0 53 0 0,0-1 61 0 0,0 1 71 0 0,-5 30-167 0 0,-14 0-14 0 0,6-22-25 0 0,10-22-29 0 0,2-1 1 0 0,-1 0 1 0 0,0 0 0 0 0,-1 0 0 0 0,1-1-1 0 0,-2 1 1 0 0,1-1 0 0 0,0 1 0 0 0,-1-1 0 0 0,-1 0-1 0 0,1-1 1 0 0,-1 1 0 0 0,1-1 0 0 0,-3 1-20 0 0,-28 31 116 0 0,-14 15 18 0 0,42-45-117 0 0,0-1 0 0 0,0 0 0 0 0,-1 0 0 0 0,0-1 1 0 0,-4 2-18 0 0,-11 1 5 0 0,1-1-37 0 0,-1 7-49 0 0,10-5-1 0 0,-2-2-54 0 0,-2-2-77 0 0,-4-3-100 0 0,16-2 229 0 0,-5 0-111 0 0,0 0-40 0 0,1 0-36 0 0,0 0-33 0 0,-9-2-396 0 0,2-1-100 0 0,4-1 101 0 0,1-2-39 0 0,8 5 526 0 0,1-1 0 0 0,-1 0-1 0 0,1 0 1 0 0,0 0-1 0 0,0-1 1 0 0,0 1 0 0 0,0 0-1 0 0,0-1 1 0 0,0 1 0 0 0,0-1-1 0 0,0-2 213 0 0,-3-6-928 0 0,2 0-79 0 0,2 5 464 0 0,-1 0-35 0 0,0 1-38 0 0,0-1-45 0 0,-4-3-493 0 0,0 1-101 0 0,-4-3-346 0 0,-5-5-910 0 0</inkml:trace>
  <inkml:trace contextRef="#ctx0" brushRef="#br0" timeOffset="713.0254">983 981 12955 0 0,'0'-7'369'0'0,"0"1"72"0"0,0-2 117 0 0,0-14 1151 0 0,0 13-1012 0 0,0 2-144 0 0,0 0-99 0 0,0 2-157 0 0,0 2-194 0 0,0 1-35 0 0,0 0-36 0 0,0 1-40 0 0,0-1-43 0 0,0 1-45 0 0,0-6 449 0 0,0 7-107 0 0,0 0-93 0 0,0 0-93 0 0,0 0-96 0 0,0 0-112 0 0,0 0 26 0 0,0 0-36 0 0,0 0-41 0 0,0 0-44 0 0,0 0-50 0 0,1 0-58 0 0,1 0-68 0 0,2 0-76 0 0,-2 0 226 0 0,-1 0 66 0 0,1 0 57 0 0,-1 0 47 0 0,1 0 8 0 0,2 0 64 0 0,-2 0-30 0 0,0 0-68 0 0,-1 0 9 0 0,0 0-39 0 0,1 0-43 0 0,0 0-48 0 0,0 0-79 0 0,0 0-67 0 0,0 0-76 0 0,1 0-81 0 0,0 0-88 0 0,0 0-94 0 0,1 0-102 0 0,0 0-107 0 0,1 0-132 0 0,2 0-102 0 0,2 0-333 0 0,7 0-865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3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92 12803 0 0,'-23'-2'1078'0'0,"10"-5"-67"0"0,6-4-76 0 0,5-6-89 0 0,2 11-45 0 0,0 5-58 0 0,0 1-73 0 0,0 0-81 0 0,0 1-80 0 0,0 5-66 0 0,0 10 245 0 0,0 1-107 0 0,-1 2-96 0 0,0 0-87 0 0,1-1-117 0 0,-1 0-50 0 0,0 0-46 0 0,1 1-38 0 0,0 7 6 0 0,0 0-45 0 0,6 53 137 0 0,0-49-83 0 0,23 59 27 0 0,-14 0-58 0 0,-2-43-74 0 0,-7-27-35 0 0,-1-1 0 0 0,-1 1 0 0 0,0 0 0 0 0,-1 0 0 0 0,-2 0 0 0 0,0 0-22 0 0,0 2 16 0 0,1-1-1 0 0,1 1 1 0 0,1-1 0 0 0,1 0-1 0 0,0 0 1 0 0,8 15-16 0 0,-9-21 8 0 0,-1-5 0 0 0,0 0 0 0 0,-1 1 1 0 0,-1-1-1 0 0,1 0 0 0 0,-2 1 1 0 0,1-1-1 0 0,-1 1 0 0 0,-1 0-8 0 0,1-1 7 0 0,0-1-1 0 0,0 0 0 0 0,1 0 0 0 0,0 0 0 0 0,1 7-6 0 0,14 30 17 0 0,-12-37-11 0 0,-1 0-1 0 0,1 1 1 0 0,-2 0 0 0 0,1 0-1 0 0,-1 0 1 0 0,-1 0 0 0 0,0 0-1 0 0,0 0 1 0 0,-1 1-6 0 0,0 141 62 0 0,0-79-11 0 0,0-35-137 0 0,0-31-7 0 0,0-5-40 0 0,0-1-50 0 0,0 0-70 0 0,1 0-86 0 0,6 0-91 0 0,8 0-95 0 0,0 0-111 0 0,-9 0-125 0 0,-5 0 331 0 0,-1 0-35 0 0,0 0-35 0 0,0-1-37 0 0,0-1-39 0 0,0-2-41 0 0,0-9-415 0 0,0-1-74 0 0,0-1-66 0 0,0-2-59 0 0,0 0-53 0 0,0-1-45 0 0,0-15-1439 0 0,0 25 1825 0 0,0-1-87 0 0,0-2-293 0 0,0-5-755 0 0</inkml:trace>
  <inkml:trace contextRef="#ctx0" brushRef="#br0" timeOffset="280.4058">94 449 7250 0 0,'1'-20'698'0'0,"0"14"-456"0"0,-1 0 0 0 0,0-1 0 0 0,0 1-1 0 0,0 0 1 0 0,-1 0 0 0 0,0 0 0 0 0,0 0 0 0 0,0 0-1 0 0,-1 0 1 0 0,-1-2-242 0 0,-9-14 689 0 0,0 2-22 0 0,9 16-505 0 0,1-1 0 0 0,0 1 0 0 0,0 0-1 0 0,1-1 1 0 0,-1 0 0 0 0,1 1 0 0 0,0-1 0 0 0,0 0-1 0 0,1 1 1 0 0,-1-5-162 0 0,4-9 461 0 0,4-2-39 0 0,23-17 481 0 0,-30 36-872 0 0,1 1 0 0 0,-1 0 1 0 0,1-1-1 0 0,-1 1 0 0 0,1-1 0 0 0,-1 1 1 0 0,1 0-1 0 0,-1-1 0 0 0,1 1 0 0 0,-1-1 1 0 0,0 0-1 0 0,1 1 0 0 0,-1-1 0 0 0,0 1 0 0 0,0-1 1 0 0,1 1-1 0 0,-1-1 0 0 0,0 0 0 0 0,0 1 1 0 0,0-1-1 0 0,0 0 0 0 0,0 1 0 0 0,0-1 1 0 0,0 0-1 0 0,0 1 0 0 0,0-1-31 0 0,3-15 276 0 0,4-2 58 0 0,7-5 121 0 0,14-12 280 0 0,4 2-21 0 0,-11 15-297 0 0,-6 6-128 0 0,-1 4-72 0 0,-9 6-151 0 0,0 0 0 0 0,0 0 1 0 0,0 1-1 0 0,0 0 0 0 0,0 0 1 0 0,0 0-1 0 0,0 0 0 0 0,3 1-66 0 0,45 2 438 0 0,-20-1-173 0 0,-4 3-75 0 0,-6 6-39 0 0,16 22 71 0 0,11 11-36 0 0,-30-30-142 0 0,-10-7-19 0 0,1 1 0 0 0,-1 0 1 0 0,0 1-1 0 0,3 3-25 0 0,-5-1 20 0 0,0-1-1 0 0,0 1 1 0 0,-1 1-1 0 0,2 4-19 0 0,3 5 23 0 0,1-2-2 0 0,11 23 13 0 0,-9 33 2 0 0,15-14 13 0 0,-15 14 46 0 0,-5-51-53 0 0,-8-20-34 0 0,-1 0 0 0 0,1 0 0 0 0,-1 0 0 0 0,0 0 0 0 0,0 0 0 0 0,0 0 0 0 0,0 0 1 0 0,0 1-1 0 0,-1-1 0 0 0,1 2-8 0 0,-2 3 21 0 0,0-1 0 0 0,-1 0 0 0 0,0 0 0 0 0,0 0 0 0 0,0 0 0 0 0,-3 5-21 0 0,-2 8 59 0 0,4-12-25 0 0,-17 43 223 0 0,-9-14-53 0 0,-6 0 9 0 0,-25 24 93 0 0,21-33-166 0 0,-6-13-32 0 0,24-2-74 0 0,-15 6 11 0 0,10-12-51 0 0,2-7-40 0 0,-2-9-51 0 0,3-6-48 0 0,1 0-68 0 0,8 8 63 0 0,2 1-98 0 0,4 1-58 0 0,3-2-67 0 0,-1-6-75 0 0,-1-1 66 0 0,-1 0-81 0 0,2 5 109 0 0,2 3 40 0 0,0-1-45 0 0,0 0-52 0 0,0-1-64 0 0,1 0-70 0 0,1-1-81 0 0,1-1-89 0 0,0-1-98 0 0,1 0-144 0 0,0 0-101 0 0,0 5 480 0 0,0 1-40 0 0,0-1-43 0 0,0 1-48 0 0,0-4-529 0 0,0 0-108 0 0,0-2-374 0 0,0-5-976 0 0</inkml:trace>
  <inkml:trace contextRef="#ctx0" brushRef="#br0" timeOffset="542.7409">1208 672 11979 0 0,'0'0'1076'0'0,"0"0"-395"0"0,0 0-155 0 0,0 0-52 0 0,0 0-59 0 0,1 0-53 0 0,1 2 103 0 0,3 3-58 0 0,10 10 209 0 0,-1 0-61 0 0,-7-8-62 0 0,-6 1-62 0 0,0 7-131 0 0,4-2-60 0 0,1 0-48 0 0,1-2-35 0 0,-3-5-96 0 0,-1 0 0 0 0,0-1 1 0 0,0 1-1 0 0,0 0 0 0 0,-1 0 1 0 0,0 1-1 0 0,0 1-61 0 0,1 23 220 0 0,-4-6-121 0 0,-1-17-74 0 0,2 0-1 0 0,-1 1 1 0 0,1-1-1 0 0,0 1 1 0 0,0-1-1 0 0,1 0 1 0 0,1 1-1 0 0,-1-1 1 0 0,1 0-1 0 0,0 0 1 0 0,2 2-25 0 0,10 13 43 0 0,-12-19-34 0 0,1 0 0 0 0,0 0 0 0 0,-1 0 0 0 0,0 0 0 0 0,0 1-1 0 0,0-1 1 0 0,0 0 0 0 0,-1 1 0 0 0,0 0 0 0 0,0-1 0 0 0,0 1 0 0 0,-1 0 0 0 0,1-1 0 0 0,-1 2-9 0 0,1 14 38 0 0,-1-14-23 0 0,1 0 1 0 0,-1 0-1 0 0,0 0 0 0 0,-1 0 0 0 0,1 0 1 0 0,-1 0-1 0 0,0 0 0 0 0,-1 0 1 0 0,1 0-1 0 0,-2 3-15 0 0,-27 35 133 0 0,16-14-32 0 0,12-24-78 0 0,-1 1-1 0 0,0-1 1 0 0,-1 0 0 0 0,1 0 0 0 0,-1 0-1 0 0,-1 0 1 0 0,1 0 0 0 0,-1-1 0 0 0,0 0-23 0 0,-1 2 27 0 0,0-1 0 0 0,0-1 1 0 0,-1 1-1 0 0,0-1 1 0 0,-6 4-28 0 0,-24 5 113 0 0,25 5-69 0 0,1-6-50 0 0,-18-7-96 0 0,6-6-99 0 0,10 0 57 0 0,1 0-41 0 0,-5 0-140 0 0,1 0-107 0 0,4 0-27 0 0,0 0-101 0 0,1 0-115 0 0,6 0 292 0 0,0 0-34 0 0,1-1-210 0 0,1 1-61 0 0,-2-5-431 0 0,-5-4-66 0 0,-11-12-296 0 0,4 4 423 0 0,2 2 108 0 0,1 1-79 0 0,2 2 10 0 0,2 2-66 0 0,-1-1-284 0 0,-4-4-767 0 0,11 11 1557 0 0</inkml:trace>
  <inkml:trace contextRef="#ctx0" brushRef="#br0" timeOffset="697.2792">1253 92 14283 0 0,'0'-15'644'0'0,"0"5"-243"0"0,0 3-99 0 0,0 2-41 0 0,0 1 0 0 0,1 1-69 0 0,1 0-59 0 0,2-2-50 0 0,3-1-44 0 0,1-3-46 0 0,0 1-55 0 0,-1 2-59 0 0,-3 1-69 0 0,-1 3-79 0 0,-3 1-92 0 0,0 1-103 0 0,0 0 188 0 0,1 0-35 0 0,-1 0-38 0 0,0 0-46 0 0,1 0-48 0 0,1 0-56 0 0,-1 0-60 0 0,2 0-65 0 0,-1 0 76 0 0,1 0-41 0 0,4 0-692 0 0,2 0-395 0 0,7 0-994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4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9642 0 0,'5'-29'404'0'0,"9"19"-59"0"0,4-3-63 0 0,0-20 135 0 0,-8 10-190 0 0,-9 22-220 0 0,-1 0 1 0 0,1 0-1 0 0,-1 1 0 0 0,1-1 1 0 0,-1 0-1 0 0,1 1 1 0 0,-1-1-1 0 0,1 1 1 0 0,0-1-1 0 0,-1 1 1 0 0,1-1-1 0 0,0 1 0 0 0,0-1 1 0 0,-1 1-1 0 0,1 0 1 0 0,0-1-1 0 0,0 1 1 0 0,0 0-1 0 0,0 0 0 0 0,-1 0 1 0 0,1-1-1 0 0,0 1 1 0 0,0 0-8 0 0,4 10 147 0 0,-2 13-39 0 0,-3 42 34 0 0,-1-36-87 0 0,3-1-31 0 0,1 0-1 0 0,1 0 1 0 0,2-1 0 0 0,1 4-24 0 0,9 42 37 0 0,-11-21-8 0 0,-1 0 1 0 0,-2 0 0 0 0,-5 23-30 0 0,2 6 23 0 0,0 7-1 0 0,0-4-11 0 0,3 1 0 0 0,5 14-11 0 0,23 80 5 0 0,-15-1-7 0 0,15-7-42 0 0,-23-97-31 0 0,1 0-86 0 0,9 28-264 0 0,-1-34 81 0 0,-1-10-32 0 0,-7-29 144 0 0,0 0-33 0 0,6 20-267 0 0,-6-25 219 0 0,0 1-35 0 0,-1-1-37 0 0,1 1-41 0 0,1 0-42 0 0,-1 0-46 0 0,1 2-240 0 0,0-1-102 0 0,1 6-271 0 0,6 17-674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18:34.613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31 317 14451 0 0,'0'0'1554'0'0,"0"0"-590"0"0,0 0-242 0 0,0 0-101 0 0,0 0-118 0 0,0 0-103 0 0,0 1-24 0 0,0 2 53 0 0,-1 6-7 0 0,-2-1-71 0 0,-1 0-55 0 0,0 0-44 0 0,2-6-172 0 0,0 1 0 0 0,1 0 0 0 0,-1 0 0 0 0,1 0-1 0 0,0 0 1 0 0,-1 0 0 0 0,1 0 0 0 0,1 1 0 0 0,-1-1 0 0 0,0 0 0 0 0,1 0-1 0 0,0 2-79 0 0,-1 15 246 0 0,-1-3-104 0 0,1-4-75 0 0,2 19 28 0 0,6-5 18 0 0,9 43-48 0 0,-13-38-74 0 0,-1 6-76 0 0,-1-19 2 0 0,-1 1-34 0 0,0-7-28 0 0,0 18-9 0 0,0-20 21 0 0,0-5 18 0 0,0 0-38 0 0,0 0-46 0 0,0 0-53 0 0,4-11 156 0 0,13-20-18 0 0,-10-6 36 0 0,-8-41-10 0 0,-1 57 70 0 0,1-1 0 0 0,1 0 0 0 0,0 1 0 0 0,2-1 0 0 0,-1 1 0 0 0,2-4 18 0 0,5-14-15 0 0,-3 7-6 0 0,2 0 1 0 0,0 0-1 0 0,2 1 0 0 0,0 0 0 0 0,2 1 0 0 0,8-13 21 0 0,-1 5-10 0 0,4-4 48 0 0,-8 25 18 0 0,6 7 36 0 0,-11 8 73 0 0,1 8-12 0 0,8 15 176 0 0,-12-16-213 0 0,0 0-47 0 0,-3-2-70 0 0,6 14 140 0 0,-2-5-59 0 0,6 25 28 0 0,-11-14-17 0 0,-1-15-48 0 0,0-1 0 0 0,1 1 0 0 0,1-1-1 0 0,3 8-42 0 0,-3-8 31 0 0,1 0 0 0 0,-2 0-1 0 0,0 0 1 0 0,0 9-31 0 0,1 9 62 0 0,8-4-30 0 0,-9-23-29 0 0,-1-1 0 0 0,1 1 0 0 0,-1 0 1 0 0,1-1-1 0 0,-1 1 0 0 0,0 0 0 0 0,0 0 0 0 0,-1 0 0 0 0,1 0 1 0 0,-1 0-1 0 0,0 0 0 0 0,0 1-3 0 0,0 69 95 0 0,0-69-53 0 0,0-5 17 0 0,-4 0-26 0 0,3 0-34 0 0,0 0 1 0 0,0 0-1 0 0,1 0 0 0 0,-1 0 0 0 0,0 0 1 0 0,0 0-1 0 0,1 0 0 0 0,-1 0 0 0 0,0 0 0 0 0,0-1 1 0 0,0 1-1 0 0,1 0 0 0 0,-1 0 0 0 0,0-1 1 0 0,1 1-1 0 0,-1 0 0 0 0,0-1 0 0 0,1 1 0 0 0,-1-1 1 0 0,0 1-1 0 0,1-1 0 0 0,-1 1 0 0 0,1-1 0 0 0,-1 1 1 0 0,1-1-1 0 0,-1 0 0 0 0,1 1 0 0 0,-1-1 1 0 0,1 0-1 0 0,0 1 0 0 0,-1-1 0 0 0,1 0 0 0 0,0 1 1 0 0,0-1-1 0 0,-1 0 0 0 0,1 0 0 0 0,0 0 0 0 0,0 1 1 0 0,0-1-1 0 0,0 0 0 0 0,0 0 0 0 0,0 1 1 0 0,0-1-1 0 0,0 0 0 0 0,0 0 0 0 0,1 0 0 0 0,-1 1 1 0 0,15-40-79 0 0,-9 28 67 0 0,2-49-58 0 0,6 12 44 0 0,-8 26 8 0 0,0 1 0 0 0,2 0 0 0 0,6-14 18 0 0,7-8-13 0 0,-4 8-20 0 0,1 1 0 0 0,4-3 33 0 0,14-8 8 0 0,-31 41 5 0 0,0 0 0 0 0,1 0 0 0 0,-1 1 0 0 0,1 0 0 0 0,0 0 1 0 0,5-2-14 0 0,-10 5 10 0 0,1 0 0 0 0,-1 1 0 0 0,1-1 1 0 0,-1 0-1 0 0,1 1 0 0 0,0-1 1 0 0,-1 1-1 0 0,1 0 0 0 0,0-1 1 0 0,-1 1-1 0 0,1 0 0 0 0,0 0 0 0 0,0 0 1 0 0,-1 0-1 0 0,1 0 0 0 0,0 0 1 0 0,-1 1-1 0 0,2 0-10 0 0,15 14 293 0 0,-12-8-141 0 0,12 6 124 0 0,-8 14-81 0 0,6 16 97 0 0,-10-20-117 0 0,-7 13-49 0 0,0-17-72 0 0,2-9-28 0 0,0 0 0 0 0,1-1 0 0 0,0 1 0 0 0,0 0 0 0 0,1-1 0 0 0,0 1-26 0 0,0-1 18 0 0,0-1-1 0 0,-1 0 1 0 0,-1 1-1 0 0,1-1 1 0 0,-1 9-18 0 0,-2 32 69 0 0,-3-27-51 0 0,-12 16-76 0 0,15-36-145 0 0,0 1 73 0 0,0 0 61 0 0,0 0 51 0 0,0 1 51 0 0,0 8 201 0 0,1-7-170 0 0,0 0-77 0 0,0 0-98 0 0,0-3 7 0 0,0 1-38 0 0,0-1-42 0 0,0 1-46 0 0,0-1-49 0 0,0 1-55 0 0,1-1-58 0 0,-1 0-62 0 0,0 1-95 0 0,0-1-78 0 0,0 0-83 0 0,0 0-88 0 0,0 1-92 0 0,0-1-97 0 0,0 0-102 0 0,0-1-107 0 0,0 0 327 0 0,1-1 89 0 0,-1 0 85 0 0,1 0 79 0 0,-1 0 75 0 0,1 0 69 0 0,0 0 64 0 0,0 0 60 0 0,0 0 0 0 0,0 0 69 0 0,0-1 60 0 0,1 1 51 0 0,-1-1 21 0 0,1 1 46 0 0,3-2-83 0 0,-4 2 100 0 0,0-1-43 0 0,0 1 8 0 0,0 0-36 0 0,-1 0-6 0 0,0 0-32 0 0,0 0-38 0 0,0 0-40 0 0,2-3-648 0 0,0-1-81 0 0,-2-2-277 0 0,0-3-725 0 0</inkml:trace>
  <inkml:trace contextRef="#ctx0" brushRef="#br0" timeOffset="298.5549">790 578 7146 0 0,'3'0'76'0'0,"0"0"111"0"0,-1 1 96 0 0,1-1 83 0 0,1 0 166 0 0,-1 0 76 0 0,1 0 135 0 0,4 0 1056 0 0,-5-1-1196 0 0,0 1-176 0 0,-1 0-40 0 0,0 0-47 0 0,0-1-57 0 0,-1 1-121 0 0,1 0-37 0 0,-1-1-39 0 0,1 1-43 0 0,-1 0-47 0 0,0-1-49 0 0,0 1-53 0 0,1-1-56 0 0,11-7 843 0 0,7-3 363 0 0,-1 8-275 0 0,-12 3-477 0 0,-1-1-37 0 0,6-2 161 0 0,3-3-31 0 0,6-5 101 0 0,-3 2-33 0 0,-5-1-215 0 0,0-2-37 0 0,13-10 117 0 0,-11 14-149 0 0,-3 1-39 0 0,-3 1-42 0 0,0 0 1 0 0,0 0-1 0 0,-1-1 0 0 0,0-1 1 0 0,0-1-89 0 0,19-19 289 0 0,-1-4 70 0 0,-7-2 64 0 0,-12-3 59 0 0,-7 34-437 0 0,0 0 0 0 0,0-1 0 0 0,-1 1 0 0 0,1 0 0 0 0,-1 0-1 0 0,0-1 1 0 0,0 1 0 0 0,0 0 0 0 0,-1 0 0 0 0,1 0-45 0 0,-21-22 405 0 0,-10 11-52 0 0,-5 8-57 0 0,-3 10-65 0 0,1 7-72 0 0,6 8-78 0 0,8 6-86 0 0,11-4 20 0 0,3-8 6 0 0,2 1 0 0 0,0 1-1 0 0,0 0 1 0 0,2 0 0 0 0,-1 0 0 0 0,1 3-21 0 0,-2 17 29 0 0,2 1 0 0 0,1 0 0 0 0,1 0 0 0 0,2 26-29 0 0,3-59 0 0 0,0 0 0 0 0,0 0 0 0 0,0-1 0 0 0,0 1 0 0 0,1 0 0 0 0,0 0 0 0 0,-1-1 0 0 0,1 1-1 0 0,0 0 1 0 0,0-1 0 0 0,1 1 0 0 0,-1-1 0 0 0,0 1 0 0 0,1 0 0 0 0,8 17 3 0 0,-5 1-1 0 0,-5-19-3 0 0,0 1 0 0 0,0-1 0 0 0,1 1 0 0 0,-1-1 0 0 0,1 1 0 0 0,-1-1 0 0 0,1 1 0 0 0,0-1 0 0 0,0 1 0 0 0,0-1 0 0 0,0 0 0 0 0,1 0 0 0 0,-1 1 0 0 0,1-1 0 0 0,-1 0 0 0 0,1 0 0 0 0,0-1 0 0 0,0 1 0 0 0,-1 0-1 0 0,1 0 1 0 0,2 0 1 0 0,10 5 43 0 0,1-1-105 0 0,0 0-94 0 0,1-1-82 0 0,3 0-141 0 0,0-2-84 0 0,3-3-177 0 0,11-6-425 0 0,-24 2 612 0 0,-1 0-53 0 0,1-1-61 0 0,0 1-70 0 0,2 1-12 0 0,-1 0-103 0 0,-4 1 219 0 0,0 1-44 0 0,1-1-46 0 0,0-1-47 0 0,0 0-48 0 0,0 0-49 0 0,1-2-51 0 0,1-1-51 0 0,12-6-788 0 0,-9 5 688 0 0,-7 4 446 0 0,1-1-37 0 0,1-1-372 0 0,0 0-83 0 0,0-2-281 0 0,2-2-738 0 0</inkml:trace>
  <inkml:trace contextRef="#ctx0" brushRef="#br0" timeOffset="846.5407">1366 238 10394 0 0,'-1'0'1909'0'0,"-2"0"-744"0"0,-3 1-131 0 0,1 3-85 0 0,1 2-83 0 0,1 2-80 0 0,0 2-77 0 0,1 1-74 0 0,1 1-72 0 0,0 0-69 0 0,1 1-66 0 0,0 1-63 0 0,0-1-60 0 0,1-1-58 0 0,1 0-55 0 0,-1-1-52 0 0,1-1-49 0 0,0-2-46 0 0,7 17 168 0 0,1 5 34 0 0,-8-2 3 0 0,-1-16-173 0 0,0 0 0 0 0,1 0-1 0 0,1 0 1 0 0,3 11-77 0 0,-3-10 65 0 0,1 0 1 0 0,-2 0-1 0 0,0 1 0 0 0,0-1 1 0 0,-1 3-66 0 0,-1-9-20 0 0,1 0 38 0 0,12 20 217 0 0,-9-19-236 0 0,0 0-102 0 0,-2-4 1 0 0,-1 0-40 0 0,-1 0-45 0 0,1 1-50 0 0,-1-15 48 0 0,-1-1 34 0 0,0-12-70 0 0,1 2 108 0 0,-1 0 45 0 0,3-46-56 0 0,3 41 22 0 0,-3 19 92 0 0,26-96-148 0 0,-22 86 142 0 0,0 1-1 0 0,1 0 1 0 0,1 0 0 0 0,0 1-1 0 0,1 0 21 0 0,8-9-24 0 0,-11 16 21 0 0,-1 0 1 0 0,0 0-1 0 0,0 0 1 0 0,-1-1-1 0 0,2-5 3 0 0,-3 5 22 0 0,-2 5-22 0 0,0 0-1 0 0,1 1 1 0 0,-1-1 0 0 0,0 1-1 0 0,1-1 1 0 0,0 1 0 0 0,0 0-1 0 0,0 0 1 0 0,1-2 0 0 0,4 0 28 0 0,2 1 35 0 0,2 2 50 0 0,3 2 62 0 0,-12 0-144 0 0,0 1 1 0 0,0-1 0 0 0,0 1 0 0 0,0 0-1 0 0,0 0 1 0 0,-1-1 0 0 0,1 1 0 0 0,0 1-1 0 0,-1-1 1 0 0,1 0 0 0 0,0 0 0 0 0,-1 1-1 0 0,0-1 1 0 0,1 0 0 0 0,-1 1 0 0 0,0 0-1 0 0,0-1 1 0 0,0 1 0 0 0,0 0 0 0 0,0-1-1 0 0,0 1 1 0 0,0 0 0 0 0,0 0 0 0 0,-1 0-1 0 0,1 0 1 0 0,-1 0-32 0 0,3 7 128 0 0,0 0-1 0 0,-1 1 1 0 0,0-1-1 0 0,-1 0 1 0 0,0 1 0 0 0,-1 7-128 0 0,4 18 168 0 0,5 1-36 0 0,-5-23-76 0 0,-1 1-1 0 0,-1 0 1 0 0,0-1-1 0 0,1 15-55 0 0,-3 2 66 0 0,0 33 75 0 0,-5-30-94 0 0,-5-11-15 0 0,8-20-29 0 0,1 0 1 0 0,-1 1 0 0 0,1-1-1 0 0,0 1 1 0 0,0-1-1 0 0,0 1 1 0 0,1-1-1 0 0,-1 1 1 0 0,0-1 0 0 0,1 1-1 0 0,0-1 1 0 0,-1 1-1 0 0,1 0-3 0 0,0 31 19 0 0,0-20-40 0 0,0-10-38 0 0,5-4-36 0 0,-4 0 91 0 0,-1 0-1 0 0,1 0 0 0 0,0 0 1 0 0,0 0-1 0 0,-1 0 0 0 0,1 0 1 0 0,0 0-1 0 0,0 0 1 0 0,-1 0-1 0 0,1-1 0 0 0,0 1 1 0 0,0 0-1 0 0,-1-1 0 0 0,1 1 1 0 0,0 0-1 0 0,-1-1 0 0 0,1 1 1 0 0,0-1-1 0 0,-1 1 0 0 0,1-1 1 0 0,-1 1-1 0 0,1-1 0 0 0,-1 1 1 0 0,1-1-1 0 0,-1 0 1 0 0,1 1-1 0 0,-1-1 0 0 0,1 0 1 0 0,-1 1-1 0 0,0-1 5 0 0,2-26-158 0 0,-2 6 77 0 0,5 2 41 0 0,-2 13 29 0 0,0 0 0 0 0,0 0 0 0 0,0 0 0 0 0,-1 0 0 0 0,0-1 0 0 0,0 1 0 0 0,-1-1 0 0 0,0 1 0 0 0,0-1 0 0 0,0-5 11 0 0,-1 7-9 0 0,0 0-1 0 0,0-1 1 0 0,1 1-1 0 0,0-1 1 0 0,0 1-1 0 0,1 0 0 0 0,-1 0 1 0 0,1-1-1 0 0,2-3 10 0 0,6-16-28 0 0,-5 2 1 0 0,-2 9 8 0 0,0 0 0 0 0,1 1 0 0 0,0-1 0 0 0,1 1 0 0 0,1 0 0 0 0,0 0 0 0 0,1 1 0 0 0,0 0 0 0 0,4-5 19 0 0,19-17-51 0 0,2 0-1 0 0,2 1 52 0 0,-8 8-14 0 0,-23 22 15 0 0,-1 0 0 0 0,1 0 0 0 0,1 1 0 0 0,-1-1 0 0 0,0 1 0 0 0,1 0 0 0 0,-1 0 0 0 0,1 0 0 0 0,-1 0 0 0 0,1 1 0 0 0,0-1 1 0 0,0 1-1 0 0,0 0 0 0 0,1 0-1 0 0,13 0 48 0 0,1 1 37 0 0,0 0 28 0 0,-16 0-89 0 0,-1 0 0 0 0,1 1 1 0 0,-1-1-1 0 0,1 0 0 0 0,0 1 0 0 0,-1 0 0 0 0,1-1 0 0 0,-1 1 0 0 0,1 0 1 0 0,-1 0-1 0 0,0 1 0 0 0,1-1 0 0 0,-1 0 0 0 0,1 2-24 0 0,0 0 44 0 0,0 0 0 0 0,0 0 0 0 0,0 0 0 0 0,-1 1 1 0 0,1-1-1 0 0,-1 1 0 0 0,0-1 0 0 0,0 1 0 0 0,0 0 0 0 0,-1 0 0 0 0,1 0 0 0 0,-1 0 0 0 0,1 3-44 0 0,4 28 274 0 0,-3 2-34 0 0,-2 9-7 0 0,-1-42-216 0 0,1 36 137 0 0,0 33 5 0 0,-1-63-144 0 0,0-1-1 0 0,-1 1 0 0 0,0 0 0 0 0,-1 0 0 0 0,-1 3-14 0 0,-8 8 25 0 0,10-18-25 0 0,0-1 0 0 0,-1 0 0 0 0,1 1-1 0 0,0-1 1 0 0,0 0 0 0 0,0 1 0 0 0,0-1 0 0 0,1 1 0 0 0,-1 0-1 0 0,1-1 1 0 0,0 1 0 0 0,-1 0 0 0 0,1-1 0 0 0,0 2-286 0 0,0 0 90 0 0,-1-1 79 0 0,1 1 68 0 0,-1 0 74 0 0,-1 0 80 0 0,-4 8 428 0 0,5-10-452 0 0,-1 1-35 0 0,1-1-43 0 0,0 0-39 0 0,0 0-45 0 0,-1 0-53 0 0,1 0-59 0 0,0 0-65 0 0,0 0-72 0 0,0 0-78 0 0,0 1-85 0 0,1-1-90 0 0,-1 1-99 0 0,0 0-103 0 0,1-1-111 0 0,-1 1-117 0 0,1 1-123 0 0,0-3 519 0 0,0 1-33 0 0,0-2-687 0 0,1 0 626 0 0,-1 0-40 0 0,1 0-327 0 0,2 0-106 0 0,0 0-118 0 0,1 0-101 0 0,1 0-379 0 0,4 0-999 0 0</inkml:trace>
  <inkml:trace contextRef="#ctx0" brushRef="#br0" timeOffset="1199.1896">2440 159 10714 0 0,'0'0'1925'0'0,"0"0"-698"0"0,0 0 194 0 0,0-4-118 0 0,0 1-357 0 0,0 0-79 0 0,-1 1-75 0 0,1 0-73 0 0,-1 1-68 0 0,0 0-65 0 0,0 1-63 0 0,0 0-60 0 0,0 1-55 0 0,-1 0-53 0 0,1 0-50 0 0,-1 1-46 0 0,1 0-43 0 0,-1 1-40 0 0,0-1-37 0 0,1 1-34 0 0,-2 1-18 0 0,1 0-38 0 0,-3 5-45 0 0,1 0-83 0 0,-7 13-194 0 0,8-15 226 0 0,0-1 44 0 0,1 0 57 0 0,-1-1 71 0 0,1-1 85 0 0,0 0 99 0 0,-19 30-143 0 0,-1 6-65 0 0,1 36-22 0 0,7-21-49 0 0,3-29-34 0 0,10-24 1 0 0,-1 1 0 0 0,1-1 0 0 0,0 1 0 0 0,0-1 0 0 0,0 1 0 0 0,0 0 0 0 0,1-1 0 0 0,-1 1-1 0 0,1 0 1 0 0,0 0 0 0 0,-1 0 0 0 0,1-1 0 0 0,0 1 0 0 0,1 0 0 0 0,-1 0 0 0 0,0-1 0 0 0,1 1 0 0 0,0 2 3 0 0,16 35-122 0 0,2-2-55 0 0,-2-7-8 0 0,-16-29 166 0 0,1 0 1 0 0,0 0-1 0 0,0 0 0 0 0,0 0 0 0 0,0 0 1 0 0,0 0-1 0 0,0-1 0 0 0,0 1 0 0 0,1-1 1 0 0,-1 1-1 0 0,1-1 0 0 0,-1 0 0 0 0,1 0 1 0 0,-1 0-1 0 0,1 0 0 0 0,0-1 0 0 0,-1 1 1 0 0,1-1-1 0 0,0 1 0 0 0,0-1 0 0 0,0 0 19 0 0,34 2-165 0 0,-2-4 89 0 0,-11 1 127 0 0,21-1 3 0 0,-13-4-38 0 0,-25 2-21 0 0,0 1 1 0 0,-1-1-1 0 0,0 0 0 0 0,0-1 0 0 0,0 1 1 0 0,0-1-1 0 0,-1-1 0 0 0,4-3 5 0 0,13-11 1 0 0,-15 14 6 0 0,0 0 0 0 0,0-1-1 0 0,0 0 1 0 0,-1 0-1 0 0,5-8-6 0 0,-10 12 7 0 0,1 0 1 0 0,-1 0-1 0 0,1 0 0 0 0,-1 0 0 0 0,0 0 0 0 0,0-1 1 0 0,0 1-1 0 0,0 0 0 0 0,-1-1 0 0 0,1 1 0 0 0,-1-3-7 0 0,1-11 24 0 0,0 11-14 0 0,-1 0 0 0 0,0 0 0 0 0,0 0 1 0 0,0 0-1 0 0,-1 0 0 0 0,0 0 0 0 0,0 0 0 0 0,0 0 0 0 0,-2-2-10 0 0,-1-7 13 0 0,-4-8 41 0 0,0 1 0 0 0,-10-20-54 0 0,-10 0 10 0 0,-10 7-86 0 0,30 30 84 0 0,-2 0-46 0 0,0 1-39 0 0,-1-1-36 0 0,-4-1-63 0 0,1 1-36 0 0,-3-1-78 0 0,-6-1-189 0 0,8 2 105 0 0,3 2-261 0 0,1 0 87 0 0,0 2 67 0 0,-12 2-577 0 0,11 2 337 0 0,5-1 225 0 0,1 1-71 0 0,-1 0-138 0 0,4-1 309 0 0,1 0-33 0 0,-1 0-36 0 0,0 0-38 0 0,1 0-40 0 0,0 0-44 0 0,-2 2-904 0 0,3-3 446 0 0,-1-1 109 0 0,0 0-86 0 0,-1 0-103 0 0,-1 0-87 0 0,-2 0-327 0 0,-3 0-865 0 0</inkml:trace>
  <inkml:trace contextRef="#ctx0" brushRef="#br0" timeOffset="1543.1732">2780 133 9106 0 0,'0'0'1552'0'0,"0"0"-601"0"0,0 0-413 0 0,0 1-40 0 0,0 3 405 0 0,1 6-179 0 0,0 0-40 0 0,1-1-49 0 0,0 0-56 0 0,2 0-66 0 0,-1 0-74 0 0,2-1-83 0 0,-1 2-92 0 0,1 2 152 0 0,-3 0-113 0 0,-2-1-88 0 0,0 0-60 0 0,2 17 189 0 0,7-4 4 0 0,2-1-78 0 0,5 10 21 0 0,-14-27-246 0 0,1 0 0 0 0,-2 0 1 0 0,1 0-1 0 0,-1 0 0 0 0,0 1 0 0 0,0-1 0 0 0,0 6-45 0 0,2 23 176 0 0,13 4-27 0 0,-13-34-135 0 0,2 28 138 0 0,-6-21-39 0 0,1-9-8 0 0,0-4-102 0 0,0 0 0 0 0,0 0 0 0 0,0 1 0 0 0,0-1 0 0 0,0 0 0 0 0,0 0 0 0 0,0 0 0 0 0,0 1 0 0 0,0-1 0 0 0,-1 0 0 0 0,1 0 0 0 0,0 0 0 0 0,0 1 0 0 0,-1-1 0 0 0,1 0 0 0 0,-1 0 0 0 0,1 1 0 0 0,-1-1 0 0 0,1 0 0 0 0,-1 1 1 0 0,1-1-1 0 0,-1 1 0 0 0,1-1 0 0 0,-1 1 0 0 0,0-1 0 0 0,1 1 0 0 0,-1-1 0 0 0,0 1 0 0 0,0 0 0 0 0,1-1 0 0 0,-1 1 0 0 0,0 0 0 0 0,0-1 0 0 0,0 1 0 0 0,1 0 0 0 0,-1 0 0 0 0,0 0 0 0 0,0 0 0 0 0,0 0 0 0 0,1 0 1 0 0,-1 0-1 0 0,-1 0-3 0 0,-2-8 62 0 0,4-10-51 0 0,0 18-6 0 0,0-101 133 0 0,1 93-116 0 0,0 0 0 0 0,1-1 1 0 0,-1 1-1 0 0,2 0 1 0 0,-1 0-1 0 0,1 0 0 0 0,1 0 1 0 0,-1 1-1 0 0,1-1 1 0 0,1 1-1 0 0,-1 0 0 0 0,1 0 1 0 0,5-5-23 0 0,20-36 97 0 0,33-64 5 0 0,-21 45-70 0 0,-40 64-32 0 0,0 0 0 0 0,1 1 0 0 0,-1-1 0 0 0,1 1 0 0 0,-1-1 0 0 0,1 1 0 0 0,0 0 0 0 0,0 0 0 0 0,0 0-1 0 0,0 1 1 0 0,0-1 0 0 0,1 1 0 0 0,-1-1 0 0 0,0 1 0 0 0,1 0 0 0 0,-1 0 0 0 0,1 1 0 0 0,2-1 0 0 0,-3 0 0 0 0,1 1 1 0 0,-1-1 0 0 0,0 0 0 0 0,0 0-1 0 0,1 0 1 0 0,-1 0 0 0 0,0-1-1 0 0,0 1 1 0 0,0-1 0 0 0,-1 0-1 0 0,1 0 1 0 0,2-1-1 0 0,-4 2 3 0 0,0 0 0 0 0,0 1 0 0 0,0-1 0 0 0,1 0 0 0 0,-1 1 0 0 0,0 0-1 0 0,0-1 1 0 0,1 1 0 0 0,-1 0 0 0 0,0-1 0 0 0,1 1 0 0 0,-1 0 0 0 0,0 0 0 0 0,1 0 0 0 0,-1 0 0 0 0,0 0 0 0 0,1 1 0 0 0,-1-1 0 0 0,0 0-1 0 0,1 1 1 0 0,-1-1 0 0 0,0 0 0 0 0,1 1 0 0 0,-1 0 0 0 0,0-1 0 0 0,0 1 0 0 0,0 0 0 0 0,0 0 0 0 0,0-1 0 0 0,0 1 0 0 0,0 0-1 0 0,0 0 1 0 0,1 1-3 0 0,31 32 87 0 0,-30-31-79 0 0,3 9 36 0 0,-7 3-54 0 0,0-11 0 0 0,1 8-33 0 0,-1-1-61 0 0,0-2-61 0 0,-2 0-62 0 0,1-1-64 0 0,-2 0-63 0 0,0 0-65 0 0,0 0-65 0 0,2-3 186 0 0,2-4 83 0 0,-1-1 41 0 0,1 1-70 0 0,0 1 113 0 0,0-1 81 0 0,-2 6 49 0 0,2-4-89 0 0,-1-1-23 0 0,1-1-61 0 0,-1 1-71 0 0,1-1-84 0 0,-1 0-18 0 0,1 0-74 0 0,-1 0-81 0 0,1 0-88 0 0,-1 0-94 0 0,1-1-102 0 0,-1 1-108 0 0,1-1-116 0 0,-11 1-1494 0 0,8 0 1616 0 0,-1 1-65 0 0,2 1-81 0 0,1 1-70 0 0,0 2-290 0 0,1 3-772 0 0</inkml:trace>
  <inkml:trace contextRef="#ctx0" brushRef="#br0" timeOffset="2084.4845">3514 55 12171 0 0,'-14'1'1207'0'0,"6"3"-108"0"0,4 3-114 0 0,3 3-121 0 0,1-6-29 0 0,-4 0-39 0 0,-2 4-228 0 0,-10 17 847 0 0,11-16-1006 0 0,0 0-33 0 0,-1 4 79 0 0,3-8-273 0 0,0 0-37 0 0,3-5-138 0 0,-4 12 368 0 0,2 0-96 0 0,1 0-75 0 0,1-1-50 0 0,-1 21 197 0 0,-19 28 235 0 0,10-30-335 0 0,1 1-50 0 0,2 0-68 0 0,5 0-91 0 0,0-10-1 0 0,2-15-33 0 0,-1 0-1 0 0,1 0 1 0 0,0 0 0 0 0,1 0-1 0 0,-1 0 1 0 0,1 0 0 0 0,0 0-1 0 0,0 0 1 0 0,2 2-8 0 0,14 36-1 0 0,-15-41-4 0 0,0 1 1 0 0,-1-1 0 0 0,1 0 0 0 0,0 0-1 0 0,0 0 1 0 0,1 0 0 0 0,-1 0 0 0 0,1 0-1 0 0,-1-1 1 0 0,1 1 0 0 0,0-1 0 0 0,0 0 0 0 0,0 0-1 0 0,0 0 5 0 0,50 26-132 0 0,-32-19 73 0 0,-5-6 10 0 0,6-13 44 0 0,-4 0 12 0 0,8 2-57 0 0,37-14 26 0 0,-43 10-17 0 0,-2-3-48 0 0,2-6 65 0 0,-5 0-64 0 0,1-4-82 0 0,5-16-161 0 0,-10 18 156 0 0,7 1 15 0 0,-15 20 142 0 0,0-1 1 0 0,0 0-1 0 0,-1 0 1 0 0,1 0-1 0 0,-1 0 1 0 0,0-1-1 0 0,0 1 1 0 0,0-1 0 0 0,1-2 17 0 0,5-39-83 0 0,-10-38 44 0 0,1 32 28 0 0,1 29 9 0 0,0 24 12 0 0,-1 1-1 0 0,1-1 1 0 0,0 0 0 0 0,-1 1 0 0 0,0-1-1 0 0,1 0 1 0 0,-1 1 0 0 0,0-1 0 0 0,0 0-1 0 0,-1 0 1 0 0,1 0 0 0 0,-1 2-10 0 0,0-1 10 0 0,0 0-1 0 0,0 0 1 0 0,0 0 0 0 0,1 0-1 0 0,0 0 1 0 0,0 1 0 0 0,0-1-1 0 0,0 0 1 0 0,0 1 0 0 0,0-1-1 0 0,1 1 1 0 0,0-1 0 0 0,0 2-10 0 0,0 216 227 0 0,0-173-124 0 0,0-2 59 0 0,0-36-117 0 0,1 0 1 0 0,1 1-1 0 0,0-1 1 0 0,1 0-1 0 0,0 2-45 0 0,7 29 115 0 0,17 86 109 0 0,-19-22 84 0 0,5-53-90 0 0,-26 5 39 0 0,10-39-170 0 0,-1 1-1 0 0,-1-1 0 0 0,-1 0 1 0 0,-1 0-1 0 0,0 0-86 0 0,-25 30 243 0 0,-17 0 41 0 0,32-35-224 0 0,-1-1-1 0 0,0 0 1 0 0,-1-1-1 0 0,0-1 1 0 0,-1-1-1 0 0,-1 0-59 0 0,-53 12 132 0 0,-4-13-37 0 0,-3-6 109 0 0,-25-1 31 0 0,31-9-47 0 0,-30-11 49 0 0,1-5-43 0 0,101 23-501 0 0,-1 0 61 0 0,1 0 57 0 0,0 1 53 0 0,-1-1 48 0 0,1 1 45 0 0,0-1 41 0 0,-1 1 36 0 0,-2-1 122 0 0,-1 1 95 0 0,0-1 55 0 0,-9 1 480 0 0,6 0-379 0 0,5 0-254 0 0,0 0-54 0 0,0 0-63 0 0,0 0-74 0 0,2 0-25 0 0,1 0-33 0 0,-1 1-36 0 0,0-1-37 0 0,0 0-39 0 0,0 0-43 0 0,0 0-45 0 0,0 0-47 0 0,1 0-6 0 0,-1 0-42 0 0,1 0-43 0 0,0 1-45 0 0,-1-1-46 0 0,1 0-48 0 0,-1 0-51 0 0,1 0-51 0 0,0 0-54 0 0,-1 0-54 0 0,1 0-58 0 0,0 0-57 0 0,0 0-61 0 0,-1 0-62 0 0,1 0-64 0 0,0 0-65 0 0,4 0 383 0 0,-1 0-39 0 0,3 0-907 0 0,2 0-476 0 0,3 0-1246 0 0</inkml:trace>
  <inkml:trace contextRef="#ctx0" brushRef="#br1" timeOffset="17268.3846">2859 3432 10330 0 0,'0'0'829'0'0,"1"1"-304"0"0,0 0-120 0 0,1 1-38 0 0,2 1-46 0 0,-1 1-37 0 0,8 7 441 0 0,-9-9-253 0 0,0 0-88 0 0,-1 0-80 0 0,0 1-71 0 0,0 0-31 0 0,-1-1-70 0 0,0 1-43 0 0,0 2-35 0 0,0 0-14 0 0,1-2 22 0 0,-1-1 32 0 0,1 0 52 0 0,6 16 214 0 0,0-1-64 0 0,-3-4-65 0 0,-1 1 8 0 0,-3 3 59 0 0,2-2-108 0 0,0 0-1 0 0,0 0 0 0 0,2-1 0 0 0,-1 1 1 0 0,6 11-190 0 0,6 16 368 0 0,-4-9-124 0 0,-6-16-51 0 0,-3 0-37 0 0,-2 14 66 0 0,-1-10-115 0 0,4-3-36 0 0,8 3 26 0 0,-2-2 7 0 0,-7 2 71 0 0,-2 10-32 0 0,0-23-157 0 0,0-3-50 0 0,0-1-108 0 0,0-4-100 0 0,0 0-115 0 0,0 0-117 0 0,0 0-121 0 0,0 0-124 0 0,0 0 327 0 0,0 0-34 0 0,0 0-35 0 0,0 0-37 0 0,0 0-38 0 0,0 0-34 0 0,0 0-688 0 0,0-1-622 0 0,0-2 1115 0 0,0 2 473 0 0,0-1 99 0 0,0 1 94 0 0,0 1 39 0 0,0-3-107 0 0,0 2 73 0 0,0-1-85 0 0,0 1 60 0 0,0 0-35 0 0,0-1-16 0 0,0 1-36 0 0,0 0-40 0 0,0-1-44 0 0,0 0-47 0 0,0 0-52 0 0,0 0-53 0 0,0 0-60 0 0,0-1-85 0 0,0-1-78 0 0,0-2-214 0 0,0-3-539 0 0</inkml:trace>
  <inkml:trace contextRef="#ctx0" brushRef="#br1" timeOffset="17681.4478">2833 3406 8498 0 0,'0'-6'737'0'0,"0"2"-54"0"0,0-1-52 0 0,0 1-49 0 0,0 0-47 0 0,1 0-44 0 0,-1 0-42 0 0,0 1-40 0 0,1 0-36 0 0,-1 0-36 0 0,2-2 245 0 0,-1 0-108 0 0,2 1-90 0 0,-1 1-116 0 0,0 0-38 0 0,16-9 693 0 0,-10 8-572 0 0,0 0 92 0 0,-2 1-122 0 0,7-5 188 0 0,8-3 331 0 0,2 8-192 0 0,-7 4-316 0 0,3 0 7 0 0,-4-1-74 0 0,-1-2 2 0 0,1-3 58 0 0,0 0-125 0 0,24-8 218 0 0,-35 13-385 0 0,-1-1-1 0 0,1 0 1 0 0,-1 1 0 0 0,0 0 0 0 0,1 0 0 0 0,-1 0-1 0 0,1 0 1 0 0,-1 1 0 0 0,1-1 0 0 0,-1 1 0 0 0,1 0-33 0 0,16 6 176 0 0,0 0-32 0 0,25 0 96 0 0,-21-6-116 0 0,-20-1-111 0 0,-1 0 0 0 0,1 0 0 0 0,0 1 0 0 0,0-1 0 0 0,0 1 0 0 0,-1 0 0 0 0,1 0 0 0 0,0 0 0 0 0,-1 1 1 0 0,3 1-14 0 0,-2-1 13 0 0,0 1 0 0 0,0 0 1 0 0,-1 0-1 0 0,1 0 0 0 0,-1 1 1 0 0,0-1-1 0 0,0 1 0 0 0,0-1 1 0 0,-1 1-1 0 0,1 1-13 0 0,18 22 88 0 0,-21-27-87 0 0,0 0 1 0 0,1 0-1 0 0,-1 0 1 0 0,0 0-1 0 0,0 0 1 0 0,0 1-1 0 0,0-1 1 0 0,1 0-1 0 0,-1 0 0 0 0,0 0 1 0 0,0 0-1 0 0,0 0 1 0 0,0 1-1 0 0,0-1 1 0 0,1 0-1 0 0,-1 0 1 0 0,0 0-1 0 0,0 0 1 0 0,0 1-1 0 0,0-1 0 0 0,0 0 1 0 0,0 0-1 0 0,0 0 1 0 0,0 0-1 0 0,0 1 1 0 0,0-1-1 0 0,0 0 1 0 0,0 0-1 0 0,0 0 0 0 0,0 1 1 0 0,0-1-1 0 0,0 0 1 0 0,0 0-1 0 0,0 0 1 0 0,0 1-1 0 0,0-1 1 0 0,0 0-1 0 0,0 0 1 0 0,0 0-1 0 0,0 1 0 0 0,0-1 1 0 0,0 0-1 0 0,-1 0 1 0 0,1 0-1 0 0,0 0 1 0 0,0 1-1 0 0,0-1 1 0 0,0 0-1 0 0,0 0 1 0 0,-1 0-1 0 0,1 0 0 0 0,0 0 1 0 0,0 0-1 0 0,0 0 1 0 0,0 1-1 0 0,-1-1 1 0 0,1 0-2 0 0,-27 32 81 0 0,9-7-67 0 0,6-8-36 0 0,-1 1-36 0 0,-2-1-44 0 0,0 0-50 0 0,6-8 48 0 0,-14 14-237 0 0,11-11-69 0 0,-2 0 1 0 0,0-1 0 0 0,-12 9 409 0 0,12-12-230 0 0,-1-2 38 0 0,4-2-70 0 0,2 0 38 0 0,-7 4-146 0 0,-10 3-217 0 0,16-8 361 0 0,-1-3-39 0 0,-4 3-91 0 0,5 7-105 0 0,11-9 444 0 0,-1-1 1 0 0,0 1 0 0 0,0-1-1 0 0,0 1 1 0 0,0-1-1 0 0,0 1 1 0 0,1-1 0 0 0,-1 1-1 0 0,0-1 1 0 0,0 1 0 0 0,1-1-1 0 0,-1 0 1 0 0,0 1-1 0 0,1-1 1 0 0,-1 1 0 0 0,0-1-1 0 0,1 0 1 0 0,-1 1-1 0 0,1-1 1 0 0,-1 0 0 0 0,1 0-1 0 0,-1 1 1 0 0,1-1 0 0 0,-1 0-1 0 0,1 0 1 0 0,-1 0-1 0 0,1 1 1 0 0,-1-1 16 0 0,20 2-351 0 0,13 0 384 0 0,-10 0 48 0 0,1-2 51 0 0,1-2 55 0 0,0-4 62 0 0,-6-1-112 0 0,16-5 59 0 0,-8 7-21 0 0,-3 6 36 0 0,2 5 88 0 0,-16-3-240 0 0,0 1 35 0 0,13 7 177 0 0,39 14 554 0 0,-43-19-653 0 0,16 6 205 0 0,-32-11-333 0 0,1 1 1 0 0,-1-1-1 0 0,0 1 1 0 0,0 0-1 0 0,0 0 0 0 0,-1 0 1 0 0,1 1-1 0 0,0-1 0 0 0,-1 1 1 0 0,0 0-1 0 0,1-1 0 0 0,-1 1 1 0 0,0 0-1 0 0,0 0 1 0 0,0 2-45 0 0,8 13 302 0 0,8 23 240 0 0,-15-21-229 0 0,-3-17-268 0 0,-1 0-1 0 0,1 0 0 0 0,0 0 1 0 0,-1 1-1 0 0,0-1 0 0 0,0 0 1 0 0,0 0-1 0 0,0 0 0 0 0,0 0 1 0 0,-1 0-1 0 0,1 0 0 0 0,-2 1-44 0 0,0 0 63 0 0,-1 1 0 0 0,1-1 0 0 0,-1 0 0 0 0,0 0 0 0 0,0 0 0 0 0,0-1 0 0 0,-1 1-63 0 0,-37 21 341 0 0,-1-6-106 0 0,15-6-127 0 0,0 0-10 0 0,0-1 0 0 0,0-1 1 0 0,-1-2-1 0 0,-16 3-98 0 0,20-3 43 0 0,20-6-37 0 0,0-1-1 0 0,0 0 0 0 0,0-1 0 0 0,0 1 1 0 0,-1-1-1 0 0,1 0 0 0 0,0-1 0 0 0,-1 1 1 0 0,-4-1-6 0 0,6 0-129 0 0,0 0 42 0 0,-4 0 17 0 0,0 0 98 0 0,-14 0 164 0 0,16 0-162 0 0,-1 0-42 0 0,0 0-58 0 0,0 0-78 0 0,-1 0-92 0 0,1 0-111 0 0,2 0 23 0 0,0 0-71 0 0,0 0-77 0 0,0 0-83 0 0,0 0-89 0 0,0 0-97 0 0,1 0-101 0 0,-1 0-108 0 0,5 0 181 0 0,0 0-60 0 0,-4-4-1829 0 0,-2-2 1069 0 0,1 1 491 0 0,1 1 121 0 0,1 1-85 0 0,1 1-103 0 0,1 1-88 0 0,0 0-338 0 0,1 1-892 0 0</inkml:trace>
  <inkml:trace contextRef="#ctx0" brushRef="#br1" timeOffset="17968.8847">2492 4322 13779 0 0,'10'-1'788'0'0,"-1"-1"-102"0"0,-2-1-87 0 0,0-1-73 0 0,2-1 60 0 0,11-2 187 0 0,12 3 111 0 0,1 0-122 0 0,-13-1-304 0 0,-2 1-59 0 0,2 0-2 0 0,-2 0-55 0 0,5 1 12 0 0,13 1 104 0 0,-2 1-50 0 0,0-3-49 0 0,0 0-44 0 0,-1-1-41 0 0,30-4 149 0 0,-3 5-111 0 0,0 4 1 0 0,1 0-70 0 0,-1 0-55 0 0,0 0-42 0 0,165 0 290 0 0,-150 0-240 0 0,0 0 75 0 0,-13 0 31 0 0,0 0 89 0 0,0 0 105 0 0,0 0 121 0 0,-59-2-469 0 0,-1-5-82 0 0,-2 7-66 0 0,0-1 1 0 0,0 0-1 0 0,0 1 0 0 0,1-1 1 0 0,-1 0-1 0 0,0 1 1 0 0,0-1-1 0 0,0 0 1 0 0,0 1-1 0 0,-1-1 0 0 0,1 0 1 0 0,0 0-1 0 0,0 1 1 0 0,0-1-1 0 0,0 1 1 0 0,-1-1-1 0 0,1 0 0 0 0,0 1 1 0 0,-1-1-1 0 0,1 1 1 0 0,-1-1-1 0 0,1 0 1 0 0,0 1-1 0 0,-1-1 1 0 0,1 1-1 0 0,-1-1 0 0 0,-7 1-58 0 0,-7 0-124 0 0,8 0 38 0 0,1-2-47 0 0,1-1-56 0 0,1 0-65 0 0,2-3-76 0 0,1-2-84 0 0,1 8-139 0 0,0-1 75 0 0,-1 1 68 0 0,1-1 65 0 0,0 1 59 0 0,-1-1 55 0 0,1 1 49 0 0,-1 0 45 0 0,0-1 43 0 0,1 1 33 0 0,-2 0-37 0 0,0-1 80 0 0,-2 1 1 0 0,2 0 28 0 0,1 0-32 0 0,-1 0-49 0 0,1 0-60 0 0,0 0-75 0 0,-1 0-88 0 0,1 1-112 0 0,0-1-119 0 0,1 0 241 0 0,-1 0-34 0 0,1 0-38 0 0,-1 0-39 0 0,1 0-40 0 0,0 0-43 0 0,-1 0-44 0 0,1 0-46 0 0,0 0-47 0 0,0 0-51 0 0,0 0-50 0 0,0 0-54 0 0,0 0 815 0 0,0 0-1531 0 0,0 0-84 0 0,0 0-409 0 0,0 0-1109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90 10778 0 0,'0'0'2210'0'0,"-1"-2"-840"0"0,-1 0-343 0 0,0 1-564 0 0,0-1-41 0 0,-3-4 172 0 0,0 1-86 0 0,0-2-73 0 0,0 0-59 0 0,-3-7 192 0 0,0-11 239 0 0,7 14-437 0 0,0 5 76 0 0,-6 5-110 0 0,-5 2-174 0 0,0 3-43 0 0,-5 4-2 0 0,1 2-52 0 0,-8 4-1 0 0,-6-1-17 0 0,24-10-39 0 0,-1 0-1 0 0,1 0 1 0 0,0 1-1 0 0,0-1 1 0 0,0 1-1 0 0,0 0 0 0 0,1 1 1 0 0,-1 0-1 0 0,1 0-7 0 0,-14 13 10 0 0,-1-2 1 0 0,-17 12-11 0 0,29-23 0 0 0,0 0 1 0 0,0 0-1 0 0,1 1 1 0 0,0 0 0 0 0,0 1-1 0 0,0 0 1 0 0,1 0 0 0 0,0 0-1 0 0,0 1 1 0 0,1-1 0 0 0,0 1-1 0 0,0 1 1 0 0,1-1 0 0 0,-2 6-1 0 0,1 1 15 0 0,-1 0 1 0 0,-1 0-1 0 0,-8 14-15 0 0,3-7 22 0 0,-3 23 31 0 0,4-28-38 0 0,-10 17 3 0 0,20-33-17 0 0,1 0 0 0 0,-1 0 0 0 0,1 0 0 0 0,-1 0 0 0 0,1 0 0 0 0,0 0 0 0 0,0 0-1 0 0,-1 1 1 0 0,1-1 0 0 0,0 0 0 0 0,0 0 0 0 0,0 0 0 0 0,0 0 0 0 0,0 0 0 0 0,0 1 0 0 0,1-1-1 0 0,-1 0 1 0 0,0 0 0 0 0,1 0 0 0 0,-1 0 0 0 0,0 0 0 0 0,1 0 0 0 0,0 0 0 0 0,-1 0-1 0 0,1 0 1 0 0,-1 0 0 0 0,2 1-1 0 0,27 12 36 0 0,-16 5-14 0 0,-13-18-21 0 0,1 1 0 0 0,0-1 0 0 0,-1 0-1 0 0,1 0 1 0 0,0 0 0 0 0,0 0 0 0 0,0 0 0 0 0,0 0 0 0 0,0 0 0 0 0,0 0 0 0 0,0 0-1 0 0,0 0 1 0 0,0 0 0 0 0,1 0 0 0 0,-1-1 0 0 0,0 1 0 0 0,0 0 0 0 0,1-1-1 0 0,-1 1 1 0 0,0-1 0 0 0,1 0 0 0 0,-1 1 0 0 0,1-1 0 0 0,-1 0 0 0 0,0 0-1 0 0,1 0 1 0 0,-1 0 0 0 0,1 0 0 0 0,-1 0 0 0 0,0 0 0 0 0,1-1 0 0 0,0 1-1 0 0,82 0-48 0 0,35 0-70 0 0,-106 0 101 0 0,-8 0 3 0 0,-1 0 1 0 0,1 0-1 0 0,0-1 1 0 0,0 0-1 0 0,-1 1 1 0 0,1-2-1 0 0,0 1 1 0 0,-1 0-1 0 0,1-1 1 0 0,-1 0-1 0 0,0 0 0 0 0,1 0 1 0 0,-1-1-1 0 0,0 1 1 0 0,2-3 13 0 0,16-9-73 0 0,23 0-82 0 0,-1-16 51 0 0,-13 17 69 0 0,-28 12 35 0 0,1 0 0 0 0,-1 0 0 0 0,0 0 0 0 0,0-1 0 0 0,0 1 0 0 0,0-1 0 0 0,0 0 0 0 0,0 1 0 0 0,-1-1 0 0 0,1-1 0 0 0,-1 1-1 0 0,1 0 1 0 0,-1 0 0 0 0,0-1 0 0 0,0 0 0 0 0,0 1 0 0 0,0-1 0 0 0,1-2 0 0 0,12-40 15 0 0,-1 23 0 0 0,-11 18-8 0 0,-1 0 0 0 0,1 0 0 0 0,-1 0 0 0 0,0 0 0 0 0,0-1 0 0 0,0 1 0 0 0,0-1 0 0 0,-1 1 0 0 0,0-1 0 0 0,0 1 0 0 0,0-1 0 0 0,0 0 0 0 0,-1 1 0 0 0,0-2-7 0 0,3-18 62 0 0,-2 19-52 0 0,1 0 0 0 0,0 0 0 0 0,0 0 0 0 0,0 0 0 0 0,0 1 0 0 0,1-1 0 0 0,1-1-10 0 0,5-8 50 0 0,-2-2 39 0 0,-1-5 60 0 0,-4-5 75 0 0,-2 22-168 0 0,0-7-6 0 0,0 5 11 0 0,0-1 60 0 0,0-2 89 0 0,0 9 24 0 0,0 7 1 0 0,0 23 28 0 0,0-29-254 0 0,0-1 0 0 0,0 1 1 0 0,0 0-1 0 0,0-1 0 0 0,0 1 0 0 0,0 0 1 0 0,0-1-1 0 0,0 1 0 0 0,0 0 0 0 0,0-1 0 0 0,1 1 1 0 0,-1-1-1 0 0,0 1 0 0 0,1-1 0 0 0,-1 1 1 0 0,0 0-1 0 0,1-1 0 0 0,-1 1 0 0 0,0-1 1 0 0,1 1-1 0 0,-1-1 0 0 0,1 0 0 0 0,-1 1 0 0 0,1-1 1 0 0,-1 1-1 0 0,1-1-9 0 0,2 3 26 0 0,1 1-1 0 0,-1 0 1 0 0,0 0-1 0 0,-1 0 1 0 0,1 0 0 0 0,-1 0-1 0 0,1 1 1 0 0,-1-1 0 0 0,-1 1-1 0 0,1-1 1 0 0,0 3-26 0 0,4 26 128 0 0,-5 8-42 0 0,-1-36-77 0 0,1 0-1 0 0,-1 0 1 0 0,1 0-1 0 0,0 0 1 0 0,1 0-1 0 0,-1 0 1 0 0,1 0 0 0 0,0 0-1 0 0,0-1 1 0 0,0 1-1 0 0,1-1 1 0 0,-1 1-1 0 0,2-1-8 0 0,-2 0 3 0 0,1 1 1 0 0,0-1-1 0 0,-1 0 0 0 0,0 1 0 0 0,0 0 0 0 0,0 0 0 0 0,-1-1 0 0 0,1 1 1 0 0,-1 0-1 0 0,0 0 0 0 0,-1 0 0 0 0,1 0 0 0 0,-1 1-3 0 0,-1 12 7 0 0,1-13-8 0 0,-1-1-1 0 0,1 1 1 0 0,0 0 0 0 0,0-1 0 0 0,0 1 0 0 0,0 0 0 0 0,1-1 0 0 0,0 1 0 0 0,0 0 0 0 0,0-1 0 0 0,1 1-1 0 0,1 3 2 0 0,16 4-37 0 0,-6-1-56 0 0,-8 18-98 0 0,-5-8-48 0 0,0-5-111 0 0,0-12 123 0 0,1-2-43 0 0,1-1-51 0 0,3-1-59 0 0,4 1-60 0 0,-2 0-81 0 0,0 2-81 0 0,-2 1-79 0 0,-1 1-78 0 0,-1 2-79 0 0,-2 0-76 0 0,0 2-76 0 0,-1-4-62 0 0,0-3-92 0 0,0-2 527 0 0,0 1-34 0 0,0-1-38 0 0,0 0-43 0 0,0 0-531 0 0,0 0-95 0 0,0 0-363 0 0,0 0-964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13219 0 0,'1'0'405'0'0,"5"0"-227"0"0,1 0-133 0 0,1 0-54 0 0,0 0-56 0 0,-1 0-56 0 0,-3 0-57 0 0,-2 0-62 0 0,-1 0-66 0 0,-1 0-73 0 0,0 0 23 0 0,0 0-41 0 0,0 0-258 0 0,0 0-45 0 0,0 1-191 0 0,0 0 221 0 0,0 1 33 0 0,0 2-94 0 0,0 1-108 0 0,0 2-92 0 0,0 2-276 0 0,0 7-703 0 0</inkml:trace>
  <inkml:trace contextRef="#ctx0" brushRef="#br0" timeOffset="1">0 446 10938 0 0,'0'0'1331'0'0,"0"0"-487"0"0,0 0-189 0 0,0 0-60 0 0,0 0 50 0 0,0 0-96 0 0,0 0-77 0 0,0 0-55 0 0,0 0-38 0 0,0 0-33 0 0,0 0 256 0 0,1 0-108 0 0,6 0-104 0 0,-6 0-177 0 0,1 0-38 0 0,1 0-36 0 0,0 0-35 0 0,3 0-13 0 0,1 0-76 0 0,0 1-73 0 0,1-1-69 0 0,0 0-67 0 0,1 0-62 0 0,-1 0-59 0 0,1 0-56 0 0,-1-1-53 0 0,-1 1-50 0 0,0-1-45 0 0,-1 0-43 0 0,-1 0-39 0 0,-1 0-36 0 0,-1-2-731 0 0,-5-4 391 0 0,-3-1-60 0 0,-1 0-90 0 0,5 4 520 0 0,0 1-35 0 0,3-1-460 0 0,2 2-78 0 0,5 1-312 0 0,6 0-831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8234 0 0,'0'-2'1410'0'0,"0"0"-980"0"0,0-2-35 0 0,0 2-107 0 0,0 0-112 0 0,0 1-95 0 0,0-1-44 0 0,0-3-32 0 0,0 2 43 0 0,0 0 93 0 0,0 2-20 0 0,0-1 40 0 0,0 0 22 0 0,0 1 41 0 0,0-1 46 0 0,0 0 50 0 0,0 0 53 0 0,0 0 58 0 0,0 0 62 0 0,0-1 66 0 0,0 3-33 0 0,7 0-55 0 0,15 5 73 0 0,-11 9-61 0 0,-9-7-338 0 0,-1 1 0 0 0,0 0 0 0 0,0 0 0 0 0,-1-1 0 0 0,0 1 0 0 0,-1 2-145 0 0,1 12 228 0 0,-2 5 3 0 0,0 6 4 0 0,3-8-48 0 0,3-2 5 0 0,2 2 45 0 0,24 57 200 0 0,-15 7-45 0 0,15 0-45 0 0,-15-7-63 0 0,14-23-52 0 0,-14 16-45 0 0,15-23-31 0 0,-15-8-20 0 0,-2-21-86 0 0,-10-19-40 0 0,0 0 0 0 0,0 0-1 0 0,-1 0 1 0 0,0 0 0 0 0,0 0-1 0 0,0 1 1 0 0,-1-1 0 0 0,1 1-1 0 0,-1-1 1 0 0,0 1 0 0 0,0 0-1 0 0,-1-1 1 0 0,1 1-1 0 0,-1 0-9 0 0,0 13 32 0 0,-1-11-15 0 0,1 0 0 0 0,0 0 0 0 0,1 0 0 0 0,0 0 0 0 0,0 0 0 0 0,1 3-17 0 0,-2-9 4 0 0,1 0-1 0 0,-1 1 1 0 0,1-1 0 0 0,0 0 0 0 0,-1 0-1 0 0,1 0 1 0 0,0 0 0 0 0,0 0 0 0 0,0 0 0 0 0,0 0-1 0 0,0 0 1 0 0,0 0 0 0 0,0-1 0 0 0,0 1 0 0 0,0 0-1 0 0,0-1 1 0 0,1 1 0 0 0,-1 0 0 0 0,0-1-1 0 0,0 0 1 0 0,1 1 0 0 0,-1-1 0 0 0,0 0 0 0 0,0 1-1 0 0,1-1 1 0 0,-1 0 0 0 0,0 0 0 0 0,1 0-1 0 0,-1 0 1 0 0,1 0-4 0 0,5 0 83 0 0,-7 0-55 0 0,0 0-65 0 0,0 0-45 0 0,0 0-49 0 0,-7 0-47 0 0,0-1 192 0 0,1 0-40 0 0,-3-3-132 0 0,2-2-111 0 0,3-3-79 0 0,0-25-754 0 0,4 16 709 0 0,0 1 156 0 0,-1 1 12 0 0,-2 2 35 0 0,-5-4-43 0 0,-1 2 42 0 0,-10-22-181 0 0,14-1 69 0 0,5-43-58 0 0,0 38 158 0 0,-5 11 78 0 0,-9 7 56 0 0,-4-11 29 0 0,17 31 39 0 0,0 0-1 0 0,0 1 0 0 0,0-1 1 0 0,0 0-1 0 0,1 0 0 0 0,0 1 1 0 0,1-5 1 0 0,-1 1 0 0 0,0 0 0 0 0,0-1 1 0 0,-1 1-1 0 0,0 0 0 0 0,0-1 1 0 0,-1 1-1 0 0,-1 0 0 0 0,0-1 0 0 0,1 3 1 0 0,-21-69 18 0 0,19 62-5 0 0,1 0 0 0 0,1-1 0 0 0,1 1 0 0 0,-1-10-14 0 0,3-4 46 0 0,-1-8 57 0 0,-8 4 54 0 0,-22-20 136 0 0,20-6-22 0 0,10 22-75 0 0,1 34-173 0 0,-1 0 0 0 0,0 0 0 0 0,1 0 0 0 0,-1 1 0 0 0,1-1 0 0 0,-1 0 0 0 0,1 0 0 0 0,0 0 0 0 0,0 1 0 0 0,0-1-1 0 0,0 0 1 0 0,0 1 0 0 0,0-1-23 0 0,29-13 376 0 0,-15-22-27 0 0,-14 34-325 0 0,1 0 0 0 0,0 1 0 0 0,0-1 1 0 0,0 0-1 0 0,0 1 0 0 0,1-1 1 0 0,-1 1-1 0 0,1 0 0 0 0,-1 0 0 0 0,1 0 1 0 0,0 0-1 0 0,0 0 0 0 0,0 1 0 0 0,0-1 1 0 0,0 1-1 0 0,0 0 0 0 0,0 0 1 0 0,3-1-25 0 0,24-11 237 0 0,-8 1-85 0 0,18-9 184 0 0,-37 20-305 0 0,1-1 1 0 0,-1 1-1 0 0,1 1 1 0 0,-1-1-1 0 0,1 0 1 0 0,0 1-1 0 0,0 0 1 0 0,-1 0-1 0 0,1 0 1 0 0,0 0-1 0 0,-1 0 1 0 0,1 1-1 0 0,0 0 1 0 0,-1-1-1 0 0,1 2 0 0 0,0-1 1 0 0,-1 0-1 0 0,0 1 1 0 0,1-1-32 0 0,41 29 347 0 0,-16-16-132 0 0,-5-3-44 0 0,12 16 27 0 0,-1 6-13 0 0,-17-17-62 0 0,-1 0 0 0 0,15 19-123 0 0,-29-31 17 0 0,1 0-1 0 0,-1 1 0 0 0,0 0 1 0 0,0 0-1 0 0,-1 0 0 0 0,1 0 1 0 0,-1 0-1 0 0,0 0 0 0 0,-1 0 1 0 0,1 1-1 0 0,-1-1 0 0 0,0 1 1 0 0,0-1-1 0 0,-1 3-16 0 0,2 25 85 0 0,-1-23-58 0 0,0-1 1 0 0,-1 0 0 0 0,0 0-1 0 0,0 0 1 0 0,-1 0 0 0 0,0 0-1 0 0,-1 0 1 0 0,1 0 0 0 0,-2 0-1 0 0,0 1-27 0 0,-6 4 45 0 0,-1-1 0 0 0,0 0-1 0 0,0 0 1 0 0,-1-1 0 0 0,-10 7-45 0 0,12-10 22 0 0,0-1 0 0 0,-1-1 0 0 0,1 0 0 0 0,-9 4-22 0 0,-34 4-5 0 0,15 0-45 0 0,-1 0-56 0 0,-6 2-257 0 0,28-9 133 0 0,2-1-36 0 0,-8 5-209 0 0,19-10 651 0 0,0-1-90 0 0,0 0-82 0 0,0 0-78 0 0,-1-1-70 0 0,1 1-65 0 0,-1-1-57 0 0,1 1-52 0 0,-4 0-365 0 0,0-1-110 0 0,0 0-55 0 0,-9 0-1213 0 0,12 0 1459 0 0,0 0 35 0 0,1 0 167 0 0,0 0 33 0 0,1 0 39 0 0,-1 0 45 0 0,-4-2-1887 0 0,7-4 791 0 0,0-12-607 0 0,0 12 1295 0 0,0 1-41 0 0,0 1-51 0 0,0 2-44 0 0,0 1-209 0 0,0 0-567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0 699 18172 0 0,'1'-11'418'0'0,"0"1"-42"0"0,1 1-39 0 0,1 1-35 0 0,5-7 207 0 0,1 1-105 0 0,-2 3-137 0 0,-1-1-40 0 0,2-10 203 0 0,-1 0-85 0 0,8 0-84 0 0,0-1-75 0 0,-8 4-75 0 0,1 1-18 0 0,21 3 2 0 0,-14-22-45 0 0,-10 30-38 0 0,0 0-1 0 0,0 0 1 0 0,1 1-1 0 0,-1-1 1 0 0,6-3-12 0 0,-4 4 15 0 0,-1 0 0 0 0,-1-1 0 0 0,1 1 1 0 0,-1-1-1 0 0,4-6-15 0 0,5-31 87 0 0,0 21-34 0 0,2-6 44 0 0,-8-9 66 0 0,-4 7 8 0 0,12-2-16 0 0,-3 12-36 0 0,-7 4 1 0 0,-2 0 19 0 0,-3-5 45 0 0,-1-28 20 0 0,0 38-172 0 0,0 7-41 0 0,0 5 9 0 0,0 2 0 0 0,0 0 0 0 0,0-1 0 0 0,1 1 0 0 0,-1-1 0 0 0,0 1 0 0 0,1-1 0 0 0,-1 1 0 0 0,1-1 0 0 0,-1 1 0 0 0,1-1 0 0 0,0 1 0 0 0,0-1 0 0 0,1 2 0 0 0,-1-2-2 0 0,1 0 0 0 0,0 0 0 0 0,-1 0 0 0 0,1-1 0 0 0,0 1 0 0 0,0 0 0 0 0,0-1-1 0 0,0 0 1 0 0,0 1 0 0 0,-1-1 0 0 0,1 0 0 0 0,0 0 0 0 0,0 0 0 0 0,0 0 0 0 0,0 0 2 0 0,-2 0-1 0 0,1 0 0 0 0,-1 0 1 0 0,0 0-1 0 0,0 0 0 0 0,1 0 0 0 0,-1 0 0 0 0,0 0 0 0 0,0 0 0 0 0,1-1 0 0 0,-1 1 0 0 0,0 0 1 0 0,0 0-1 0 0,0 1 0 0 0,1-1 0 0 0,-1 0 0 0 0,0 0 0 0 0,0 0 0 0 0,1 0 0 0 0,-1 0 0 0 0,0 0 1 0 0,0 0-1 0 0,1 0 0 0 0,-1 0 0 0 0,0 0 0 0 0,0 1 0 0 0,0-1 0 0 0,0 0 0 0 0,1 0 0 0 0,-1 0 1 0 0,0 0-1 0 0,0 1 0 0 0,0-1 0 0 0,0 0 0 0 0,1 0 0 0 0,-1 0 0 0 0,0 1 0 0 0,0-1 0 0 0,0 0 1 0 0,0 0-1 0 0,0 0 0 0 0,0 1 0 0 0,0-1 0 0 0,0 0 0 0 0,0 0 0 0 0,0 1 0 0 0,0-1 0 0 0,0 0 1 0 0,0 0-1 0 0,0 1 0 0 0,0-1 0 0 0,0 0 0 0 0,0 0 0 0 0,0 0 0 0 0,0 1 0 0 0,0-1 0 0 0,0 0 1 0 0,0 1-1 0 0,-1 23-35 0 0,0 38-44 0 0,10-15 55 0 0,4-17 22 0 0,-9-22 0 0 0,0 0 0 0 0,-1 1 0 0 0,0 0 1 0 0,0 0-1 0 0,-1-1 0 0 0,0 1 1 0 0,-1 0-1 0 0,0 1 0 0 0,0-1 0 0 0,-1 7 3 0 0,0-5-1 0 0,0 0-1 0 0,1 0 1 0 0,0 0-1 0 0,1 0 0 0 0,2 8 2 0 0,25 41-17 0 0,-26-48 8 0 0,-1 0 0 0 0,0 0-1 0 0,-1 0 1 0 0,-1 1 0 0 0,0 8 9 0 0,-1-9-20 0 0,2 0-1 0 0,-1 0 1 0 0,1 0-1 0 0,1 0 1 0 0,2 9 20 0 0,26 38-197 0 0,-23-21 52 0 0,1-1-38 0 0,16 4-153 0 0,-11-23 160 0 0,8 19-176 0 0,-5 0-79 0 0,1 8-548 0 0,-1-16-105 0 0,-4-6 181 0 0,-9-13 376 0 0,-1 1-41 0 0,-1 1-38 0 0,-1-1-35 0 0,1 0-75 0 0,0 0-35 0 0,5 5-839 0 0,9-7-173 0 0,-3-3 636 0 0,-4 1 61 0 0,-5 3 89 0 0,-11 2 117 0 0,1-7 328 0 0,-1-2 53 0 0,0 0 52 0 0,1 1 50 0 0,1 8-204 0 0,2-4 90 0 0,0-6 84 0 0,-2-3-33 0 0,0-4-63 0 0,-4-3-163 0 0,-6-7-402 0 0</inkml:trace>
  <inkml:trace contextRef="#ctx0" brushRef="#br0" timeOffset="161.6447">490 1100 5433 0 0,'-10'0'322'0'0,"-1"0"-47"0"0,1 0-41 0 0,1 0-34 0 0,-10 0 119 0 0,-21 0 306 0 0,28 0-393 0 0,0 0 52 0 0,-3 0 146 0 0,7 0-167 0 0,1 0 36 0 0,-2 0 66 0 0,0 0 51 0 0,0 0 57 0 0,0 0 60 0 0,-1 0 66 0 0,0 0 71 0 0,0 0 75 0 0,-1 0 80 0 0,-5 2 39 0 0,4 5-53 0 0,5 4-58 0 0,5 6-65 0 0,2-11-62 0 0,0-5-68 0 0,1-1-71 0 0,5 0-65 0 0,31 0 31 0 0,0 0-39 0 0,1 0-47 0 0,-1 0-52 0 0,1 0-57 0 0,0 0-64 0 0,0 0-69 0 0,1 0-75 0 0,0 0-81 0 0,0 0-87 0 0,0 0-93 0 0,0 0-98 0 0,1 0-103 0 0,-1 0-111 0 0,1 0-116 0 0,0 0-121 0 0,-18 0 35 0 0,-1-1-97 0 0,0-1-77 0 0,-3-2-55 0 0,1-5-305 0 0,-11 4 588 0 0,0 0-41 0 0,0-1-195 0 0,1 1-85 0 0,-1 1-176 0 0,1 2-92 0 0,2 1-340 0 0,5 1-898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1 669 11450 0 0,'0'1'1076'0'0,"0"0"-390"0"0,0 1-149 0 0,0 2-43 0 0,0 4 94 0 0,0 0-37 0 0,0 0-36 0 0,0 0-34 0 0,0 9 380 0 0,0 1-124 0 0,0-1-117 0 0,0 1-107 0 0,0 0-99 0 0,0 0-88 0 0,0 4-39 0 0,0-1-100 0 0,0 1-84 0 0,0-1-67 0 0,0 17-94 0 0,0 19-163 0 0,0-35 161 0 0,0-17-21 0 0,0-1-50 0 0,0 0-45 0 0,0 0-45 0 0,0-1-39 0 0,0 0-38 0 0,0 2-400 0 0,0-2 223 0 0,0-1-37 0 0,0 2-601 0 0,0-1-333 0 0,0-2-803 0 0,0-2 1152 0 0,0 0 57 0 0,0 0 392 0 0,0-1 48 0 0,0 1 142 0 0,0-1 43 0 0,0 1 50 0 0,0-1 53 0 0,0 0 96 0 0,0 0 45 0 0,0 1 46 0 0,0-1 49 0 0,0 0 53 0 0,0 0 55 0 0,0 0 58 0 0,0 0 62 0 0,0-1-1041 0 0,0 0-62 0 0,0 2-253 0 0,0 1-671 0 0</inkml:trace>
  <inkml:trace contextRef="#ctx0" brushRef="#br0" timeOffset="250.7729">135 90 16852 0 0,'0'-2'864'0'0,"0"0"-616"0"0,0-1-35 0 0,-1-15 83 0 0,1 6-118 0 0,0 0-43 0 0,1 1-45 0 0,2 1-51 0 0,3 2-57 0 0,2 2-60 0 0,3 2-67 0 0,5 3-72 0 0,-12 1-18 0 0,-1 0 49 0 0,1 0 41 0 0,-1 0 36 0 0,4 0-40 0 0,9 0-53 0 0,-10 0 45 0 0,-2 0-38 0 0,1 0-85 0 0,0 0-105 0 0,-3 0 147 0 0,1 0-33 0 0,0 0-179 0 0,1 0-80 0 0,0 0-87 0 0,1 0-94 0 0,-1 0-101 0 0,1 0-108 0 0,0 0-114 0 0,0 0-123 0 0,0 0 45 0 0,2 0-95 0 0,2 0-331 0 0,7 0-870 0 0</inkml:trace>
  <inkml:trace contextRef="#ctx0" brushRef="#br0" timeOffset="251.7729">625 447 12523 0 0,'0'-1'1497'0'0,"1"0"-568"0"0,2-1-234 0 0,0-2-96 0 0,1 0-256 0 0,-1 1-110 0 0,-1 1-75 0 0,4-4 134 0 0,-3 3-174 0 0,0 0 36 0 0,2-1 53 0 0,0-1 63 0 0,1-2 77 0 0,2 0 91 0 0,8-7-176 0 0,2 4-33 0 0,3 3-41 0 0,0 3-48 0 0,2 1-53 0 0,1 2-63 0 0,1 1-67 0 0,0 1-76 0 0,-4-1-34 0 0,0 0-57 0 0,0-1-199 0 0,-1-2 48 0 0,-11 1 125 0 0,1-1 0 0 0,-1-1 0 0 0,0 1-1 0 0,1-1 1 0 0,-1-1 236 0 0,2-1-316 0 0,0 0-103 0 0,-2 2-134 0 0,-4 3-50 0 0,-1 2-44 0 0,0 3-40 0 0,11 11-772 0 0,0 0-33 0 0,-9-8 63 0 0,-5-7 761 0 0,-1 0 40 0 0,0 0-978 0 0,0 0 875 0 0,0 0-82 0 0,0 0-1191 0 0,0 0 952 0 0,0 0-410 0 0</inkml:trace>
  <inkml:trace contextRef="#ctx0" brushRef="#br0" timeOffset="500.4402">803 625 4865 0 0,'-5'5'142'0'0,"1"-1"-66"0"0,1-1-44 0 0,-4 4-14 0 0,4-4 24 0 0,0 0 34 0 0,0 0 49 0 0,-2 2 77 0 0,0 0 85 0 0,-1 1 100 0 0,-2 2 116 0 0,-6 4 76 0 0,5-6-248 0 0,0 0 35 0 0,-1-1 40 0 0,-1-1 44 0 0,1-1 51 0 0,-1-2 54 0 0,3-1 1162 0 0,9 1-927 0 0,6 5-72 0 0,8 9-87 0 0,-1 0-92 0 0,-6-9-96 0 0,-1-12-87 0 0,22-16-7 0 0,3 11-112 0 0,-14 8-170 0 0,2 2-39 0 0,3 1-41 0 0,2 0-46 0 0,7 0-62 0 0,-13-1-26 0 0,2-1-42 0 0,-1-2-41 0 0,0-1-43 0 0,0 0-43 0 0,0-1-42 0 0,-1 0-44 0 0,-2 0-42 0 0,-10 4 253 0 0,4-2-301 0 0,-1 2 43 0 0,-1 0 40 0 0,0 1 35 0 0,1-1-36 0 0,0 2 37 0 0,1 0-37 0 0,4 0-156 0 0,18 0-614 0 0,-22-2 734 0 0,1 0-50 0 0,6-3-347 0 0,0-2-85 0 0,3-2-268 0 0,11-7-690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17476 0 0,'2'0'763'0'0,"3"0"-325"0"0,11 3-16 0 0,-4 6-49 0 0,-1 5-47 0 0,-1 3-44 0 0,4 6 15 0 0,5 0-66 0 0,12 12 22 0 0,-9-2-86 0 0,-6 6-46 0 0,0 25-19 0 0,-4-12-23 0 0,17 37-7 0 0,-14-7-24 0 0,15-23-15 0 0,-15 15-5 0 0,3-36-4 0 0,-16-35-20 0 0,1 1 0 0 0,-1 0 1 0 0,0 0-1 0 0,0 0 0 0 0,-1 1 0 0 0,1-1 1 0 0,-1 0-1 0 0,0 1 0 0 0,0-1 0 0 0,0 0 0 0 0,-1 1 1 0 0,1-1-1 0 0,-1 1-4 0 0,0 6-121 0 0,0-1 64 0 0,0 0 52 0 0,0-1 41 0 0,0 27 307 0 0,0-27-282 0 0,0-2-41 0 0,0 1-35 0 0,0 0-45 0 0,0 0-53 0 0,0-1-28 0 0,0 1-47 0 0,0 0-53 0 0,0 0-58 0 0,0 1-63 0 0,0 0-66 0 0,0 1-73 0 0,0 1-78 0 0,0-5 55 0 0,1 2-60 0 0,1 1-60 0 0,2-3-59 0 0,1-2 102 0 0,0-1-36 0 0,0-1-165 0 0,0-1-449 0 0,-9-3-854 0 0,-12 2 774 0 0,9-3-827 0 0,7 1 1656 0 0,0-1-37 0 0,0-2-247 0 0,0-2-67 0 0,0-2-235 0 0,0-7-616 0 0</inkml:trace>
  <inkml:trace contextRef="#ctx0" brushRef="#br0" timeOffset="304.6485">1 580 10386 0 0,'2'0'1327'0'0,"3"0"-539"0"0,0 0-523 0 0,1 0 69 0 0,3 0 176 0 0,13 0 780 0 0,-15 1-928 0 0,0-1-43 0 0,0 1-31 0 0,0 0-93 0 0,-1 1-111 0 0,-3-1-91 0 0,0 1-36 0 0,14 8 317 0 0,18 9 99 0 0,-29-17-330 0 0,-1-1-1 0 0,1 0 1 0 0,0 0 0 0 0,-1-1-1 0 0,1 0 1 0 0,0 0 0 0 0,3 0-43 0 0,37 1 234 0 0,-7 8-34 0 0,-3 4-88 0 0,32 11 96 0 0,0 1-13 0 0,-32-12-108 0 0,12-3 88 0 0,10-11-11 0 0,-31-1-74 0 0,7 2 64 0 0,-6 0-41 0 0,38 0 121 0 0,-60 0-209 0 0,36-6 190 0 0,-15-8-45 0 0,8-3-4 0 0,-24 14-110 0 0,0 1 1 0 0,0 1-1 0 0,0 0 1 0 0,0 0-1 0 0,8 1-56 0 0,-19 0 0 0 0,37-5 195 0 0,-26-9-20 0 0,1-4-31 0 0,17 3 80 0 0,-14-14-31 0 0,4 16-83 0 0,-18 13-104 0 0,0-1 0 0 0,1 0 1 0 0,-1 1-1 0 0,0-1 1 0 0,0 0-1 0 0,0 0 0 0 0,0 0 1 0 0,0 0-1 0 0,0 0 1 0 0,0 0-1 0 0,0 0 1 0 0,0 0-1 0 0,0 0 0 0 0,-1-1 1 0 0,1 1-1 0 0,0 0 1 0 0,-1 0-1 0 0,1-1 0 0 0,-1 1 1 0 0,1 0-1 0 0,-1-1 1 0 0,0 1-1 0 0,1-1 1 0 0,-1 1-1 0 0,0 0 0 0 0,0-1 1 0 0,0 1-1 0 0,0-1 1 0 0,0 1-1 0 0,-1 0 0 0 0,1-1 1 0 0,-1 0-7 0 0,2 0 4 0 0,-1 1 0 0 0,0 0 0 0 0,1-1-1 0 0,-1 1 1 0 0,0-1 0 0 0,0 1 0 0 0,0 0 0 0 0,0-1 0 0 0,0 1 0 0 0,-1-1 0 0 0,1 1-1 0 0,0 0 1 0 0,-1-1 0 0 0,1 1 0 0 0,-1 0 0 0 0,1-1 0 0 0,-1 1 0 0 0,0 0 0 0 0,1 0 0 0 0,-1-1-1 0 0,0 1 1 0 0,0 0 0 0 0,0 0 0 0 0,0 0 0 0 0,0 0 0 0 0,0 0 0 0 0,0 0 0 0 0,0 0 0 0 0,0 1-1 0 0,-1-1 1 0 0,1 0 0 0 0,-1 0-4 0 0,-17-11 40 0 0,4-18 27 0 0,-22 15 37 0 0,13 1-15 0 0,-3-2 62 0 0,-3 9 81 0 0,29 7-220 0 0,0 0 1 0 0,1 0 0 0 0,-1 0 0 0 0,0 0 0 0 0,1 0-1 0 0,-1 0 1 0 0,0 0 0 0 0,1 0 0 0 0,-1 1-1 0 0,1-1 1 0 0,-1 0 0 0 0,0 0 0 0 0,1 1 0 0 0,-1-1-1 0 0,1 0 1 0 0,-1 1 0 0 0,1-1 0 0 0,-1 0-1 0 0,1 1 1 0 0,-1-1 0 0 0,1 1 0 0 0,-1-1-1 0 0,1 1 1 0 0,0-1 0 0 0,-1 1 0 0 0,1-1-13 0 0,-18 14 163 0 0,-17 6 138 0 0,-11 6 43 0 0,19-4-188 0 0,3 0-37 0 0,-22 27 83 0 0,44-45-189 0 0,-1 0 0 0 0,1 0 0 0 0,0 0 0 0 0,0 0 0 0 0,0 0 0 0 0,1 1 0 0 0,-1-1 0 0 0,1 1 0 0 0,0-1 0 0 0,0 1 0 0 0,1 0-1 0 0,0-1 1 0 0,-1 3-13 0 0,1 75 111 0 0,0-82-110 0 0,0 1 1 0 0,0-1-1 0 0,0 1 0 0 0,0 0 0 0 0,0-1 0 0 0,0 1 1 0 0,1 0-1 0 0,-1-1 0 0 0,0 1 0 0 0,0 0 1 0 0,0-1-1 0 0,1 1 0 0 0,-1-1 0 0 0,0 1 1 0 0,1-1-1 0 0,-1 1 0 0 0,0-1 0 0 0,1 1 0 0 0,-1-1 1 0 0,1 1-1 0 0,-1-1 0 0 0,1 1 0 0 0,-1-1 1 0 0,1 1-1 0 0,-1-1 0 0 0,1 0-1 0 0,29 37 13 0 0,-24-23-9 0 0,-5-12-4 0 0,0 0 0 0 0,-1 0 1 0 0,1 0-1 0 0,0 0 0 0 0,0-1 1 0 0,0 1-1 0 0,0 0 0 0 0,0-1 1 0 0,1 1-1 0 0,-1-1 0 0 0,0 0 1 0 0,1 1-1 0 0,-1-1 1 0 0,1 0-1 0 0,-1 0 0 0 0,1 1 1 0 0,0-1-1 0 0,-1-1 0 0 0,1 1 1 0 0,0 0-1 0 0,0 0 0 0 0,1 0 0 0 0,11 5-5 0 0,30 24-59 0 0,-22-22-7 0 0,1-1-49 0 0,-1 7-62 0 0,-8-6 18 0 0,1 0-72 0 0,2-3-96 0 0,-7-3 121 0 0,1-2-34 0 0,10 0-433 0 0,0 1-111 0 0,-1-1-37 0 0,36 0-1637 0 0,-35-2 1450 0 0,-4 0 187 0 0,-2-2 109 0 0,20-15-1764 0 0,-18 8 1045 0 0,5 4-376 0 0,-11 4 876 0 0,0-2-82 0 0,-2 0 122 0 0,0-2-65 0 0,2-2-255 0 0,5-7-679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45 15347 0 0,'0'0'1115'0'0,"0"-1"-417"0"0,0-2-165 0 0,0 0-61 0 0,-1-10 110 0 0,-3 4-85 0 0,-2 2-77 0 0,-2 3-67 0 0,-3 1-58 0 0,-1 2-50 0 0,-17 0 137 0 0,11 2-220 0 0,-13 3 12 0 0,-4 15-72 0 0,12-5-72 0 0,-6-1-15 0 0,22-10-14 0 0,1 0-1 0 0,-1 0 1 0 0,1 0-1 0 0,0 1 0 0 0,0 0 1 0 0,0 0-1 0 0,1 1 1 0 0,-1-1-1 0 0,1 2 0 0 0,-3 0-2 0 0,1 0 0 0 0,-1 0 0 0 0,0-1 1 0 0,-1 0-1 0 0,1 0 0 0 0,-4 0 2 0 0,6-3-2 0 0,1 0-1 0 0,0 1 1 0 0,-1 0 0 0 0,1 0 0 0 0,1 0 0 0 0,-1 0-1 0 0,0 1 1 0 0,1 0 0 0 0,-1 0 0 0 0,1 0-1 0 0,0 0 1 0 0,1 1 0 0 0,-2 2 2 0 0,-10 24-19 0 0,12-24 17 0 0,1-1 0 0 0,-1 0-1 0 0,-1 0 1 0 0,1 0 0 0 0,-1 0 0 0 0,0-1-1 0 0,-3 4 3 0 0,7-9-1 0 0,-1 0 0 0 0,0 1 0 0 0,1-1 0 0 0,-1 0 0 0 0,1 1-1 0 0,0-1 1 0 0,-1 1 0 0 0,1-1 0 0 0,-1 1 0 0 0,1-1 0 0 0,0 1 0 0 0,-1 0 0 0 0,1-1-1 0 0,0 1 1 0 0,-1-1 0 0 0,1 1 0 0 0,0 0 0 0 0,0-1 0 0 0,0 1 0 0 0,0-1 0 0 0,0 1-1 0 0,0 0 1 0 0,0-1 0 0 0,0 1 0 0 0,0 0 0 0 0,0-1 1 0 0,-1 2-2 0 0,1-1 1 0 0,0 0-1 0 0,0 1 1 0 0,0-1-1 0 0,0 0 1 0 0,0 1-1 0 0,1-1 0 0 0,-1 0 1 0 0,0 1-1 0 0,0-1 1 0 0,1 0-1 0 0,-1 0 1 0 0,1 1-1 0 0,-1-1 1 0 0,1 0-1 0 0,0 0 0 0 0,-1 0 1 0 0,1 0-1 0 0,0 0 1 0 0,0 0-1 0 0,0 0 1 0 0,0 0-1 0 0,0 0 1 0 0,0 0-1 0 0,0 0 0 0 0,0 0 1 0 0,0-1-1 0 0,0 1 1 0 0,0 0-1 0 0,1-1 1 0 0,-1 1-1 0 0,0-1 1 0 0,0 1-1 0 0,1-1 0 0 0,-1 0 1 0 0,1 0 1 0 0,16 9-11 0 0,34 21-30 0 0,22-15 4 0 0,-14 14 14 0 0,22-14 0 0 0,-71-11 22 0 0,-1 0-1 0 0,1 0 1 0 0,-1 2-1 0 0,0-1 1 0 0,0 1-1 0 0,0 0 1 0 0,1 2 1 0 0,39 23-31 0 0,-20-17 17 0 0,-24-12 14 0 0,1 1 1 0 0,-1 1 0 0 0,0-1-1 0 0,0 1 1 0 0,0 0 0 0 0,0 0-1 0 0,-1 0 1 0 0,1 1 0 0 0,-1 0-1 0 0,17 23-8 0 0,-3 6 54 0 0,-18-31-38 0 0,0-1 0 0 0,0 0 1 0 0,0 1-1 0 0,0-1 0 0 0,0 0 0 0 0,-1 1 1 0 0,1-1-1 0 0,-1 1 0 0 0,1 0 0 0 0,-1-1 1 0 0,0 1-1 0 0,0-1 0 0 0,0 1 0 0 0,-1-1 0 0 0,1 1 1 0 0,0-1-1 0 0,-1 1 0 0 0,0-1 0 0 0,1 1 1 0 0,-1-1-1 0 0,0 0 0 0 0,-1 1 0 0 0,1-1 1 0 0,0 0-1 0 0,-1 2-8 0 0,-36 10 177 0 0,1 18 16 0 0,32-27-164 0 0,1 0 0 0 0,-1-1-1 0 0,0 1 1 0 0,-1-1-1 0 0,1 0 1 0 0,-1 0 0 0 0,0-1-1 0 0,0 1 1 0 0,-5 1-29 0 0,-1-3 34 0 0,0 0 0 0 0,0 0 0 0 0,0-1 1 0 0,0 0-1 0 0,-10-2-34 0 0,10 1 24 0 0,0 0 0 0 0,0 0 1 0 0,0 2-1 0 0,0-1 0 0 0,-10 4-24 0 0,-37 24 60 0 0,33-23-116 0 0,-5-4-108 0 0,-4-1-98 0 0,-2-2-92 0 0,-5 1-169 0 0,24-2 48 0 0,12 1 190 0 0,1-1-33 0 0,2-1-35 0 0,0 0-34 0 0,1-1-36 0 0,0 0-37 0 0,0 0-21 0 0,-1-1-37 0 0,0 1-37 0 0,-2-1-39 0 0,-13-8-2016 0 0,17 13 2429 0 0,0-1 1 0 0,0 1 0 0 0,0-1 0 0 0,0 1 0 0 0,0-1-1 0 0,0 1 1 0 0,0-1 0 0 0,0 0 0 0 0,0 0-1 0 0,1 1 1 0 0,-1-1 0 0 0,0 0 0 0 0,0 0-1 0 0,1 0 1 0 0,-1 0 0 0 0,1 0 0 0 0,-1 0 0 0 0,0 0 180 0 0,-1-9-1121 0 0,1-5-32 0 0,1 6 170 0 0,0 0-69 0 0,0-2-280 0 0,0-5-742 0 0</inkml:trace>
  <inkml:trace contextRef="#ctx0" brushRef="#br0" timeOffset="253.3385">758 446 14107 0 0,'12'-11'378'0'0,"0"2"-41"0"0,-1 2-36 0 0,1 2-33 0 0,12-2 185 0 0,1 2-85 0 0,12-3 40 0 0,10-5 80 0 0,-16 4-180 0 0,0 2-34 0 0,3 1-46 0 0,2 4-57 0 0,-1 2-49 0 0,11-7-2 0 0,14-23 8 0 0,-27 22-130 0 0,59 4 70 0 0,-61 5-93 0 0,-1 0-50 0 0,8 1-123 0 0,-20-2 47 0 0,0 1-41 0 0,-8-1-42 0 0,17 0-145 0 0,-17 0 174 0 0,-1 0-41 0 0,0 0-93 0 0,-1 0-116 0 0,-3 0 177 0 0,-1 0-38 0 0,3 0-302 0 0,-4 0 263 0 0,0 0-34 0 0,0 0-35 0 0,0 0-36 0 0,0 0-38 0 0,0 0-40 0 0,0 0-42 0 0,0 0-43 0 0,-1 0-44 0 0,1 0-48 0 0,-1 0-47 0 0,0 0-50 0 0,0 0-52 0 0,0 0-54 0 0,-7 0 227 0 0,-2 0-77 0 0,-3 0-228 0 0,-5 0-582 0 0</inkml:trace>
  <inkml:trace contextRef="#ctx0" brushRef="#br0" timeOffset="497.5023">1248 1 9394 0 0,'0'0'1310'0'0,"0"0"-471"0"0,0 0-180 0 0,0 0-48 0 0,0 0 73 0 0,0 0-78 0 0,0 0-59 0 0,0 0-43 0 0,0 0 429 0 0,0 0-75 0 0,0 0-61 0 0,0 0-83 0 0,0 1-106 0 0,0 5-94 0 0,-1 5-176 0 0,1 5-21 0 0,0 3-39 0 0,8 17 175 0 0,3-19-287 0 0,8 18 59 0 0,-15-17-156 0 0,-1 0 0 0 0,-1 0 0 0 0,-1 0 0 0 0,0 0 0 0 0,-1 6-69 0 0,-2 63 158 0 0,0-36-122 0 0,2 60 13 0 0,0-80-101 0 0,0 13-93 0 0,4-16-108 0 0,5-6-65 0 0,3-4-76 0 0,1-4-89 0 0,-9-10 126 0 0,-2-1-55 0 0,-1 0-59 0 0,-1 1-62 0 0,0 6-179 0 0,2-1 50 0 0,2 5-372 0 0,9 7-579 0 0,-6-14 897 0 0,2 0-59 0 0,0-2-67 0 0,1-1 18 0 0,1-1-87 0 0,1-1-99 0 0,0-2-116 0 0,-3 0 151 0 0,0 0-78 0 0,2 0-286 0 0,5 0-753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4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90 313 7090 0 0,'-2'0'638'0'0,"-4"0"-243"0"0,5 0-353 0 0,0 0-1 0 0,-1 0 0 0 0,1 0 1 0 0,-1 0-1 0 0,1 0 1 0 0,0 0-1 0 0,-1 0 1 0 0,1-1-1 0 0,-1 1 0 0 0,1 0 1 0 0,0-1-1 0 0,0 1 1 0 0,-1-1-1 0 0,1 0 1 0 0,0 1-1 0 0,0-1 1 0 0,-1 0-1 0 0,1 0 0 0 0,0 0 1 0 0,0 0-1 0 0,0 1 1 0 0,0-1-1 0 0,0-1 1 0 0,0 1-1 0 0,1 0 0 0 0,-1 0 1 0 0,0 0-1 0 0,0 0 1 0 0,1-1-1 0 0,-1 1 1 0 0,1 0-1 0 0,-1-1 0 0 0,1 1 1 0 0,0 0-1 0 0,-1-1 1 0 0,1 1-1 0 0,0 0 1 0 0,0-1-1 0 0,0 1 1 0 0,0-1-1 0 0,0 1 0 0 0,0-2-41 0 0,1-2 454 0 0,6 10-7 0 0,22 25 399 0 0,-28-30-813 0 0,-1 1-1 0 0,1-1 0 0 0,0 1 0 0 0,-1-1 0 0 0,0 0 0 0 0,1 1 1 0 0,-1-1-1 0 0,1 1 0 0 0,-1-1 0 0 0,1 1 0 0 0,-1 0 0 0 0,0-1 1 0 0,0 1-1 0 0,1-1 0 0 0,-1 1 0 0 0,0-1 0 0 0,0 1 0 0 0,1 0 1 0 0,-1-1-1 0 0,0 1 0 0 0,0 0 0 0 0,0-1 0 0 0,0 1 0 0 0,0 0 1 0 0,0-1-1 0 0,0 1-32 0 0,-1 21 570 0 0,-1-12-355 0 0,2 0 0 0 0,-1 0 1 0 0,1 0-1 0 0,1 1 0 0 0,0-1 0 0 0,0 0 0 0 0,1 0 1 0 0,0-1-1 0 0,2 5-215 0 0,26 38 823 0 0,-26-35-650 0 0,-2 3 43 0 0,-1 47 562 0 0,-1-25-321 0 0,1-16-200 0 0,2-7-92 0 0,1-2-56 0 0,13 19 228 0 0,-14-32-295 0 0,-1 0-1 0 0,1 0 1 0 0,-1 0 0 0 0,0 1-1 0 0,0-1 1 0 0,-1 1-1 0 0,0-1 1 0 0,1 1-1 0 0,-2 0 1 0 0,1-1-1 0 0,0 1 1 0 0,-1 0-1 0 0,0 0 1 0 0,0 0-42 0 0,0-5 0 0 0,0 11 66 0 0,0 0 1 0 0,1 0 0 0 0,0 0-1 0 0,0 0 1 0 0,3 8-67 0 0,15 19 201 0 0,-17-35-174 0 0,0 1 0 0 0,1 0 0 0 0,-1 0 0 0 0,-1 0 0 0 0,1 1-1 0 0,0-1 1 0 0,-1 0 0 0 0,0 1 0 0 0,0-1 0 0 0,0 0 0 0 0,-1 1 0 0 0,0-1 0 0 0,1 1-27 0 0,-1 11 47 0 0,0-1 34 0 0,0 39 278 0 0,0-29-232 0 0,0 6-60 0 0,0-25 359 0 0,0-2-103 0 0,0 0-100 0 0,0-1-92 0 0,0 0-87 0 0,0-2-83 0 0,0 1-75 0 0,1-2-71 0 0,-1 0-65 0 0,0 0-60 0 0,0-1-54 0 0,1-1-49 0 0,-1 0-43 0 0,0 0-37 0 0,0-4-583 0 0,0-1-94 0 0,-1-12-1634 0 0,0 13 1991 0 0,0 0 51 0 0,0 0-6 0 0,-1-1 105 0 0,1 4 379 0 0,0 0 34 0 0,0 1 38 0 0,0-1 40 0 0,-13-20-1053 0 0,-2-5-243 0 0,11 11 772 0 0,3-4 33 0 0,2 6 254 0 0,0-3-87 0 0,0 6 93 0 0,0 4 36 0 0,0-1-48 0 0,0-2-130 0 0,0-5-324 0 0</inkml:trace>
  <inkml:trace contextRef="#ctx0" brushRef="#br0" timeOffset="223.8629">134 491 4761 0 0,'-2'0'35'0'0,"1"0"0"0"0,-1 0-1 0 0,0 1 1 0 0,0-2 0 0 0,0 1 0 0 0,0 0-1 0 0,0 0 1 0 0,0-1 0 0 0,0 1 0 0 0,0-1-1 0 0,0 1 1 0 0,0-1 0 0 0,1 0 0 0 0,-1 0-1 0 0,0 1 1 0 0,0-1 0 0 0,0-1-35 0 0,-7-15 469 0 0,0-3-85 0 0,-5-4 119 0 0,6 10-160 0 0,0 0 51 0 0,3 0 61 0 0,3-1 69 0 0,2 14-478 0 0,0 0-1 0 0,0 1 1 0 0,0-1-1 0 0,0 0 0 0 0,0 1 1 0 0,0-1-1 0 0,0 0 1 0 0,0 1-1 0 0,0-1 0 0 0,-1 1 1 0 0,1-1-1 0 0,0 0 1 0 0,0 1-1 0 0,-1-1 0 0 0,1 1 1 0 0,0-1-1 0 0,-1 1 1 0 0,1-1-1 0 0,-1 1 0 0 0,1-1 1 0 0,0 1-1 0 0,-1-1 1 0 0,1 1-1 0 0,-1-1 0 0 0,1 1 1 0 0,-1 0-46 0 0,-29-30 1105 0 0,30 30-1066 0 0,-1-1-1 0 0,1 1 0 0 0,-1 0 0 0 0,1-1 0 0 0,-1 1 1 0 0,1-1-1 0 0,-1 1 0 0 0,1-1 0 0 0,-1 1 0 0 0,1-1 1 0 0,0 1-1 0 0,-1-1 0 0 0,1 0 0 0 0,0 1 0 0 0,0-1 1 0 0,-1 1-1 0 0,1-1 0 0 0,0 0 0 0 0,0 1 1 0 0,0-1-1 0 0,0 1 0 0 0,0-1 0 0 0,0 0 0 0 0,0 1 1 0 0,0-1-1 0 0,0 0-38 0 0,0-29 883 0 0,0 30-853 0 0,0-1 0 0 0,0 0 1 0 0,0 1-1 0 0,0-1 1 0 0,0 1-1 0 0,0-1 0 0 0,0 0 1 0 0,0 1-1 0 0,0-1 0 0 0,0 0 1 0 0,1 1-1 0 0,-1-1 0 0 0,0 1 1 0 0,1-1-1 0 0,-1 1 1 0 0,0-1-1 0 0,1 0 0 0 0,-1 1 1 0 0,0-1-1 0 0,1 1 0 0 0,-1 0 1 0 0,1-1-1 0 0,-1 1 0 0 0,1-1 1 0 0,-1 1-1 0 0,1 0-30 0 0,3-4 133 0 0,-1 1-59 0 0,5-5 48 0 0,-3 2 22 0 0,0 2-3 0 0,0-1 57 0 0,2-2 70 0 0,1-1 79 0 0,16-10 63 0 0,4 6 80 0 0,-16 10-224 0 0,0 0 1 0 0,1 0-1 0 0,-1 1 1 0 0,13 1-267 0 0,8-2 437 0 0,20 1 96 0 0,-28 4-312 0 0,-2 4-33 0 0,21 23 73 0 0,-15-17-143 0 0,-22-10-100 0 0,0 0 0 0 0,-1 0 0 0 0,0 1-1 0 0,0-1 1 0 0,0 1 0 0 0,0 0-1 0 0,-1 1 1 0 0,1 0 0 0 0,-1 0-18 0 0,31 28 71 0 0,-18-17-21 0 0,-1 0 0 0 0,14 19-50 0 0,-8 2 70 0 0,-21-33-57 0 0,-1 1 0 0 0,1-1 0 0 0,-1 0 0 0 0,0 1 0 0 0,0-1 0 0 0,-1 1 0 0 0,1-1 0 0 0,-1 2-13 0 0,0-1 13 0 0,0 8 51 0 0,0 0 0 0 0,-1-1 0 0 0,0 1 0 0 0,-3 8-64 0 0,4-18 14 0 0,-1 0-1 0 0,0 0 1 0 0,0 0-1 0 0,-1 0 1 0 0,1 0-1 0 0,0 0 1 0 0,-1-1 0 0 0,0 1-1 0 0,0 0 1 0 0,0-1-1 0 0,0 0 1 0 0,0 1-1 0 0,0-1 1 0 0,-1 0 0 0 0,1 0-1 0 0,-1 0 1 0 0,1-1-1 0 0,-1 1 1 0 0,-2 1-14 0 0,-24 10 146 0 0,-1 2-5 0 0,0 8-41 0 0,26-17-85 0 0,-1-1 1 0 0,0-1 0 0 0,-1 1 0 0 0,1-1-1 0 0,-1 0 1 0 0,0 0 0 0 0,-4 1-16 0 0,6-3-2 0 0,0-1 0 0 0,-1 1 0 0 0,1-1 0 0 0,0 0 0 0 0,-1-1 0 0 0,1 1 0 0 0,-1-1 0 0 0,-2 0 2 0 0,2 0-29 0 0,1 1 0 0 0,-1-1 0 0 0,0 1 0 0 0,1 0 0 0 0,-1 0 0 0 0,0 0 0 0 0,1 1 0 0 0,-1 0-1 0 0,1 0 1 0 0,-2 1 29 0 0,-12 7-188 0 0,5-2-24 0 0,-1-2-86 0 0,0-1-108 0 0,7-4 156 0 0,-1 0-36 0 0,4-2-105 0 0,1 1-53 0 0,-1-3-56 0 0,0-1-61 0 0,-3-3-64 0 0,-1-1-56 0 0,0 0-50 0 0,1 1-41 0 0,0 0-1496 0 0,7 7 1321 0 0,0-2-880 0 0,0 0 1163 0 0,0-1-69 0 0,0-3-83 0 0,0 0-73 0 0,0-4-249 0 0,0-6-648 0 0</inkml:trace>
  <inkml:trace contextRef="#ctx0" brushRef="#br0" timeOffset="503.6568">892 402 9442 0 0,'-4'0'199'0'0,"1"0"-51"0"0,-2 0 24 0 0,-5 0 131 0 0,7 0-154 0 0,-1 0 64 0 0,1 0 46 0 0,-1 0 81 0 0,0 0 97 0 0,-1 0 110 0 0,5 0 443 0 0,0 0-528 0 0,0 0-39 0 0,8 7 318 0 0,7 12-422 0 0,0 14 271 0 0,-9 8 27 0 0,-5-8-247 0 0,0-9-144 0 0,3-3-66 0 0,3 1-35 0 0,6 8-15 0 0,-1 0 5 0 0,-9-22-83 0 0,12 35 142 0 0,-12-37-154 0 0,0-1 0 0 0,0 0-1 0 0,1 0 1 0 0,-1 0 0 0 0,1 0 0 0 0,0 0-1 0 0,1-1 1 0 0,0 1-20 0 0,1 3 24 0 0,0-1 0 0 0,0 1 0 0 0,-1 0 0 0 0,0 1 0 0 0,0 0-1 0 0,0 2-23 0 0,-3-5 12 0 0,1-1-1 0 0,-1 0 1 0 0,1 1-1 0 0,0-1 1 0 0,0 0-1 0 0,1-1 1 0 0,-1 1-1 0 0,1-1 0 0 0,0 1 1 0 0,0-1-1 0 0,1 0 1 0 0,-1-1-1 0 0,3 2-11 0 0,38 10 86 0 0,-22-1-42 0 0,5 2 31 0 0,10-9 32 0 0,-18-6-49 0 0,-14 0-39 0 0,0-1 0 0 0,0 0 0 0 0,0 0 0 0 0,0 0 1 0 0,0-1-1 0 0,1 0 0 0 0,-1 0 0 0 0,0 0 0 0 0,-1-1 1 0 0,4-1-20 0 0,36-27 126 0 0,-16 17-30 0 0,-23 10-76 0 0,1 0-1 0 0,-1 0 0 0 0,1 0 0 0 0,-1-1 1 0 0,-1 0-1 0 0,1 0 0 0 0,0-1 0 0 0,-1 1 1 0 0,1-2-20 0 0,29-27 106 0 0,-17 18-17 0 0,-1-2 1 0 0,15-17-90 0 0,-29 29 18 0 0,1 1-1 0 0,-1-1 0 0 0,0 1 0 0 0,0-1 0 0 0,-1 0 1 0 0,1 0-1 0 0,-1 0 0 0 0,0-1 0 0 0,-1 1 1 0 0,1 0-1 0 0,-1-1 0 0 0,0 1 0 0 0,0-1 1 0 0,-1-2-18 0 0,0-39 139 0 0,0 4-48 0 0,0-20-24 0 0,0-14-58 0 0,-1 40-39 0 0,-5 0-37 0 0,-12-1-109 0 0,11 26 53 0 0,1-2-61 0 0,1-1-78 0 0,4-3-100 0 0,1 7 66 0 0,0 1-55 0 0,0 1-63 0 0,0 2-73 0 0,0 3-81 0 0,-1 1-77 0 0,-1 3-74 0 0,-3-1-67 0 0,-1 1-71 0 0,-2 0-97 0 0,3 0 430 0 0,1 0-36 0 0,1 0-43 0 0,0 0-44 0 0,-1 0-487 0 0,2 0-102 0 0,1 0-345 0 0,0 0-900 0 0</inkml:trace>
  <inkml:trace contextRef="#ctx0" brushRef="#br0" timeOffset="834.2491">1828 357 11426 0 0,'0'0'1026'0'0,"0"-1"-393"0"0,0-2-163 0 0,0 0-70 0 0,0-4-34 0 0,2-1-76 0 0,1 0-58 0 0,1 1-39 0 0,-3 7-177 0 0,-1-1 0 0 0,0 1 1 0 0,1-1-1 0 0,-1 1 1 0 0,1-1-1 0 0,-1 1 0 0 0,1-1 1 0 0,-1 1-1 0 0,1-1 0 0 0,-1 1 1 0 0,1 0-1 0 0,-1-1 1 0 0,1 1-1 0 0,0 0 0 0 0,-1 0 1 0 0,1-1-1 0 0,-1 1 1 0 0,1 0-1 0 0,0 0 0 0 0,-1 0 1 0 0,1 0-1 0 0,0 0 1 0 0,-1 0-1 0 0,1 0 0 0 0,0 0 1 0 0,-1 0-1 0 0,1 0 1 0 0,0 0-1 0 0,0 0-16 0 0,9 7 246 0 0,5 23 497 0 0,3-22-402 0 0,1-1-118 0 0,-10-3-118 0 0,7 8 22 0 0,-9-4-27 0 0,2 1 30 0 0,2 2 61 0 0,14 13-58 0 0,-9-11-62 0 0,-1 2 1 0 0,0 0-1 0 0,-1 0 0 0 0,-1 1 1 0 0,8 12-72 0 0,-6 17 217 0 0,-10-35-88 0 0,4 3-92 0 0,-2-2-48 0 0,-2-4 40 0 0,-2 1 47 0 0,0 0 68 0 0,-1 0 43 0 0,-1 1 73 0 0,0 2 84 0 0,0 0 96 0 0,-1 19 84 0 0,0-22-26 0 0,-8-8-62 0 0,-4 0-264 0 0,-3 0 30 0 0,-30 1 325 0 0,29-2-368 0 0,3-1-42 0 0,2 0-56 0 0,4-2-72 0 0,-7-33 169 0 0,0 14-78 0 0,11 19-61 0 0,0 1 0 0 0,1-1 0 0 0,-1-1 0 0 0,1 1 0 0 0,0 0 0 0 0,1 0 0 0 0,-1-1 1 0 0,1 1-1 0 0,-1-1 0 0 0,1 0 0 0 0,1 1 0 0 0,-1-1 0 0 0,1 0 0 0 0,-1 0-19 0 0,1-38 164 0 0,0-28 38 0 0,8 7-108 0 0,26-49-4 0 0,-26 92-96 0 0,0 0 0 0 0,2 0 0 0 0,0 1-1 0 0,2 0 7 0 0,14-21-24 0 0,5-6 31 0 0,-8 22-44 0 0,0 7-60 0 0,7 1-90 0 0,-7 3-34 0 0,-9 5 30 0 0,0 2-82 0 0,3 2-113 0 0,-7 3 141 0 0,1 2-41 0 0,0 0-10 0 0,0 0-48 0 0,-1 0-43 0 0,-1 1-38 0 0,9 1-523 0 0,-2 2-97 0 0,22 14-2070 0 0,-24-6 1847 0 0,-6-5-662 0 0,-3-4 912 0 0,4 2-50 0 0,8 3-281 0 0,33 21-1867 0 0,-27-11 1483 0 0,6 8-743 0 0</inkml:trace>
  <inkml:trace contextRef="#ctx0" brushRef="#br0" timeOffset="1126.9573">2452 535 11186 0 0,'0'-5'262'0'0,"0"0"-33"0"0,0-3 150 0 0,1 1-102 0 0,5-4 294 0 0,-3 9-341 0 0,2 0 40 0 0,0 0 57 0 0,2 1 71 0 0,-2 0-84 0 0,1 1 45 0 0,0 0 48 0 0,2 0 54 0 0,-6 0-388 0 0,1 0 45 0 0,3 0 70 0 0,1 1 39 0 0,20-1 604 0 0,-14-2-519 0 0,-1 0-80 0 0,-6 0-161 0 0,-1-1-37 0 0,47-26 311 0 0,-46 27-317 0 0,0 1-1 0 0,0 0 0 0 0,0 1 1 0 0,0 0-1 0 0,0 0 1 0 0,5 0-28 0 0,36-1 156 0 0,-14-9 1 0 0,-11-2-49 0 0,-8 4 5 0 0,1 1 1 0 0,0 0 0 0 0,15-4-114 0 0,44-18 203 0 0,-47 20-108 0 0,-22 8-78 0 0,-1 0 0 0 0,1-1-1 0 0,-1 1 1 0 0,1-1 0 0 0,-1 0-1 0 0,0 0 1 0 0,0-1 0 0 0,0 1-1 0 0,0-1 1 0 0,3-2-17 0 0,5-7 73 0 0,3-3 35 0 0,15-15 0 0 0,-29 30-103 0 0,-1 0 0 0 0,1-1 0 0 0,-1 1 0 0 0,1 0 1 0 0,-1-1-1 0 0,1 1 0 0 0,-1-1 0 0 0,0 1 1 0 0,1-1-1 0 0,-1 1 0 0 0,0-1 0 0 0,1 0 1 0 0,-1 1-1 0 0,0-1 0 0 0,1 1 0 0 0,-1-1 1 0 0,0 1-1 0 0,0-1 0 0 0,0 0 0 0 0,0 1 0 0 0,0-1 1 0 0,1 0-1 0 0,-1 1 0 0 0,0-1 0 0 0,0 0 1 0 0,-1 1-6 0 0,1-30 148 0 0,1 30-146 0 0,-1-1 1 0 0,0 1-1 0 0,0 0 1 0 0,0 0-1 0 0,0 0 1 0 0,0-1-1 0 0,0 1 1 0 0,0 0 0 0 0,0 0-1 0 0,0-1 1 0 0,0 1-1 0 0,0 0 1 0 0,0 0-1 0 0,0-1 1 0 0,0 1-1 0 0,0 0 1 0 0,0 0 0 0 0,0-1-1 0 0,0 1 1 0 0,0 0-1 0 0,0 0 1 0 0,-1 0-1 0 0,1-1 1 0 0,0 1-1 0 0,0 0 1 0 0,0 0-1 0 0,0 0 1 0 0,0-1 0 0 0,-1 1-1 0 0,1 0 1 0 0,0 0-1 0 0,0 0 1 0 0,0 0-1 0 0,-1 0 1 0 0,1-1-1 0 0,0 1 1 0 0,0 0 0 0 0,0 0-1 0 0,-1 0 1 0 0,1 0-1 0 0,0 0 1 0 0,0 0-1 0 0,-1 0 1 0 0,1 0-1 0 0,0 0 1 0 0,0 0 0 0 0,0 0-1 0 0,-1 0 1 0 0,1 0-1 0 0,0 0 1 0 0,0 0-1 0 0,-1 0 1 0 0,1 0-1 0 0,0 0 1 0 0,0 0-1 0 0,-1 0 1 0 0,1 0-3 0 0,-1 1 7 0 0,-1-1 1 0 0,1 0-1 0 0,-1-1 1 0 0,1 1-1 0 0,-1 0 1 0 0,1 0-1 0 0,-1-1 1 0 0,1 1-1 0 0,-1 0 1 0 0,1-1-1 0 0,0 0 1 0 0,-1 1-1 0 0,1-1 0 0 0,0 0 1 0 0,-1 0-1 0 0,1 1 1 0 0,0-1-1 0 0,0 0 1 0 0,0 0-1 0 0,0 0 1 0 0,0-1-1 0 0,0 1 1 0 0,0 0-1 0 0,0 0 1 0 0,0 0-1 0 0,0-2-7 0 0,0 2 8 0 0,0-1-1 0 0,-1 0 1 0 0,1 0-1 0 0,-1 0 1 0 0,1 0-1 0 0,-1 1 1 0 0,0-1-1 0 0,0 1 1 0 0,0 0-1 0 0,1-1 1 0 0,-1 1-1 0 0,-1 0 1 0 0,1 0-1 0 0,0 0 1 0 0,0 0-1 0 0,0 0 1 0 0,0 1-1 0 0,-1-1 1 0 0,1 1-1 0 0,0-1 1 0 0,-1 1-1 0 0,1 0 1 0 0,0 0-1 0 0,-1 0 1 0 0,1 0-1 0 0,-2 1-7 0 0,-23-3 57 0 0,-31 1 70 0 0,9 11 51 0 0,25-2-108 0 0,-112 41 379 0 0,88-24-320 0 0,-4 12 58 0 0,38-30-145 0 0,12-6-32 0 0,1-1 0 0 0,-1 1 0 0 0,0 0 0 0 0,0 0 1 0 0,1 0-1 0 0,-1 0 0 0 0,0 0 0 0 0,1 0 0 0 0,-1 0 0 0 0,1 0 0 0 0,-1 1 0 0 0,1-1 0 0 0,0 1 0 0 0,-1-1 0 0 0,1 1 0 0 0,0 0 1 0 0,0-1-1 0 0,0 1 0 0 0,0 0 0 0 0,1 0 0 0 0,-1-1 0 0 0,0 2-10 0 0,-6 11 38 0 0,-5 8 16 0 0,8-16-37 0 0,0 0 1 0 0,1 0-1 0 0,0 1 0 0 0,0-1 1 0 0,0 1-1 0 0,1 0 0 0 0,0 0 1 0 0,-1 3-18 0 0,3-7 4 0 0,0 1 1 0 0,0 0 0 0 0,0-1 0 0 0,0 1 0 0 0,1 0 0 0 0,-1-1 0 0 0,1 1 0 0 0,0-1 0 0 0,0 1 0 0 0,0 0 0 0 0,0-1 0 0 0,1 0-1 0 0,0 1-4 0 0,27 40 40 0 0,-17-14-20 0 0,-11-28-21 0 0,-1 1 1 0 0,1 0-1 0 0,0 0 1 0 0,0 0-1 0 0,1-1 1 0 0,-1 1-1 0 0,0-1 1 0 0,1 1-1 0 0,-1-1 1 0 0,1 1-1 0 0,0-1 0 0 0,0 0 1 0 0,0 0-1 0 0,0 0 1 0 0,0 0-1 0 0,1 0 1 0 0,-1 0-1 0 0,0-1 1 0 0,1 1-1 0 0,0-1 1 0 0,-1 1-1 0 0,1-1 1 0 0,0 0-1 0 0,1 0 1 0 0,70 14-25 0 0,-47-2-16 0 0,5 4-60 0 0,-26-16 72 0 0,0 0 0 0 0,-1 0 0 0 0,1 0 0 0 0,0-1-1 0 0,-1 1 1 0 0,1-1 0 0 0,4-1 29 0 0,7 1-113 0 0,2 0-82 0 0,-8 2 56 0 0,1 0-34 0 0,0 1-38 0 0,1 0-43 0 0,1 2 57 0 0,0 0-58 0 0,0-1-54 0 0,1 0-53 0 0,1 1-51 0 0,-1-1-47 0 0,2-1-47 0 0,-1 0-43 0 0,1 0-41 0 0,0-1-40 0 0,0-1-36 0 0,0-1-35 0 0,18-2-796 0 0,1-5-111 0 0,9-8-322 0 0,-23 7 915 0 0,0 1-96 0 0,-4 4 128 0 0,0 1-72 0 0,3 0-282 0 0,11 2-747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9986 0 0,'-25'0'960'0'0,"13"0"-365"0"0,6 0-58 0 0,5 0 194 0 0,1 0-40 0 0,0 0-265 0 0,0 1 47 0 0,0 6-72 0 0,0-1-256 0 0,0 2 50 0 0,0 23 579 0 0,0-18-483 0 0,0-3-91 0 0,0-6-152 0 0,0-2-43 0 0,0-1 16 0 0,0-1 1 0 0,0 1-1 0 0,0 0 0 0 0,0-1 1 0 0,0 1-1 0 0,0 0 0 0 0,-1-1 0 0 0,1 1 1 0 0,0-1-1 0 0,0 1 0 0 0,0 0 1 0 0,-1-1-1 0 0,1 1 0 0 0,0-1 0 0 0,-1 1 1 0 0,1-1-1 0 0,0 1 0 0 0,-1-1 1 0 0,1 1-1 0 0,-1-1 0 0 0,1 1 0 0 0,-1-1 1 0 0,1 1-1 0 0,-1-1 0 0 0,1 0 1 0 0,-1 1-22 0 0,-1 1 60 0 0,-24 30 398 0 0,25-30-432 0 0,0 0 0 0 0,0 0 0 0 0,0 0-1 0 0,1 0 1 0 0,-1 0 0 0 0,1 0 0 0 0,-1 0 0 0 0,1 0 0 0 0,-1 0 0 0 0,1 0 0 0 0,0 1 0 0 0,0-1 0 0 0,0 0 0 0 0,1 0 0 0 0,-1 0 0 0 0,0 0 0 0 0,1 1 0 0 0,-1-1 0 0 0,1 0 0 0 0,0 0 0 0 0,0 2-26 0 0,13 18 212 0 0,-11-18-176 0 0,0 0-1 0 0,-1 0 0 0 0,1 0 0 0 0,-1 0 0 0 0,0 1 0 0 0,0-1 0 0 0,-1 1 0 0 0,0-1 0 0 0,1 1 0 0 0,-1-1 0 0 0,-1 1 1 0 0,1 0-1 0 0,-1-1 0 0 0,1 2-35 0 0,-3 23 142 0 0,1 28 8 0 0,1-54-146 0 0,0 0 1 0 0,0 0-1 0 0,0-1 0 0 0,1 1 0 0 0,-1 0 0 0 0,1 0 0 0 0,-1 0 1 0 0,1 0-1 0 0,0-1 0 0 0,0 1 0 0 0,1 0 0 0 0,-1-1 0 0 0,1 2-4 0 0,13 4-30 0 0,0-1-62 0 0,-8 8-103 0 0,-4-7 47 0 0,2-1-43 0 0,-3-6-124 0 0,0 1 72 0 0,0 0 66 0 0,0-1 58 0 0,0 1 40 0 0,0-1 57 0 0,1 0 51 0 0,0 1 79 0 0,2 0 21 0 0,-3-1-111 0 0,0 1-81 0 0,0-1-99 0 0,-1 1-65 0 0,0-1-99 0 0,0 1-115 0 0,0-1 173 0 0,-1 1-34 0 0,1 0-281 0 0,0 0-108 0 0,-1 1-116 0 0,1 0-125 0 0,-1-1 417 0 0,0-1-34 0 0,0 1-35 0 0,1 0-37 0 0,-1 0-38 0 0,0 0-37 0 0,0 0-40 0 0,0 0-41 0 0,0-2-148 0 0,0 0-78 0 0,0 0-276 0 0,0 0-724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4-05T16:47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17060 0 0,'0'-16'879'0'0,"0"1"-81"0"0,0 1-68 0 0,1 1-91 0 0,2 3-115 0 0,-1 5-311 0 0,0 1-38 0 0,1 1-39 0 0,1 0-42 0 0,0 0-46 0 0,1 2-49 0 0,1 0-50 0 0,1 0-54 0 0,0 1 56 0 0,-7 0-110 0 0,1 0-116 0 0,2 0 84 0 0,1 0-40 0 0,5 1-44 0 0,-1 0-62 0 0,-2 2-67 0 0,-1 1-75 0 0,-1 1-81 0 0,-1 2-87 0 0,-1 0-92 0 0,-2 2-100 0 0,0-4-97 0 0,0-4 423 0 0,1 1-34 0 0,0-1-39 0 0,0 1-41 0 0,1 0-45 0 0,0 0-48 0 0,4 3-535 0 0,0 2-106 0 0,4 3-376 0 0,6 5-982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50A8CAA-D8CF-40C0-B241-1FC3E4BCFD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11872"/>
            <a:ext cx="7437120" cy="27097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1FC8FCD-23A6-4230-84EE-A6B854A2C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8FCD-23A6-4230-84EE-A6B854A2CB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8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8FCD-23A6-4230-84EE-A6B854A2CB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these are indistinguishable for an observer.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8FCD-23A6-4230-84EE-A6B854A2CB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POVM: positive-operator valued measure is a set of </a:t>
            </a:r>
            <a:r>
              <a:rPr lang="en-US" dirty="0" err="1"/>
              <a:t>positivesemidefinite</a:t>
            </a:r>
            <a:r>
              <a:rPr lang="en-US" dirty="0"/>
              <a:t> matrices. </a:t>
            </a:r>
            <a:r>
              <a:rPr lang="en-US" dirty="0" err="1"/>
              <a:t>Specifyingr</a:t>
            </a:r>
            <a:r>
              <a:rPr lang="en-US" dirty="0"/>
              <a:t> Gives a way for Bob to do measurement.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8FCD-23A6-4230-84EE-A6B854A2CB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8FCD-23A6-4230-84EE-A6B854A2CB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8FCD-23A6-4230-84EE-A6B854A2CB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1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And it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complex numbers to represent n classical</a:t>
                </a:r>
                <a:r>
                  <a:rPr lang="en-US" baseline="0" dirty="0"/>
                  <a:t> bits.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And it takes </a:t>
                </a:r>
                <a:r>
                  <a:rPr lang="en-US" i="0" dirty="0">
                    <a:latin typeface="Cambria Math" panose="02040503050406030204" pitchFamily="18" charset="0"/>
                  </a:rPr>
                  <a:t>2^𝑛−1</a:t>
                </a:r>
                <a:r>
                  <a:rPr lang="en-US" dirty="0"/>
                  <a:t> complex numbers to represent n classical</a:t>
                </a:r>
                <a:r>
                  <a:rPr lang="en-US" baseline="0" dirty="0"/>
                  <a:t> bits.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8FCD-23A6-4230-84EE-A6B854A2CB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4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5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A2F8-4F21-474B-B10D-F507B239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58885-7ED6-4F97-87D0-A6D11A04F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6FD8E-CDCE-4A97-AC79-9CB6CBDB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72E21-50FF-40B7-88A4-70E155C24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AB537-2770-4628-8260-F5872EC73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9CAAA-6221-46C2-9FC7-B434E772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024162-0621-4ACA-9670-E75B944B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9815A-FAC3-4F9E-9AE7-8655267D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8075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68503"/>
            <a:ext cx="5384800" cy="4157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8503"/>
            <a:ext cx="5384800" cy="4157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867339"/>
            <a:ext cx="10972800" cy="10683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3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00113"/>
            <a:ext cx="109728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022600"/>
            <a:ext cx="109728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500E5276-361F-4900-B1E0-FD3C738ADCF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DEF82FA-CC73-4074-BF7A-9B096E4715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29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67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33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4.xml"/><Relationship Id="rId13" Type="http://schemas.openxmlformats.org/officeDocument/2006/relationships/image" Target="../media/image186.png"/><Relationship Id="rId18" Type="http://schemas.openxmlformats.org/officeDocument/2006/relationships/customXml" Target="../ink/ink189.xml"/><Relationship Id="rId26" Type="http://schemas.openxmlformats.org/officeDocument/2006/relationships/customXml" Target="../ink/ink193.xml"/><Relationship Id="rId39" Type="http://schemas.openxmlformats.org/officeDocument/2006/relationships/image" Target="../media/image199.png"/><Relationship Id="rId3" Type="http://schemas.openxmlformats.org/officeDocument/2006/relationships/image" Target="../media/image17.png"/><Relationship Id="rId21" Type="http://schemas.openxmlformats.org/officeDocument/2006/relationships/image" Target="../media/image190.png"/><Relationship Id="rId34" Type="http://schemas.openxmlformats.org/officeDocument/2006/relationships/customXml" Target="../ink/ink197.xml"/><Relationship Id="rId42" Type="http://schemas.openxmlformats.org/officeDocument/2006/relationships/customXml" Target="../ink/ink201.xml"/><Relationship Id="rId7" Type="http://schemas.openxmlformats.org/officeDocument/2006/relationships/image" Target="../media/image20.png"/><Relationship Id="rId12" Type="http://schemas.openxmlformats.org/officeDocument/2006/relationships/customXml" Target="../ink/ink186.xml"/><Relationship Id="rId17" Type="http://schemas.openxmlformats.org/officeDocument/2006/relationships/image" Target="../media/image188.png"/><Relationship Id="rId25" Type="http://schemas.openxmlformats.org/officeDocument/2006/relationships/image" Target="../media/image192.png"/><Relationship Id="rId33" Type="http://schemas.openxmlformats.org/officeDocument/2006/relationships/image" Target="../media/image196.png"/><Relationship Id="rId38" Type="http://schemas.openxmlformats.org/officeDocument/2006/relationships/customXml" Target="../ink/ink199.xml"/><Relationship Id="rId2" Type="http://schemas.openxmlformats.org/officeDocument/2006/relationships/customXml" Target="../ink/ink181.xml"/><Relationship Id="rId16" Type="http://schemas.openxmlformats.org/officeDocument/2006/relationships/customXml" Target="../ink/ink188.xml"/><Relationship Id="rId20" Type="http://schemas.openxmlformats.org/officeDocument/2006/relationships/customXml" Target="../ink/ink190.xml"/><Relationship Id="rId29" Type="http://schemas.openxmlformats.org/officeDocument/2006/relationships/image" Target="../media/image194.png"/><Relationship Id="rId41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3.xml"/><Relationship Id="rId11" Type="http://schemas.openxmlformats.org/officeDocument/2006/relationships/image" Target="../media/image185.png"/><Relationship Id="rId24" Type="http://schemas.openxmlformats.org/officeDocument/2006/relationships/customXml" Target="../ink/ink192.xml"/><Relationship Id="rId32" Type="http://schemas.openxmlformats.org/officeDocument/2006/relationships/customXml" Target="../ink/ink196.xml"/><Relationship Id="rId37" Type="http://schemas.openxmlformats.org/officeDocument/2006/relationships/image" Target="../media/image198.png"/><Relationship Id="rId40" Type="http://schemas.openxmlformats.org/officeDocument/2006/relationships/customXml" Target="../ink/ink200.xml"/><Relationship Id="rId45" Type="http://schemas.openxmlformats.org/officeDocument/2006/relationships/image" Target="../media/image15.png"/><Relationship Id="rId5" Type="http://schemas.openxmlformats.org/officeDocument/2006/relationships/image" Target="../media/image184.png"/><Relationship Id="rId15" Type="http://schemas.openxmlformats.org/officeDocument/2006/relationships/image" Target="../media/image187.png"/><Relationship Id="rId23" Type="http://schemas.openxmlformats.org/officeDocument/2006/relationships/image" Target="../media/image191.png"/><Relationship Id="rId28" Type="http://schemas.openxmlformats.org/officeDocument/2006/relationships/customXml" Target="../ink/ink194.xml"/><Relationship Id="rId36" Type="http://schemas.openxmlformats.org/officeDocument/2006/relationships/customXml" Target="../ink/ink198.xml"/><Relationship Id="rId10" Type="http://schemas.openxmlformats.org/officeDocument/2006/relationships/customXml" Target="../ink/ink185.xml"/><Relationship Id="rId19" Type="http://schemas.openxmlformats.org/officeDocument/2006/relationships/image" Target="../media/image189.png"/><Relationship Id="rId31" Type="http://schemas.openxmlformats.org/officeDocument/2006/relationships/image" Target="../media/image195.png"/><Relationship Id="rId44" Type="http://schemas.openxmlformats.org/officeDocument/2006/relationships/image" Target="../media/image16.jpeg"/><Relationship Id="rId4" Type="http://schemas.openxmlformats.org/officeDocument/2006/relationships/customXml" Target="../ink/ink182.xml"/><Relationship Id="rId9" Type="http://schemas.openxmlformats.org/officeDocument/2006/relationships/image" Target="../media/image24.png"/><Relationship Id="rId14" Type="http://schemas.openxmlformats.org/officeDocument/2006/relationships/customXml" Target="../ink/ink187.xml"/><Relationship Id="rId22" Type="http://schemas.openxmlformats.org/officeDocument/2006/relationships/customXml" Target="../ink/ink191.xml"/><Relationship Id="rId27" Type="http://schemas.openxmlformats.org/officeDocument/2006/relationships/image" Target="../media/image193.png"/><Relationship Id="rId30" Type="http://schemas.openxmlformats.org/officeDocument/2006/relationships/customXml" Target="../ink/ink195.xml"/><Relationship Id="rId35" Type="http://schemas.openxmlformats.org/officeDocument/2006/relationships/image" Target="../media/image197.png"/><Relationship Id="rId43" Type="http://schemas.openxmlformats.org/officeDocument/2006/relationships/image" Target="../media/image20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.png"/><Relationship Id="rId18" Type="http://schemas.openxmlformats.org/officeDocument/2006/relationships/customXml" Target="../ink/ink210.xml"/><Relationship Id="rId26" Type="http://schemas.openxmlformats.org/officeDocument/2006/relationships/customXml" Target="../ink/ink214.xml"/><Relationship Id="rId39" Type="http://schemas.openxmlformats.org/officeDocument/2006/relationships/image" Target="../media/image220.png"/><Relationship Id="rId21" Type="http://schemas.openxmlformats.org/officeDocument/2006/relationships/image" Target="../media/image211.png"/><Relationship Id="rId34" Type="http://schemas.openxmlformats.org/officeDocument/2006/relationships/customXml" Target="../ink/ink218.xml"/><Relationship Id="rId42" Type="http://schemas.openxmlformats.org/officeDocument/2006/relationships/customXml" Target="../ink/ink222.xml"/><Relationship Id="rId47" Type="http://schemas.openxmlformats.org/officeDocument/2006/relationships/image" Target="../media/image224.png"/><Relationship Id="rId50" Type="http://schemas.openxmlformats.org/officeDocument/2006/relationships/customXml" Target="../ink/ink226.xml"/><Relationship Id="rId55" Type="http://schemas.openxmlformats.org/officeDocument/2006/relationships/image" Target="../media/image228.png"/><Relationship Id="rId63" Type="http://schemas.openxmlformats.org/officeDocument/2006/relationships/image" Target="../media/image232.png"/><Relationship Id="rId68" Type="http://schemas.openxmlformats.org/officeDocument/2006/relationships/customXml" Target="../ink/ink235.xml"/><Relationship Id="rId76" Type="http://schemas.openxmlformats.org/officeDocument/2006/relationships/customXml" Target="../ink/ink239.xml"/><Relationship Id="rId84" Type="http://schemas.openxmlformats.org/officeDocument/2006/relationships/customXml" Target="../ink/ink243.xml"/><Relationship Id="rId7" Type="http://schemas.openxmlformats.org/officeDocument/2006/relationships/image" Target="../media/image204.png"/><Relationship Id="rId71" Type="http://schemas.openxmlformats.org/officeDocument/2006/relationships/image" Target="../media/image236.png"/><Relationship Id="rId2" Type="http://schemas.openxmlformats.org/officeDocument/2006/relationships/customXml" Target="../ink/ink202.xml"/><Relationship Id="rId16" Type="http://schemas.openxmlformats.org/officeDocument/2006/relationships/customXml" Target="../ink/ink209.xml"/><Relationship Id="rId29" Type="http://schemas.openxmlformats.org/officeDocument/2006/relationships/image" Target="../media/image215.png"/><Relationship Id="rId11" Type="http://schemas.openxmlformats.org/officeDocument/2006/relationships/image" Target="../media/image206.png"/><Relationship Id="rId24" Type="http://schemas.openxmlformats.org/officeDocument/2006/relationships/customXml" Target="../ink/ink213.xml"/><Relationship Id="rId32" Type="http://schemas.openxmlformats.org/officeDocument/2006/relationships/customXml" Target="../ink/ink217.xml"/><Relationship Id="rId37" Type="http://schemas.openxmlformats.org/officeDocument/2006/relationships/image" Target="../media/image219.png"/><Relationship Id="rId40" Type="http://schemas.openxmlformats.org/officeDocument/2006/relationships/customXml" Target="../ink/ink221.xml"/><Relationship Id="rId45" Type="http://schemas.openxmlformats.org/officeDocument/2006/relationships/image" Target="../media/image223.png"/><Relationship Id="rId53" Type="http://schemas.openxmlformats.org/officeDocument/2006/relationships/image" Target="../media/image227.png"/><Relationship Id="rId58" Type="http://schemas.openxmlformats.org/officeDocument/2006/relationships/customXml" Target="../ink/ink230.xml"/><Relationship Id="rId66" Type="http://schemas.openxmlformats.org/officeDocument/2006/relationships/customXml" Target="../ink/ink234.xml"/><Relationship Id="rId74" Type="http://schemas.openxmlformats.org/officeDocument/2006/relationships/customXml" Target="../ink/ink238.xml"/><Relationship Id="rId79" Type="http://schemas.openxmlformats.org/officeDocument/2006/relationships/image" Target="../media/image240.png"/><Relationship Id="rId87" Type="http://schemas.openxmlformats.org/officeDocument/2006/relationships/image" Target="../media/image15.png"/><Relationship Id="rId5" Type="http://schemas.openxmlformats.org/officeDocument/2006/relationships/image" Target="../media/image203.png"/><Relationship Id="rId61" Type="http://schemas.openxmlformats.org/officeDocument/2006/relationships/image" Target="../media/image231.png"/><Relationship Id="rId82" Type="http://schemas.openxmlformats.org/officeDocument/2006/relationships/customXml" Target="../ink/ink242.xml"/><Relationship Id="rId19" Type="http://schemas.openxmlformats.org/officeDocument/2006/relationships/image" Target="../media/image210.png"/><Relationship Id="rId4" Type="http://schemas.openxmlformats.org/officeDocument/2006/relationships/customXml" Target="../ink/ink203.xml"/><Relationship Id="rId9" Type="http://schemas.openxmlformats.org/officeDocument/2006/relationships/image" Target="../media/image205.png"/><Relationship Id="rId14" Type="http://schemas.openxmlformats.org/officeDocument/2006/relationships/customXml" Target="../ink/ink208.xml"/><Relationship Id="rId22" Type="http://schemas.openxmlformats.org/officeDocument/2006/relationships/customXml" Target="../ink/ink212.xml"/><Relationship Id="rId27" Type="http://schemas.openxmlformats.org/officeDocument/2006/relationships/image" Target="../media/image214.png"/><Relationship Id="rId30" Type="http://schemas.openxmlformats.org/officeDocument/2006/relationships/customXml" Target="../ink/ink216.xml"/><Relationship Id="rId35" Type="http://schemas.openxmlformats.org/officeDocument/2006/relationships/image" Target="../media/image218.png"/><Relationship Id="rId43" Type="http://schemas.openxmlformats.org/officeDocument/2006/relationships/image" Target="../media/image222.png"/><Relationship Id="rId48" Type="http://schemas.openxmlformats.org/officeDocument/2006/relationships/customXml" Target="../ink/ink225.xml"/><Relationship Id="rId56" Type="http://schemas.openxmlformats.org/officeDocument/2006/relationships/customXml" Target="../ink/ink229.xml"/><Relationship Id="rId64" Type="http://schemas.openxmlformats.org/officeDocument/2006/relationships/customXml" Target="../ink/ink233.xml"/><Relationship Id="rId69" Type="http://schemas.openxmlformats.org/officeDocument/2006/relationships/image" Target="../media/image235.png"/><Relationship Id="rId77" Type="http://schemas.openxmlformats.org/officeDocument/2006/relationships/image" Target="../media/image239.png"/><Relationship Id="rId8" Type="http://schemas.openxmlformats.org/officeDocument/2006/relationships/customXml" Target="../ink/ink205.xml"/><Relationship Id="rId51" Type="http://schemas.openxmlformats.org/officeDocument/2006/relationships/image" Target="../media/image226.png"/><Relationship Id="rId72" Type="http://schemas.openxmlformats.org/officeDocument/2006/relationships/customXml" Target="../ink/ink237.xml"/><Relationship Id="rId80" Type="http://schemas.openxmlformats.org/officeDocument/2006/relationships/customXml" Target="../ink/ink241.xml"/><Relationship Id="rId85" Type="http://schemas.openxmlformats.org/officeDocument/2006/relationships/image" Target="../media/image243.png"/><Relationship Id="rId3" Type="http://schemas.openxmlformats.org/officeDocument/2006/relationships/image" Target="../media/image202.png"/><Relationship Id="rId12" Type="http://schemas.openxmlformats.org/officeDocument/2006/relationships/customXml" Target="../ink/ink207.xml"/><Relationship Id="rId17" Type="http://schemas.openxmlformats.org/officeDocument/2006/relationships/image" Target="../media/image209.png"/><Relationship Id="rId25" Type="http://schemas.openxmlformats.org/officeDocument/2006/relationships/image" Target="../media/image213.png"/><Relationship Id="rId33" Type="http://schemas.openxmlformats.org/officeDocument/2006/relationships/image" Target="../media/image217.png"/><Relationship Id="rId38" Type="http://schemas.openxmlformats.org/officeDocument/2006/relationships/customXml" Target="../ink/ink220.xml"/><Relationship Id="rId46" Type="http://schemas.openxmlformats.org/officeDocument/2006/relationships/customXml" Target="../ink/ink224.xml"/><Relationship Id="rId59" Type="http://schemas.openxmlformats.org/officeDocument/2006/relationships/image" Target="../media/image230.png"/><Relationship Id="rId67" Type="http://schemas.openxmlformats.org/officeDocument/2006/relationships/image" Target="../media/image234.png"/><Relationship Id="rId20" Type="http://schemas.openxmlformats.org/officeDocument/2006/relationships/customXml" Target="../ink/ink211.xml"/><Relationship Id="rId41" Type="http://schemas.openxmlformats.org/officeDocument/2006/relationships/image" Target="../media/image221.png"/><Relationship Id="rId54" Type="http://schemas.openxmlformats.org/officeDocument/2006/relationships/customXml" Target="../ink/ink228.xml"/><Relationship Id="rId62" Type="http://schemas.openxmlformats.org/officeDocument/2006/relationships/customXml" Target="../ink/ink232.xml"/><Relationship Id="rId70" Type="http://schemas.openxmlformats.org/officeDocument/2006/relationships/customXml" Target="../ink/ink236.xml"/><Relationship Id="rId75" Type="http://schemas.openxmlformats.org/officeDocument/2006/relationships/image" Target="../media/image238.png"/><Relationship Id="rId83" Type="http://schemas.openxmlformats.org/officeDocument/2006/relationships/image" Target="../media/image242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04.xml"/><Relationship Id="rId15" Type="http://schemas.openxmlformats.org/officeDocument/2006/relationships/image" Target="../media/image208.png"/><Relationship Id="rId23" Type="http://schemas.openxmlformats.org/officeDocument/2006/relationships/image" Target="../media/image212.png"/><Relationship Id="rId28" Type="http://schemas.openxmlformats.org/officeDocument/2006/relationships/customXml" Target="../ink/ink215.xml"/><Relationship Id="rId36" Type="http://schemas.openxmlformats.org/officeDocument/2006/relationships/customXml" Target="../ink/ink219.xml"/><Relationship Id="rId49" Type="http://schemas.openxmlformats.org/officeDocument/2006/relationships/image" Target="../media/image225.png"/><Relationship Id="rId57" Type="http://schemas.openxmlformats.org/officeDocument/2006/relationships/image" Target="../media/image229.png"/><Relationship Id="rId10" Type="http://schemas.openxmlformats.org/officeDocument/2006/relationships/customXml" Target="../ink/ink206.xml"/><Relationship Id="rId31" Type="http://schemas.openxmlformats.org/officeDocument/2006/relationships/image" Target="../media/image216.png"/><Relationship Id="rId44" Type="http://schemas.openxmlformats.org/officeDocument/2006/relationships/customXml" Target="../ink/ink223.xml"/><Relationship Id="rId52" Type="http://schemas.openxmlformats.org/officeDocument/2006/relationships/customXml" Target="../ink/ink227.xml"/><Relationship Id="rId60" Type="http://schemas.openxmlformats.org/officeDocument/2006/relationships/customXml" Target="../ink/ink231.xml"/><Relationship Id="rId65" Type="http://schemas.openxmlformats.org/officeDocument/2006/relationships/image" Target="../media/image233.png"/><Relationship Id="rId73" Type="http://schemas.openxmlformats.org/officeDocument/2006/relationships/image" Target="../media/image237.png"/><Relationship Id="rId78" Type="http://schemas.openxmlformats.org/officeDocument/2006/relationships/customXml" Target="../ink/ink240.xml"/><Relationship Id="rId81" Type="http://schemas.openxmlformats.org/officeDocument/2006/relationships/image" Target="../media/image241.png"/><Relationship Id="rId86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18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910.png"/><Relationship Id="rId4" Type="http://schemas.openxmlformats.org/officeDocument/2006/relationships/customXml" Target="../ink/ink244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1.xml"/><Relationship Id="rId18" Type="http://schemas.openxmlformats.org/officeDocument/2006/relationships/image" Target="../media/image1990.png"/><Relationship Id="rId26" Type="http://schemas.openxmlformats.org/officeDocument/2006/relationships/image" Target="../media/image2030.png"/><Relationship Id="rId39" Type="http://schemas.openxmlformats.org/officeDocument/2006/relationships/customXml" Target="../ink/ink264.xml"/><Relationship Id="rId21" Type="http://schemas.openxmlformats.org/officeDocument/2006/relationships/customXml" Target="../ink/ink255.xml"/><Relationship Id="rId34" Type="http://schemas.openxmlformats.org/officeDocument/2006/relationships/image" Target="../media/image2070.png"/><Relationship Id="rId42" Type="http://schemas.openxmlformats.org/officeDocument/2006/relationships/image" Target="../media/image2110.png"/><Relationship Id="rId47" Type="http://schemas.openxmlformats.org/officeDocument/2006/relationships/customXml" Target="../ink/ink268.xml"/><Relationship Id="rId50" Type="http://schemas.openxmlformats.org/officeDocument/2006/relationships/image" Target="../media/image2150.png"/><Relationship Id="rId55" Type="http://schemas.openxmlformats.org/officeDocument/2006/relationships/customXml" Target="../ink/ink272.xml"/><Relationship Id="rId63" Type="http://schemas.openxmlformats.org/officeDocument/2006/relationships/customXml" Target="../ink/ink276.xml"/><Relationship Id="rId7" Type="http://schemas.openxmlformats.org/officeDocument/2006/relationships/customXml" Target="../ink/ink248.xml"/><Relationship Id="rId2" Type="http://schemas.openxmlformats.org/officeDocument/2006/relationships/customXml" Target="../ink/ink245.xml"/><Relationship Id="rId16" Type="http://schemas.openxmlformats.org/officeDocument/2006/relationships/image" Target="../media/image1980.png"/><Relationship Id="rId20" Type="http://schemas.openxmlformats.org/officeDocument/2006/relationships/image" Target="../media/image2000.png"/><Relationship Id="rId29" Type="http://schemas.openxmlformats.org/officeDocument/2006/relationships/customXml" Target="../ink/ink259.xml"/><Relationship Id="rId41" Type="http://schemas.openxmlformats.org/officeDocument/2006/relationships/customXml" Target="../ink/ink265.xml"/><Relationship Id="rId54" Type="http://schemas.openxmlformats.org/officeDocument/2006/relationships/image" Target="../media/image2170.png"/><Relationship Id="rId62" Type="http://schemas.openxmlformats.org/officeDocument/2006/relationships/image" Target="../media/image22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7.xml"/><Relationship Id="rId11" Type="http://schemas.openxmlformats.org/officeDocument/2006/relationships/customXml" Target="../ink/ink250.xml"/><Relationship Id="rId24" Type="http://schemas.openxmlformats.org/officeDocument/2006/relationships/image" Target="../media/image2020.png"/><Relationship Id="rId32" Type="http://schemas.openxmlformats.org/officeDocument/2006/relationships/image" Target="../media/image2060.png"/><Relationship Id="rId37" Type="http://schemas.openxmlformats.org/officeDocument/2006/relationships/customXml" Target="../ink/ink263.xml"/><Relationship Id="rId40" Type="http://schemas.openxmlformats.org/officeDocument/2006/relationships/image" Target="../media/image2100.png"/><Relationship Id="rId45" Type="http://schemas.openxmlformats.org/officeDocument/2006/relationships/customXml" Target="../ink/ink267.xml"/><Relationship Id="rId53" Type="http://schemas.openxmlformats.org/officeDocument/2006/relationships/customXml" Target="../ink/ink271.xml"/><Relationship Id="rId58" Type="http://schemas.openxmlformats.org/officeDocument/2006/relationships/image" Target="../media/image2190.png"/><Relationship Id="rId5" Type="http://schemas.openxmlformats.org/officeDocument/2006/relationships/image" Target="../media/image1930.png"/><Relationship Id="rId15" Type="http://schemas.openxmlformats.org/officeDocument/2006/relationships/customXml" Target="../ink/ink252.xml"/><Relationship Id="rId23" Type="http://schemas.openxmlformats.org/officeDocument/2006/relationships/customXml" Target="../ink/ink256.xml"/><Relationship Id="rId28" Type="http://schemas.openxmlformats.org/officeDocument/2006/relationships/image" Target="../media/image2040.png"/><Relationship Id="rId36" Type="http://schemas.openxmlformats.org/officeDocument/2006/relationships/image" Target="../media/image2080.png"/><Relationship Id="rId49" Type="http://schemas.openxmlformats.org/officeDocument/2006/relationships/customXml" Target="../ink/ink269.xml"/><Relationship Id="rId57" Type="http://schemas.openxmlformats.org/officeDocument/2006/relationships/customXml" Target="../ink/ink273.xml"/><Relationship Id="rId61" Type="http://schemas.openxmlformats.org/officeDocument/2006/relationships/customXml" Target="../ink/ink275.xml"/><Relationship Id="rId10" Type="http://schemas.openxmlformats.org/officeDocument/2006/relationships/image" Target="../media/image1950.png"/><Relationship Id="rId19" Type="http://schemas.openxmlformats.org/officeDocument/2006/relationships/customXml" Target="../ink/ink254.xml"/><Relationship Id="rId31" Type="http://schemas.openxmlformats.org/officeDocument/2006/relationships/customXml" Target="../ink/ink260.xml"/><Relationship Id="rId44" Type="http://schemas.openxmlformats.org/officeDocument/2006/relationships/image" Target="../media/image2120.png"/><Relationship Id="rId52" Type="http://schemas.openxmlformats.org/officeDocument/2006/relationships/image" Target="../media/image2160.png"/><Relationship Id="rId60" Type="http://schemas.openxmlformats.org/officeDocument/2006/relationships/image" Target="../media/image2200.png"/><Relationship Id="rId4" Type="http://schemas.openxmlformats.org/officeDocument/2006/relationships/customXml" Target="../ink/ink246.xml"/><Relationship Id="rId9" Type="http://schemas.openxmlformats.org/officeDocument/2006/relationships/customXml" Target="../ink/ink249.xml"/><Relationship Id="rId14" Type="http://schemas.openxmlformats.org/officeDocument/2006/relationships/image" Target="../media/image1970.png"/><Relationship Id="rId22" Type="http://schemas.openxmlformats.org/officeDocument/2006/relationships/image" Target="../media/image2010.png"/><Relationship Id="rId27" Type="http://schemas.openxmlformats.org/officeDocument/2006/relationships/customXml" Target="../ink/ink258.xml"/><Relationship Id="rId30" Type="http://schemas.openxmlformats.org/officeDocument/2006/relationships/image" Target="../media/image2050.png"/><Relationship Id="rId35" Type="http://schemas.openxmlformats.org/officeDocument/2006/relationships/customXml" Target="../ink/ink262.xml"/><Relationship Id="rId43" Type="http://schemas.openxmlformats.org/officeDocument/2006/relationships/customXml" Target="../ink/ink266.xml"/><Relationship Id="rId48" Type="http://schemas.openxmlformats.org/officeDocument/2006/relationships/image" Target="../media/image2140.png"/><Relationship Id="rId56" Type="http://schemas.openxmlformats.org/officeDocument/2006/relationships/image" Target="../media/image2180.png"/><Relationship Id="rId64" Type="http://schemas.openxmlformats.org/officeDocument/2006/relationships/image" Target="../media/image2220.png"/><Relationship Id="rId8" Type="http://schemas.openxmlformats.org/officeDocument/2006/relationships/image" Target="../media/image1940.png"/><Relationship Id="rId51" Type="http://schemas.openxmlformats.org/officeDocument/2006/relationships/customXml" Target="../ink/ink270.xml"/><Relationship Id="rId3" Type="http://schemas.openxmlformats.org/officeDocument/2006/relationships/image" Target="../media/image1920.png"/><Relationship Id="rId12" Type="http://schemas.openxmlformats.org/officeDocument/2006/relationships/image" Target="../media/image1960.png"/><Relationship Id="rId17" Type="http://schemas.openxmlformats.org/officeDocument/2006/relationships/customXml" Target="../ink/ink253.xml"/><Relationship Id="rId25" Type="http://schemas.openxmlformats.org/officeDocument/2006/relationships/customXml" Target="../ink/ink257.xml"/><Relationship Id="rId33" Type="http://schemas.openxmlformats.org/officeDocument/2006/relationships/customXml" Target="../ink/ink261.xml"/><Relationship Id="rId38" Type="http://schemas.openxmlformats.org/officeDocument/2006/relationships/image" Target="../media/image2090.png"/><Relationship Id="rId46" Type="http://schemas.openxmlformats.org/officeDocument/2006/relationships/image" Target="../media/image2130.png"/><Relationship Id="rId59" Type="http://schemas.openxmlformats.org/officeDocument/2006/relationships/customXml" Target="../ink/ink27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80.png"/><Relationship Id="rId18" Type="http://schemas.openxmlformats.org/officeDocument/2006/relationships/customXml" Target="../ink/ink285.xml"/><Relationship Id="rId26" Type="http://schemas.openxmlformats.org/officeDocument/2006/relationships/customXml" Target="../ink/ink289.xml"/><Relationship Id="rId39" Type="http://schemas.openxmlformats.org/officeDocument/2006/relationships/image" Target="../media/image2410.png"/><Relationship Id="rId21" Type="http://schemas.openxmlformats.org/officeDocument/2006/relationships/image" Target="../media/image2320.png"/><Relationship Id="rId34" Type="http://schemas.openxmlformats.org/officeDocument/2006/relationships/customXml" Target="../ink/ink293.xml"/><Relationship Id="rId42" Type="http://schemas.openxmlformats.org/officeDocument/2006/relationships/customXml" Target="../ink/ink297.xml"/><Relationship Id="rId47" Type="http://schemas.openxmlformats.org/officeDocument/2006/relationships/image" Target="../media/image1930.png"/><Relationship Id="rId50" Type="http://schemas.openxmlformats.org/officeDocument/2006/relationships/customXml" Target="../ink/ink301.xml"/><Relationship Id="rId55" Type="http://schemas.openxmlformats.org/officeDocument/2006/relationships/image" Target="../media/image248.png"/><Relationship Id="rId63" Type="http://schemas.openxmlformats.org/officeDocument/2006/relationships/image" Target="../media/image252.png"/><Relationship Id="rId68" Type="http://schemas.openxmlformats.org/officeDocument/2006/relationships/customXml" Target="../ink/ink310.xml"/><Relationship Id="rId76" Type="http://schemas.openxmlformats.org/officeDocument/2006/relationships/customXml" Target="../ink/ink314.xml"/><Relationship Id="rId84" Type="http://schemas.openxmlformats.org/officeDocument/2006/relationships/customXml" Target="../ink/ink318.xml"/><Relationship Id="rId89" Type="http://schemas.openxmlformats.org/officeDocument/2006/relationships/image" Target="../media/image265.png"/><Relationship Id="rId7" Type="http://schemas.openxmlformats.org/officeDocument/2006/relationships/image" Target="../media/image2250.png"/><Relationship Id="rId71" Type="http://schemas.openxmlformats.org/officeDocument/2006/relationships/image" Target="../media/image256.png"/><Relationship Id="rId2" Type="http://schemas.openxmlformats.org/officeDocument/2006/relationships/customXml" Target="../ink/ink277.xml"/><Relationship Id="rId16" Type="http://schemas.openxmlformats.org/officeDocument/2006/relationships/customXml" Target="../ink/ink284.xml"/><Relationship Id="rId29" Type="http://schemas.openxmlformats.org/officeDocument/2006/relationships/image" Target="../media/image2360.png"/><Relationship Id="rId11" Type="http://schemas.openxmlformats.org/officeDocument/2006/relationships/image" Target="../media/image2270.png"/><Relationship Id="rId24" Type="http://schemas.openxmlformats.org/officeDocument/2006/relationships/customXml" Target="../ink/ink288.xml"/><Relationship Id="rId32" Type="http://schemas.openxmlformats.org/officeDocument/2006/relationships/customXml" Target="../ink/ink292.xml"/><Relationship Id="rId37" Type="http://schemas.openxmlformats.org/officeDocument/2006/relationships/image" Target="../media/image2400.png"/><Relationship Id="rId40" Type="http://schemas.openxmlformats.org/officeDocument/2006/relationships/customXml" Target="../ink/ink296.xml"/><Relationship Id="rId45" Type="http://schemas.openxmlformats.org/officeDocument/2006/relationships/image" Target="../media/image2440.png"/><Relationship Id="rId53" Type="http://schemas.openxmlformats.org/officeDocument/2006/relationships/image" Target="../media/image247.png"/><Relationship Id="rId58" Type="http://schemas.openxmlformats.org/officeDocument/2006/relationships/customXml" Target="../ink/ink305.xml"/><Relationship Id="rId66" Type="http://schemas.openxmlformats.org/officeDocument/2006/relationships/customXml" Target="../ink/ink309.xml"/><Relationship Id="rId74" Type="http://schemas.openxmlformats.org/officeDocument/2006/relationships/customXml" Target="../ink/ink313.xml"/><Relationship Id="rId79" Type="http://schemas.openxmlformats.org/officeDocument/2006/relationships/image" Target="../media/image260.png"/><Relationship Id="rId87" Type="http://schemas.openxmlformats.org/officeDocument/2006/relationships/image" Target="../media/image264.png"/><Relationship Id="rId5" Type="http://schemas.openxmlformats.org/officeDocument/2006/relationships/image" Target="../media/image2240.png"/><Relationship Id="rId61" Type="http://schemas.openxmlformats.org/officeDocument/2006/relationships/image" Target="../media/image251.png"/><Relationship Id="rId82" Type="http://schemas.openxmlformats.org/officeDocument/2006/relationships/customXml" Target="../ink/ink317.xml"/><Relationship Id="rId90" Type="http://schemas.openxmlformats.org/officeDocument/2006/relationships/customXml" Target="../ink/ink321.xml"/><Relationship Id="rId19" Type="http://schemas.openxmlformats.org/officeDocument/2006/relationships/image" Target="../media/image2310.png"/><Relationship Id="rId14" Type="http://schemas.openxmlformats.org/officeDocument/2006/relationships/customXml" Target="../ink/ink283.xml"/><Relationship Id="rId22" Type="http://schemas.openxmlformats.org/officeDocument/2006/relationships/customXml" Target="../ink/ink287.xml"/><Relationship Id="rId27" Type="http://schemas.openxmlformats.org/officeDocument/2006/relationships/image" Target="../media/image2350.png"/><Relationship Id="rId30" Type="http://schemas.openxmlformats.org/officeDocument/2006/relationships/customXml" Target="../ink/ink291.xml"/><Relationship Id="rId35" Type="http://schemas.openxmlformats.org/officeDocument/2006/relationships/image" Target="../media/image2390.png"/><Relationship Id="rId43" Type="http://schemas.openxmlformats.org/officeDocument/2006/relationships/image" Target="../media/image2430.png"/><Relationship Id="rId48" Type="http://schemas.openxmlformats.org/officeDocument/2006/relationships/customXml" Target="../ink/ink300.xml"/><Relationship Id="rId56" Type="http://schemas.openxmlformats.org/officeDocument/2006/relationships/customXml" Target="../ink/ink304.xml"/><Relationship Id="rId64" Type="http://schemas.openxmlformats.org/officeDocument/2006/relationships/customXml" Target="../ink/ink308.xml"/><Relationship Id="rId69" Type="http://schemas.openxmlformats.org/officeDocument/2006/relationships/image" Target="../media/image255.png"/><Relationship Id="rId77" Type="http://schemas.openxmlformats.org/officeDocument/2006/relationships/image" Target="../media/image259.png"/><Relationship Id="rId8" Type="http://schemas.openxmlformats.org/officeDocument/2006/relationships/customXml" Target="../ink/ink280.xml"/><Relationship Id="rId51" Type="http://schemas.openxmlformats.org/officeDocument/2006/relationships/image" Target="../media/image246.png"/><Relationship Id="rId72" Type="http://schemas.openxmlformats.org/officeDocument/2006/relationships/customXml" Target="../ink/ink312.xml"/><Relationship Id="rId80" Type="http://schemas.openxmlformats.org/officeDocument/2006/relationships/customXml" Target="../ink/ink316.xml"/><Relationship Id="rId85" Type="http://schemas.openxmlformats.org/officeDocument/2006/relationships/image" Target="../media/image263.png"/><Relationship Id="rId3" Type="http://schemas.openxmlformats.org/officeDocument/2006/relationships/image" Target="../media/image2230.png"/><Relationship Id="rId12" Type="http://schemas.openxmlformats.org/officeDocument/2006/relationships/customXml" Target="../ink/ink282.xml"/><Relationship Id="rId17" Type="http://schemas.openxmlformats.org/officeDocument/2006/relationships/image" Target="../media/image2300.png"/><Relationship Id="rId25" Type="http://schemas.openxmlformats.org/officeDocument/2006/relationships/image" Target="../media/image2340.png"/><Relationship Id="rId33" Type="http://schemas.openxmlformats.org/officeDocument/2006/relationships/image" Target="../media/image2380.png"/><Relationship Id="rId38" Type="http://schemas.openxmlformats.org/officeDocument/2006/relationships/customXml" Target="../ink/ink295.xml"/><Relationship Id="rId46" Type="http://schemas.openxmlformats.org/officeDocument/2006/relationships/customXml" Target="../ink/ink299.xml"/><Relationship Id="rId59" Type="http://schemas.openxmlformats.org/officeDocument/2006/relationships/image" Target="../media/image250.png"/><Relationship Id="rId67" Type="http://schemas.openxmlformats.org/officeDocument/2006/relationships/image" Target="../media/image254.png"/><Relationship Id="rId20" Type="http://schemas.openxmlformats.org/officeDocument/2006/relationships/customXml" Target="../ink/ink286.xml"/><Relationship Id="rId41" Type="http://schemas.openxmlformats.org/officeDocument/2006/relationships/image" Target="../media/image2420.png"/><Relationship Id="rId54" Type="http://schemas.openxmlformats.org/officeDocument/2006/relationships/customXml" Target="../ink/ink303.xml"/><Relationship Id="rId62" Type="http://schemas.openxmlformats.org/officeDocument/2006/relationships/customXml" Target="../ink/ink307.xml"/><Relationship Id="rId70" Type="http://schemas.openxmlformats.org/officeDocument/2006/relationships/customXml" Target="../ink/ink311.xml"/><Relationship Id="rId75" Type="http://schemas.openxmlformats.org/officeDocument/2006/relationships/image" Target="../media/image258.png"/><Relationship Id="rId83" Type="http://schemas.openxmlformats.org/officeDocument/2006/relationships/image" Target="../media/image262.png"/><Relationship Id="rId88" Type="http://schemas.openxmlformats.org/officeDocument/2006/relationships/customXml" Target="../ink/ink320.xml"/><Relationship Id="rId91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9.xml"/><Relationship Id="rId15" Type="http://schemas.openxmlformats.org/officeDocument/2006/relationships/image" Target="../media/image2290.png"/><Relationship Id="rId23" Type="http://schemas.openxmlformats.org/officeDocument/2006/relationships/image" Target="../media/image2330.png"/><Relationship Id="rId28" Type="http://schemas.openxmlformats.org/officeDocument/2006/relationships/customXml" Target="../ink/ink290.xml"/><Relationship Id="rId36" Type="http://schemas.openxmlformats.org/officeDocument/2006/relationships/customXml" Target="../ink/ink294.xml"/><Relationship Id="rId49" Type="http://schemas.openxmlformats.org/officeDocument/2006/relationships/image" Target="../media/image2450.png"/><Relationship Id="rId57" Type="http://schemas.openxmlformats.org/officeDocument/2006/relationships/image" Target="../media/image249.png"/><Relationship Id="rId10" Type="http://schemas.openxmlformats.org/officeDocument/2006/relationships/customXml" Target="../ink/ink281.xml"/><Relationship Id="rId31" Type="http://schemas.openxmlformats.org/officeDocument/2006/relationships/image" Target="../media/image2370.png"/><Relationship Id="rId44" Type="http://schemas.openxmlformats.org/officeDocument/2006/relationships/customXml" Target="../ink/ink298.xml"/><Relationship Id="rId52" Type="http://schemas.openxmlformats.org/officeDocument/2006/relationships/customXml" Target="../ink/ink302.xml"/><Relationship Id="rId60" Type="http://schemas.openxmlformats.org/officeDocument/2006/relationships/customXml" Target="../ink/ink306.xml"/><Relationship Id="rId65" Type="http://schemas.openxmlformats.org/officeDocument/2006/relationships/image" Target="../media/image253.png"/><Relationship Id="rId73" Type="http://schemas.openxmlformats.org/officeDocument/2006/relationships/image" Target="../media/image257.png"/><Relationship Id="rId78" Type="http://schemas.openxmlformats.org/officeDocument/2006/relationships/customXml" Target="../ink/ink315.xml"/><Relationship Id="rId81" Type="http://schemas.openxmlformats.org/officeDocument/2006/relationships/image" Target="../media/image261.png"/><Relationship Id="rId86" Type="http://schemas.openxmlformats.org/officeDocument/2006/relationships/customXml" Target="../ink/ink319.xml"/><Relationship Id="rId4" Type="http://schemas.openxmlformats.org/officeDocument/2006/relationships/customXml" Target="../ink/ink278.xml"/><Relationship Id="rId9" Type="http://schemas.openxmlformats.org/officeDocument/2006/relationships/image" Target="../media/image22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7.png"/><Relationship Id="rId18" Type="http://schemas.openxmlformats.org/officeDocument/2006/relationships/customXml" Target="../ink/ink330.xml"/><Relationship Id="rId26" Type="http://schemas.openxmlformats.org/officeDocument/2006/relationships/customXml" Target="../ink/ink334.xml"/><Relationship Id="rId39" Type="http://schemas.openxmlformats.org/officeDocument/2006/relationships/image" Target="../media/image289.png"/><Relationship Id="rId3" Type="http://schemas.openxmlformats.org/officeDocument/2006/relationships/image" Target="../media/image272.png"/><Relationship Id="rId21" Type="http://schemas.openxmlformats.org/officeDocument/2006/relationships/image" Target="../media/image281.png"/><Relationship Id="rId34" Type="http://schemas.openxmlformats.org/officeDocument/2006/relationships/customXml" Target="../ink/ink338.xml"/><Relationship Id="rId42" Type="http://schemas.openxmlformats.org/officeDocument/2006/relationships/customXml" Target="../ink/ink342.xml"/><Relationship Id="rId47" Type="http://schemas.openxmlformats.org/officeDocument/2006/relationships/image" Target="../media/image293.png"/><Relationship Id="rId50" Type="http://schemas.openxmlformats.org/officeDocument/2006/relationships/customXml" Target="../ink/ink346.xml"/><Relationship Id="rId7" Type="http://schemas.openxmlformats.org/officeDocument/2006/relationships/image" Target="../media/image274.png"/><Relationship Id="rId12" Type="http://schemas.openxmlformats.org/officeDocument/2006/relationships/customXml" Target="../ink/ink327.xml"/><Relationship Id="rId17" Type="http://schemas.openxmlformats.org/officeDocument/2006/relationships/image" Target="../media/image279.png"/><Relationship Id="rId25" Type="http://schemas.openxmlformats.org/officeDocument/2006/relationships/image" Target="../media/image283.png"/><Relationship Id="rId33" Type="http://schemas.openxmlformats.org/officeDocument/2006/relationships/image" Target="../media/image287.png"/><Relationship Id="rId38" Type="http://schemas.openxmlformats.org/officeDocument/2006/relationships/customXml" Target="../ink/ink340.xml"/><Relationship Id="rId46" Type="http://schemas.openxmlformats.org/officeDocument/2006/relationships/customXml" Target="../ink/ink344.xml"/><Relationship Id="rId2" Type="http://schemas.openxmlformats.org/officeDocument/2006/relationships/customXml" Target="../ink/ink322.xml"/><Relationship Id="rId16" Type="http://schemas.openxmlformats.org/officeDocument/2006/relationships/customXml" Target="../ink/ink329.xml"/><Relationship Id="rId20" Type="http://schemas.openxmlformats.org/officeDocument/2006/relationships/customXml" Target="../ink/ink331.xml"/><Relationship Id="rId29" Type="http://schemas.openxmlformats.org/officeDocument/2006/relationships/image" Target="../media/image285.png"/><Relationship Id="rId41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4.xml"/><Relationship Id="rId11" Type="http://schemas.openxmlformats.org/officeDocument/2006/relationships/image" Target="../media/image276.png"/><Relationship Id="rId24" Type="http://schemas.openxmlformats.org/officeDocument/2006/relationships/customXml" Target="../ink/ink333.xml"/><Relationship Id="rId32" Type="http://schemas.openxmlformats.org/officeDocument/2006/relationships/customXml" Target="../ink/ink337.xml"/><Relationship Id="rId37" Type="http://schemas.openxmlformats.org/officeDocument/2006/relationships/image" Target="../media/image218.png"/><Relationship Id="rId40" Type="http://schemas.openxmlformats.org/officeDocument/2006/relationships/customXml" Target="../ink/ink341.xml"/><Relationship Id="rId45" Type="http://schemas.openxmlformats.org/officeDocument/2006/relationships/image" Target="../media/image292.png"/><Relationship Id="rId53" Type="http://schemas.openxmlformats.org/officeDocument/2006/relationships/image" Target="../media/image296.png"/><Relationship Id="rId5" Type="http://schemas.openxmlformats.org/officeDocument/2006/relationships/image" Target="../media/image273.png"/><Relationship Id="rId15" Type="http://schemas.openxmlformats.org/officeDocument/2006/relationships/image" Target="../media/image278.png"/><Relationship Id="rId23" Type="http://schemas.openxmlformats.org/officeDocument/2006/relationships/image" Target="../media/image282.png"/><Relationship Id="rId28" Type="http://schemas.openxmlformats.org/officeDocument/2006/relationships/customXml" Target="../ink/ink335.xml"/><Relationship Id="rId36" Type="http://schemas.openxmlformats.org/officeDocument/2006/relationships/customXml" Target="../ink/ink339.xml"/><Relationship Id="rId49" Type="http://schemas.openxmlformats.org/officeDocument/2006/relationships/image" Target="../media/image294.png"/><Relationship Id="rId10" Type="http://schemas.openxmlformats.org/officeDocument/2006/relationships/customXml" Target="../ink/ink326.xml"/><Relationship Id="rId19" Type="http://schemas.openxmlformats.org/officeDocument/2006/relationships/image" Target="../media/image280.png"/><Relationship Id="rId31" Type="http://schemas.openxmlformats.org/officeDocument/2006/relationships/image" Target="../media/image286.png"/><Relationship Id="rId44" Type="http://schemas.openxmlformats.org/officeDocument/2006/relationships/customXml" Target="../ink/ink343.xml"/><Relationship Id="rId52" Type="http://schemas.openxmlformats.org/officeDocument/2006/relationships/customXml" Target="../ink/ink347.xml"/><Relationship Id="rId4" Type="http://schemas.openxmlformats.org/officeDocument/2006/relationships/customXml" Target="../ink/ink323.xml"/><Relationship Id="rId9" Type="http://schemas.openxmlformats.org/officeDocument/2006/relationships/image" Target="../media/image275.png"/><Relationship Id="rId14" Type="http://schemas.openxmlformats.org/officeDocument/2006/relationships/customXml" Target="../ink/ink328.xml"/><Relationship Id="rId22" Type="http://schemas.openxmlformats.org/officeDocument/2006/relationships/customXml" Target="../ink/ink332.xml"/><Relationship Id="rId27" Type="http://schemas.openxmlformats.org/officeDocument/2006/relationships/image" Target="../media/image284.png"/><Relationship Id="rId30" Type="http://schemas.openxmlformats.org/officeDocument/2006/relationships/customXml" Target="../ink/ink336.xml"/><Relationship Id="rId35" Type="http://schemas.openxmlformats.org/officeDocument/2006/relationships/image" Target="../media/image288.png"/><Relationship Id="rId43" Type="http://schemas.openxmlformats.org/officeDocument/2006/relationships/image" Target="../media/image291.png"/><Relationship Id="rId48" Type="http://schemas.openxmlformats.org/officeDocument/2006/relationships/customXml" Target="../ink/ink345.xml"/><Relationship Id="rId8" Type="http://schemas.openxmlformats.org/officeDocument/2006/relationships/customXml" Target="../ink/ink325.xml"/><Relationship Id="rId51" Type="http://schemas.openxmlformats.org/officeDocument/2006/relationships/image" Target="../media/image295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80.png"/><Relationship Id="rId39" Type="http://schemas.openxmlformats.org/officeDocument/2006/relationships/customXml" Target="../ink/ink355.xml"/><Relationship Id="rId51" Type="http://schemas.openxmlformats.org/officeDocument/2006/relationships/customXml" Target="../ink/ink361.xml"/><Relationship Id="rId3" Type="http://schemas.openxmlformats.org/officeDocument/2006/relationships/customXml" Target="../ink/ink348.xml"/><Relationship Id="rId34" Type="http://schemas.openxmlformats.org/officeDocument/2006/relationships/image" Target="../media/image2820.png"/><Relationship Id="rId42" Type="http://schemas.openxmlformats.org/officeDocument/2006/relationships/image" Target="../media/image2860.png"/><Relationship Id="rId47" Type="http://schemas.openxmlformats.org/officeDocument/2006/relationships/customXml" Target="../ink/ink359.xml"/><Relationship Id="rId50" Type="http://schemas.openxmlformats.org/officeDocument/2006/relationships/image" Target="../media/image2900.png"/><Relationship Id="rId55" Type="http://schemas.openxmlformats.org/officeDocument/2006/relationships/customXml" Target="../ink/ink363.xml"/><Relationship Id="rId63" Type="http://schemas.openxmlformats.org/officeDocument/2006/relationships/customXml" Target="../ink/ink367.xml"/><Relationship Id="rId33" Type="http://schemas.openxmlformats.org/officeDocument/2006/relationships/customXml" Target="../ink/ink352.xml"/><Relationship Id="rId38" Type="http://schemas.openxmlformats.org/officeDocument/2006/relationships/image" Target="../media/image2840.png"/><Relationship Id="rId46" Type="http://schemas.openxmlformats.org/officeDocument/2006/relationships/image" Target="../media/image2880.png"/><Relationship Id="rId59" Type="http://schemas.openxmlformats.org/officeDocument/2006/relationships/customXml" Target="../ink/ink365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350.xml"/><Relationship Id="rId41" Type="http://schemas.openxmlformats.org/officeDocument/2006/relationships/customXml" Target="../ink/ink356.xml"/><Relationship Id="rId54" Type="http://schemas.openxmlformats.org/officeDocument/2006/relationships/image" Target="../media/image2920.png"/><Relationship Id="rId62" Type="http://schemas.openxmlformats.org/officeDocument/2006/relationships/image" Target="../media/image2960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810.png"/><Relationship Id="rId37" Type="http://schemas.openxmlformats.org/officeDocument/2006/relationships/customXml" Target="../ink/ink354.xml"/><Relationship Id="rId40" Type="http://schemas.openxmlformats.org/officeDocument/2006/relationships/image" Target="../media/image2850.png"/><Relationship Id="rId45" Type="http://schemas.openxmlformats.org/officeDocument/2006/relationships/customXml" Target="../ink/ink358.xml"/><Relationship Id="rId53" Type="http://schemas.openxmlformats.org/officeDocument/2006/relationships/customXml" Target="../ink/ink362.xml"/><Relationship Id="rId58" Type="http://schemas.openxmlformats.org/officeDocument/2006/relationships/image" Target="../media/image2940.png"/><Relationship Id="rId28" Type="http://schemas.openxmlformats.org/officeDocument/2006/relationships/image" Target="../media/image2790.png"/><Relationship Id="rId36" Type="http://schemas.openxmlformats.org/officeDocument/2006/relationships/image" Target="../media/image2830.png"/><Relationship Id="rId49" Type="http://schemas.openxmlformats.org/officeDocument/2006/relationships/customXml" Target="../ink/ink360.xml"/><Relationship Id="rId57" Type="http://schemas.openxmlformats.org/officeDocument/2006/relationships/customXml" Target="../ink/ink364.xml"/><Relationship Id="rId61" Type="http://schemas.openxmlformats.org/officeDocument/2006/relationships/customXml" Target="../ink/ink366.xml"/><Relationship Id="rId31" Type="http://schemas.openxmlformats.org/officeDocument/2006/relationships/customXml" Target="../ink/ink351.xml"/><Relationship Id="rId44" Type="http://schemas.openxmlformats.org/officeDocument/2006/relationships/image" Target="../media/image2870.png"/><Relationship Id="rId52" Type="http://schemas.openxmlformats.org/officeDocument/2006/relationships/image" Target="../media/image2910.png"/><Relationship Id="rId60" Type="http://schemas.openxmlformats.org/officeDocument/2006/relationships/image" Target="../media/image2950.png"/><Relationship Id="rId27" Type="http://schemas.openxmlformats.org/officeDocument/2006/relationships/customXml" Target="../ink/ink349.xml"/><Relationship Id="rId30" Type="http://schemas.openxmlformats.org/officeDocument/2006/relationships/image" Target="../media/image2800.png"/><Relationship Id="rId35" Type="http://schemas.openxmlformats.org/officeDocument/2006/relationships/customXml" Target="../ink/ink353.xml"/><Relationship Id="rId43" Type="http://schemas.openxmlformats.org/officeDocument/2006/relationships/customXml" Target="../ink/ink357.xml"/><Relationship Id="rId48" Type="http://schemas.openxmlformats.org/officeDocument/2006/relationships/image" Target="../media/image2890.png"/><Relationship Id="rId56" Type="http://schemas.openxmlformats.org/officeDocument/2006/relationships/image" Target="../media/image2930.png"/><Relationship Id="rId64" Type="http://schemas.openxmlformats.org/officeDocument/2006/relationships/image" Target="../media/image297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3.xml"/><Relationship Id="rId18" Type="http://schemas.openxmlformats.org/officeDocument/2006/relationships/image" Target="../media/image305.png"/><Relationship Id="rId26" Type="http://schemas.openxmlformats.org/officeDocument/2006/relationships/image" Target="../media/image309.png"/><Relationship Id="rId39" Type="http://schemas.openxmlformats.org/officeDocument/2006/relationships/customXml" Target="../ink/ink386.xml"/><Relationship Id="rId21" Type="http://schemas.openxmlformats.org/officeDocument/2006/relationships/customXml" Target="../ink/ink377.xml"/><Relationship Id="rId34" Type="http://schemas.openxmlformats.org/officeDocument/2006/relationships/image" Target="../media/image313.png"/><Relationship Id="rId42" Type="http://schemas.openxmlformats.org/officeDocument/2006/relationships/image" Target="../media/image317.png"/><Relationship Id="rId76" Type="http://schemas.openxmlformats.org/officeDocument/2006/relationships/customXml" Target="../ink/ink390.xml"/><Relationship Id="rId84" Type="http://schemas.openxmlformats.org/officeDocument/2006/relationships/customXml" Target="../ink/ink393.xml"/><Relationship Id="rId89" Type="http://schemas.openxmlformats.org/officeDocument/2006/relationships/image" Target="../media/image341.png"/><Relationship Id="rId7" Type="http://schemas.openxmlformats.org/officeDocument/2006/relationships/customXml" Target="../ink/ink370.xml"/><Relationship Id="rId12" Type="http://schemas.openxmlformats.org/officeDocument/2006/relationships/image" Target="../media/image302.png"/><Relationship Id="rId17" Type="http://schemas.openxmlformats.org/officeDocument/2006/relationships/customXml" Target="../ink/ink375.xml"/><Relationship Id="rId25" Type="http://schemas.openxmlformats.org/officeDocument/2006/relationships/customXml" Target="../ink/ink379.xml"/><Relationship Id="rId33" Type="http://schemas.openxmlformats.org/officeDocument/2006/relationships/customXml" Target="../ink/ink383.xml"/><Relationship Id="rId38" Type="http://schemas.openxmlformats.org/officeDocument/2006/relationships/image" Target="../media/image3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4.png"/><Relationship Id="rId20" Type="http://schemas.openxmlformats.org/officeDocument/2006/relationships/image" Target="../media/image306.png"/><Relationship Id="rId29" Type="http://schemas.openxmlformats.org/officeDocument/2006/relationships/customXml" Target="../ink/ink381.xml"/><Relationship Id="rId41" Type="http://schemas.openxmlformats.org/officeDocument/2006/relationships/customXml" Target="../ink/ink387.xml"/><Relationship Id="rId75" Type="http://schemas.openxmlformats.org/officeDocument/2006/relationships/image" Target="../media/image334.png"/><Relationship Id="rId83" Type="http://schemas.openxmlformats.org/officeDocument/2006/relationships/image" Target="../media/image338.png"/><Relationship Id="rId88" Type="http://schemas.openxmlformats.org/officeDocument/2006/relationships/customXml" Target="../ink/ink3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customXml" Target="../ink/ink372.xml"/><Relationship Id="rId24" Type="http://schemas.openxmlformats.org/officeDocument/2006/relationships/image" Target="../media/image308.png"/><Relationship Id="rId32" Type="http://schemas.openxmlformats.org/officeDocument/2006/relationships/image" Target="../media/image312.png"/><Relationship Id="rId37" Type="http://schemas.openxmlformats.org/officeDocument/2006/relationships/customXml" Target="../ink/ink385.xml"/><Relationship Id="rId40" Type="http://schemas.openxmlformats.org/officeDocument/2006/relationships/image" Target="../media/image316.png"/><Relationship Id="rId45" Type="http://schemas.openxmlformats.org/officeDocument/2006/relationships/customXml" Target="../ink/ink389.xml"/><Relationship Id="rId79" Type="http://schemas.openxmlformats.org/officeDocument/2006/relationships/image" Target="../media/image336.png"/><Relationship Id="rId87" Type="http://schemas.openxmlformats.org/officeDocument/2006/relationships/image" Target="../media/image340.png"/><Relationship Id="rId5" Type="http://schemas.openxmlformats.org/officeDocument/2006/relationships/customXml" Target="../ink/ink369.xml"/><Relationship Id="rId15" Type="http://schemas.openxmlformats.org/officeDocument/2006/relationships/customXml" Target="../ink/ink374.xml"/><Relationship Id="rId23" Type="http://schemas.openxmlformats.org/officeDocument/2006/relationships/customXml" Target="../ink/ink378.xml"/><Relationship Id="rId28" Type="http://schemas.openxmlformats.org/officeDocument/2006/relationships/image" Target="../media/image310.png"/><Relationship Id="rId36" Type="http://schemas.openxmlformats.org/officeDocument/2006/relationships/image" Target="../media/image314.png"/><Relationship Id="rId10" Type="http://schemas.openxmlformats.org/officeDocument/2006/relationships/image" Target="../media/image301.png"/><Relationship Id="rId19" Type="http://schemas.openxmlformats.org/officeDocument/2006/relationships/customXml" Target="../ink/ink376.xml"/><Relationship Id="rId31" Type="http://schemas.openxmlformats.org/officeDocument/2006/relationships/customXml" Target="../ink/ink382.xml"/><Relationship Id="rId44" Type="http://schemas.openxmlformats.org/officeDocument/2006/relationships/image" Target="../media/image318.png"/><Relationship Id="rId78" Type="http://schemas.openxmlformats.org/officeDocument/2006/relationships/customXml" Target="../ink/ink391.xml"/><Relationship Id="rId86" Type="http://schemas.openxmlformats.org/officeDocument/2006/relationships/customXml" Target="../ink/ink394.xml"/><Relationship Id="rId4" Type="http://schemas.openxmlformats.org/officeDocument/2006/relationships/image" Target="../media/image298.png"/><Relationship Id="rId9" Type="http://schemas.openxmlformats.org/officeDocument/2006/relationships/customXml" Target="../ink/ink371.xml"/><Relationship Id="rId14" Type="http://schemas.openxmlformats.org/officeDocument/2006/relationships/image" Target="../media/image303.png"/><Relationship Id="rId22" Type="http://schemas.openxmlformats.org/officeDocument/2006/relationships/image" Target="../media/image307.png"/><Relationship Id="rId27" Type="http://schemas.openxmlformats.org/officeDocument/2006/relationships/customXml" Target="../ink/ink380.xml"/><Relationship Id="rId30" Type="http://schemas.openxmlformats.org/officeDocument/2006/relationships/image" Target="../media/image311.png"/><Relationship Id="rId35" Type="http://schemas.openxmlformats.org/officeDocument/2006/relationships/customXml" Target="../ink/ink384.xml"/><Relationship Id="rId43" Type="http://schemas.openxmlformats.org/officeDocument/2006/relationships/customXml" Target="../ink/ink388.xml"/><Relationship Id="rId77" Type="http://schemas.openxmlformats.org/officeDocument/2006/relationships/image" Target="../media/image335.png"/><Relationship Id="rId8" Type="http://schemas.openxmlformats.org/officeDocument/2006/relationships/image" Target="../media/image300.png"/><Relationship Id="rId80" Type="http://schemas.openxmlformats.org/officeDocument/2006/relationships/customXml" Target="../ink/ink392.xml"/><Relationship Id="rId85" Type="http://schemas.openxmlformats.org/officeDocument/2006/relationships/image" Target="../media/image339.png"/><Relationship Id="rId3" Type="http://schemas.openxmlformats.org/officeDocument/2006/relationships/customXml" Target="../ink/ink3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6.xml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0.xml"/><Relationship Id="rId13" Type="http://schemas.openxmlformats.org/officeDocument/2006/relationships/image" Target="../media/image329.png"/><Relationship Id="rId18" Type="http://schemas.openxmlformats.org/officeDocument/2006/relationships/customXml" Target="../ink/ink405.xml"/><Relationship Id="rId3" Type="http://schemas.openxmlformats.org/officeDocument/2006/relationships/image" Target="../media/image324.png"/><Relationship Id="rId21" Type="http://schemas.openxmlformats.org/officeDocument/2006/relationships/image" Target="../media/image337.png"/><Relationship Id="rId7" Type="http://schemas.openxmlformats.org/officeDocument/2006/relationships/image" Target="../media/image326.png"/><Relationship Id="rId12" Type="http://schemas.openxmlformats.org/officeDocument/2006/relationships/customXml" Target="../ink/ink402.xml"/><Relationship Id="rId17" Type="http://schemas.openxmlformats.org/officeDocument/2006/relationships/image" Target="../media/image331.png"/><Relationship Id="rId25" Type="http://schemas.openxmlformats.org/officeDocument/2006/relationships/image" Target="../media/image343.png"/><Relationship Id="rId2" Type="http://schemas.openxmlformats.org/officeDocument/2006/relationships/customXml" Target="../ink/ink397.xml"/><Relationship Id="rId16" Type="http://schemas.openxmlformats.org/officeDocument/2006/relationships/customXml" Target="../ink/ink404.xml"/><Relationship Id="rId20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9.xml"/><Relationship Id="rId11" Type="http://schemas.openxmlformats.org/officeDocument/2006/relationships/image" Target="../media/image328.png"/><Relationship Id="rId24" Type="http://schemas.openxmlformats.org/officeDocument/2006/relationships/customXml" Target="../ink/ink407.xml"/><Relationship Id="rId5" Type="http://schemas.openxmlformats.org/officeDocument/2006/relationships/image" Target="../media/image325.png"/><Relationship Id="rId15" Type="http://schemas.openxmlformats.org/officeDocument/2006/relationships/image" Target="../media/image330.png"/><Relationship Id="rId23" Type="http://schemas.openxmlformats.org/officeDocument/2006/relationships/image" Target="../media/image342.png"/><Relationship Id="rId10" Type="http://schemas.openxmlformats.org/officeDocument/2006/relationships/customXml" Target="../ink/ink401.xml"/><Relationship Id="rId19" Type="http://schemas.openxmlformats.org/officeDocument/2006/relationships/image" Target="../media/image332.png"/><Relationship Id="rId4" Type="http://schemas.openxmlformats.org/officeDocument/2006/relationships/customXml" Target="../ink/ink398.xml"/><Relationship Id="rId9" Type="http://schemas.openxmlformats.org/officeDocument/2006/relationships/image" Target="../media/image327.png"/><Relationship Id="rId14" Type="http://schemas.openxmlformats.org/officeDocument/2006/relationships/customXml" Target="../ink/ink403.xml"/><Relationship Id="rId22" Type="http://schemas.openxmlformats.org/officeDocument/2006/relationships/customXml" Target="../ink/ink4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8.xml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9.xml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415.xml"/><Relationship Id="rId18" Type="http://schemas.openxmlformats.org/officeDocument/2006/relationships/image" Target="../media/image188.png"/><Relationship Id="rId26" Type="http://schemas.openxmlformats.org/officeDocument/2006/relationships/image" Target="../media/image192.png"/><Relationship Id="rId3" Type="http://schemas.openxmlformats.org/officeDocument/2006/relationships/customXml" Target="../ink/ink410.xml"/><Relationship Id="rId21" Type="http://schemas.openxmlformats.org/officeDocument/2006/relationships/customXml" Target="../ink/ink419.xml"/><Relationship Id="rId7" Type="http://schemas.openxmlformats.org/officeDocument/2006/relationships/customXml" Target="../ink/ink412.xml"/><Relationship Id="rId12" Type="http://schemas.openxmlformats.org/officeDocument/2006/relationships/image" Target="../media/image25.png"/><Relationship Id="rId17" Type="http://schemas.openxmlformats.org/officeDocument/2006/relationships/customXml" Target="../ink/ink417.xml"/><Relationship Id="rId25" Type="http://schemas.openxmlformats.org/officeDocument/2006/relationships/customXml" Target="../ink/ink421.xml"/><Relationship Id="rId2" Type="http://schemas.openxmlformats.org/officeDocument/2006/relationships/image" Target="../media/image349.png"/><Relationship Id="rId16" Type="http://schemas.openxmlformats.org/officeDocument/2006/relationships/image" Target="../media/image351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414.xml"/><Relationship Id="rId24" Type="http://schemas.openxmlformats.org/officeDocument/2006/relationships/image" Target="../media/image191.png"/><Relationship Id="rId5" Type="http://schemas.openxmlformats.org/officeDocument/2006/relationships/customXml" Target="../ink/ink411.xml"/><Relationship Id="rId15" Type="http://schemas.openxmlformats.org/officeDocument/2006/relationships/customXml" Target="../ink/ink416.xml"/><Relationship Id="rId23" Type="http://schemas.openxmlformats.org/officeDocument/2006/relationships/customXml" Target="../ink/ink420.xml"/><Relationship Id="rId10" Type="http://schemas.openxmlformats.org/officeDocument/2006/relationships/image" Target="../media/image24.png"/><Relationship Id="rId19" Type="http://schemas.openxmlformats.org/officeDocument/2006/relationships/customXml" Target="../ink/ink418.xml"/><Relationship Id="rId4" Type="http://schemas.openxmlformats.org/officeDocument/2006/relationships/image" Target="../media/image17.png"/><Relationship Id="rId9" Type="http://schemas.openxmlformats.org/officeDocument/2006/relationships/customXml" Target="../ink/ink413.xml"/><Relationship Id="rId14" Type="http://schemas.openxmlformats.org/officeDocument/2006/relationships/image" Target="../media/image350.png"/><Relationship Id="rId22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4.xml"/><Relationship Id="rId13" Type="http://schemas.openxmlformats.org/officeDocument/2006/relationships/image" Target="../media/image354.png"/><Relationship Id="rId3" Type="http://schemas.openxmlformats.org/officeDocument/2006/relationships/image" Target="../media/image184.jpeg"/><Relationship Id="rId7" Type="http://schemas.openxmlformats.org/officeDocument/2006/relationships/image" Target="../media/image321.png"/><Relationship Id="rId12" Type="http://schemas.openxmlformats.org/officeDocument/2006/relationships/customXml" Target="../ink/ink4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3.xml"/><Relationship Id="rId11" Type="http://schemas.openxmlformats.org/officeDocument/2006/relationships/image" Target="../media/image353.png"/><Relationship Id="rId5" Type="http://schemas.openxmlformats.org/officeDocument/2006/relationships/image" Target="../media/image270.png"/><Relationship Id="rId15" Type="http://schemas.openxmlformats.org/officeDocument/2006/relationships/image" Target="../media/image355.png"/><Relationship Id="rId10" Type="http://schemas.openxmlformats.org/officeDocument/2006/relationships/customXml" Target="../ink/ink425.xml"/><Relationship Id="rId4" Type="http://schemas.openxmlformats.org/officeDocument/2006/relationships/customXml" Target="../ink/ink422.xml"/><Relationship Id="rId9" Type="http://schemas.openxmlformats.org/officeDocument/2006/relationships/image" Target="../media/image352.png"/><Relationship Id="rId14" Type="http://schemas.openxmlformats.org/officeDocument/2006/relationships/customXml" Target="../ink/ink4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19.xml"/><Relationship Id="rId18" Type="http://schemas.openxmlformats.org/officeDocument/2006/relationships/image" Target="../media/image24.png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21.png"/><Relationship Id="rId17" Type="http://schemas.openxmlformats.org/officeDocument/2006/relationships/customXml" Target="../ink/ink2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18.xml"/><Relationship Id="rId24" Type="http://schemas.openxmlformats.org/officeDocument/2006/relationships/image" Target="../media/image16.jpeg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image" Target="../media/image15.png"/><Relationship Id="rId10" Type="http://schemas.openxmlformats.org/officeDocument/2006/relationships/image" Target="../media/image20.png"/><Relationship Id="rId19" Type="http://schemas.openxmlformats.org/officeDocument/2006/relationships/customXml" Target="../ink/ink22.xml"/><Relationship Id="rId4" Type="http://schemas.openxmlformats.org/officeDocument/2006/relationships/image" Target="../media/image17.png"/><Relationship Id="rId9" Type="http://schemas.openxmlformats.org/officeDocument/2006/relationships/customXml" Target="../ink/ink17.xml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2.png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9" Type="http://schemas.openxmlformats.org/officeDocument/2006/relationships/image" Target="../media/image45.png"/><Relationship Id="rId3" Type="http://schemas.openxmlformats.org/officeDocument/2006/relationships/image" Target="../media/image27.png"/><Relationship Id="rId21" Type="http://schemas.openxmlformats.org/officeDocument/2006/relationships/image" Target="../media/image36.png"/><Relationship Id="rId34" Type="http://schemas.openxmlformats.org/officeDocument/2006/relationships/customXml" Target="../ink/ink40.xml"/><Relationship Id="rId42" Type="http://schemas.openxmlformats.org/officeDocument/2006/relationships/customXml" Target="../ink/ink44.xml"/><Relationship Id="rId47" Type="http://schemas.openxmlformats.org/officeDocument/2006/relationships/image" Target="../media/image49.png"/><Relationship Id="rId7" Type="http://schemas.openxmlformats.org/officeDocument/2006/relationships/image" Target="../media/image29.png"/><Relationship Id="rId12" Type="http://schemas.openxmlformats.org/officeDocument/2006/relationships/customXml" Target="../ink/ink29.xml"/><Relationship Id="rId17" Type="http://schemas.openxmlformats.org/officeDocument/2006/relationships/image" Target="../media/image34.png"/><Relationship Id="rId25" Type="http://schemas.openxmlformats.org/officeDocument/2006/relationships/image" Target="../media/image38.png"/><Relationship Id="rId33" Type="http://schemas.openxmlformats.org/officeDocument/2006/relationships/image" Target="../media/image42.png"/><Relationship Id="rId38" Type="http://schemas.openxmlformats.org/officeDocument/2006/relationships/customXml" Target="../ink/ink42.xml"/><Relationship Id="rId46" Type="http://schemas.openxmlformats.org/officeDocument/2006/relationships/customXml" Target="../ink/ink46.xml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40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31.png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37" Type="http://schemas.openxmlformats.org/officeDocument/2006/relationships/image" Target="../media/image44.png"/><Relationship Id="rId40" Type="http://schemas.openxmlformats.org/officeDocument/2006/relationships/customXml" Target="../ink/ink43.xml"/><Relationship Id="rId45" Type="http://schemas.openxmlformats.org/officeDocument/2006/relationships/image" Target="../media/image48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28" Type="http://schemas.openxmlformats.org/officeDocument/2006/relationships/customXml" Target="../ink/ink37.xml"/><Relationship Id="rId36" Type="http://schemas.openxmlformats.org/officeDocument/2006/relationships/customXml" Target="../ink/ink41.xml"/><Relationship Id="rId10" Type="http://schemas.openxmlformats.org/officeDocument/2006/relationships/customXml" Target="../ink/ink28.xml"/><Relationship Id="rId19" Type="http://schemas.openxmlformats.org/officeDocument/2006/relationships/image" Target="../media/image35.png"/><Relationship Id="rId31" Type="http://schemas.openxmlformats.org/officeDocument/2006/relationships/image" Target="../media/image41.png"/><Relationship Id="rId44" Type="http://schemas.openxmlformats.org/officeDocument/2006/relationships/customXml" Target="../ink/ink45.xml"/><Relationship Id="rId4" Type="http://schemas.openxmlformats.org/officeDocument/2006/relationships/customXml" Target="../ink/ink25.xml"/><Relationship Id="rId9" Type="http://schemas.openxmlformats.org/officeDocument/2006/relationships/image" Target="../media/image30.png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39.png"/><Relationship Id="rId30" Type="http://schemas.openxmlformats.org/officeDocument/2006/relationships/customXml" Target="../ink/ink38.xml"/><Relationship Id="rId35" Type="http://schemas.openxmlformats.org/officeDocument/2006/relationships/image" Target="../media/image43.png"/><Relationship Id="rId43" Type="http://schemas.openxmlformats.org/officeDocument/2006/relationships/image" Target="../media/image47.png"/><Relationship Id="rId48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.png"/><Relationship Id="rId21" Type="http://schemas.openxmlformats.org/officeDocument/2006/relationships/customXml" Target="../ink/ink56.xml"/><Relationship Id="rId42" Type="http://schemas.openxmlformats.org/officeDocument/2006/relationships/image" Target="../media/image68.png"/><Relationship Id="rId47" Type="http://schemas.openxmlformats.org/officeDocument/2006/relationships/customXml" Target="../ink/ink69.xml"/><Relationship Id="rId63" Type="http://schemas.openxmlformats.org/officeDocument/2006/relationships/customXml" Target="../ink/ink77.xml"/><Relationship Id="rId68" Type="http://schemas.openxmlformats.org/officeDocument/2006/relationships/image" Target="../media/image81.png"/><Relationship Id="rId84" Type="http://schemas.openxmlformats.org/officeDocument/2006/relationships/image" Target="../media/image89.png"/><Relationship Id="rId89" Type="http://schemas.openxmlformats.org/officeDocument/2006/relationships/customXml" Target="../ink/ink90.xml"/><Relationship Id="rId112" Type="http://schemas.openxmlformats.org/officeDocument/2006/relationships/image" Target="../media/image103.png"/><Relationship Id="rId16" Type="http://schemas.openxmlformats.org/officeDocument/2006/relationships/image" Target="../media/image55.png"/><Relationship Id="rId107" Type="http://schemas.openxmlformats.org/officeDocument/2006/relationships/customXml" Target="../ink/ink99.xml"/><Relationship Id="rId11" Type="http://schemas.openxmlformats.org/officeDocument/2006/relationships/customXml" Target="../ink/ink51.xml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customXml" Target="../ink/ink64.xml"/><Relationship Id="rId40" Type="http://schemas.openxmlformats.org/officeDocument/2006/relationships/image" Target="../media/image67.png"/><Relationship Id="rId45" Type="http://schemas.openxmlformats.org/officeDocument/2006/relationships/customXml" Target="../ink/ink68.xml"/><Relationship Id="rId53" Type="http://schemas.openxmlformats.org/officeDocument/2006/relationships/customXml" Target="../ink/ink72.xml"/><Relationship Id="rId58" Type="http://schemas.openxmlformats.org/officeDocument/2006/relationships/image" Target="../media/image76.png"/><Relationship Id="rId66" Type="http://schemas.openxmlformats.org/officeDocument/2006/relationships/image" Target="../media/image80.png"/><Relationship Id="rId74" Type="http://schemas.openxmlformats.org/officeDocument/2006/relationships/image" Target="../media/image84.png"/><Relationship Id="rId79" Type="http://schemas.openxmlformats.org/officeDocument/2006/relationships/customXml" Target="../ink/ink85.xml"/><Relationship Id="rId87" Type="http://schemas.openxmlformats.org/officeDocument/2006/relationships/customXml" Target="../ink/ink89.xml"/><Relationship Id="rId102" Type="http://schemas.openxmlformats.org/officeDocument/2006/relationships/image" Target="../media/image98.png"/><Relationship Id="rId110" Type="http://schemas.openxmlformats.org/officeDocument/2006/relationships/image" Target="../media/image102.png"/><Relationship Id="rId115" Type="http://schemas.openxmlformats.org/officeDocument/2006/relationships/customXml" Target="../ink/ink103.xml"/><Relationship Id="rId5" Type="http://schemas.openxmlformats.org/officeDocument/2006/relationships/customXml" Target="../ink/ink48.xml"/><Relationship Id="rId61" Type="http://schemas.openxmlformats.org/officeDocument/2006/relationships/customXml" Target="../ink/ink76.xml"/><Relationship Id="rId82" Type="http://schemas.openxmlformats.org/officeDocument/2006/relationships/image" Target="../media/image88.png"/><Relationship Id="rId90" Type="http://schemas.openxmlformats.org/officeDocument/2006/relationships/image" Target="../media/image92.png"/><Relationship Id="rId95" Type="http://schemas.openxmlformats.org/officeDocument/2006/relationships/customXml" Target="../ink/ink93.xml"/><Relationship Id="rId19" Type="http://schemas.openxmlformats.org/officeDocument/2006/relationships/customXml" Target="../ink/ink55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59.xml"/><Relationship Id="rId30" Type="http://schemas.openxmlformats.org/officeDocument/2006/relationships/image" Target="../media/image62.png"/><Relationship Id="rId35" Type="http://schemas.openxmlformats.org/officeDocument/2006/relationships/customXml" Target="../ink/ink63.xml"/><Relationship Id="rId43" Type="http://schemas.openxmlformats.org/officeDocument/2006/relationships/customXml" Target="../ink/ink67.xml"/><Relationship Id="rId48" Type="http://schemas.openxmlformats.org/officeDocument/2006/relationships/image" Target="../media/image71.png"/><Relationship Id="rId56" Type="http://schemas.openxmlformats.org/officeDocument/2006/relationships/image" Target="../media/image75.png"/><Relationship Id="rId64" Type="http://schemas.openxmlformats.org/officeDocument/2006/relationships/image" Target="../media/image79.png"/><Relationship Id="rId69" Type="http://schemas.openxmlformats.org/officeDocument/2006/relationships/customXml" Target="../ink/ink80.xml"/><Relationship Id="rId77" Type="http://schemas.openxmlformats.org/officeDocument/2006/relationships/customXml" Target="../ink/ink84.xml"/><Relationship Id="rId100" Type="http://schemas.openxmlformats.org/officeDocument/2006/relationships/image" Target="../media/image97.png"/><Relationship Id="rId105" Type="http://schemas.openxmlformats.org/officeDocument/2006/relationships/customXml" Target="../ink/ink98.xml"/><Relationship Id="rId113" Type="http://schemas.openxmlformats.org/officeDocument/2006/relationships/customXml" Target="../ink/ink102.xml"/><Relationship Id="rId8" Type="http://schemas.openxmlformats.org/officeDocument/2006/relationships/image" Target="../media/image51.png"/><Relationship Id="rId51" Type="http://schemas.openxmlformats.org/officeDocument/2006/relationships/customXml" Target="../ink/ink71.xml"/><Relationship Id="rId72" Type="http://schemas.openxmlformats.org/officeDocument/2006/relationships/image" Target="../media/image83.png"/><Relationship Id="rId80" Type="http://schemas.openxmlformats.org/officeDocument/2006/relationships/image" Target="../media/image87.png"/><Relationship Id="rId85" Type="http://schemas.openxmlformats.org/officeDocument/2006/relationships/customXml" Target="../ink/ink88.xml"/><Relationship Id="rId93" Type="http://schemas.openxmlformats.org/officeDocument/2006/relationships/customXml" Target="../ink/ink92.xml"/><Relationship Id="rId98" Type="http://schemas.openxmlformats.org/officeDocument/2006/relationships/image" Target="../media/image96.png"/><Relationship Id="rId3" Type="http://schemas.openxmlformats.org/officeDocument/2006/relationships/customXml" Target="../ink/ink47.xml"/><Relationship Id="rId12" Type="http://schemas.openxmlformats.org/officeDocument/2006/relationships/image" Target="../media/image53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33" Type="http://schemas.openxmlformats.org/officeDocument/2006/relationships/customXml" Target="../ink/ink62.xml"/><Relationship Id="rId38" Type="http://schemas.openxmlformats.org/officeDocument/2006/relationships/image" Target="../media/image66.png"/><Relationship Id="rId46" Type="http://schemas.openxmlformats.org/officeDocument/2006/relationships/image" Target="../media/image70.png"/><Relationship Id="rId59" Type="http://schemas.openxmlformats.org/officeDocument/2006/relationships/customXml" Target="../ink/ink75.xml"/><Relationship Id="rId67" Type="http://schemas.openxmlformats.org/officeDocument/2006/relationships/customXml" Target="../ink/ink79.xml"/><Relationship Id="rId103" Type="http://schemas.openxmlformats.org/officeDocument/2006/relationships/customXml" Target="../ink/ink97.xml"/><Relationship Id="rId108" Type="http://schemas.openxmlformats.org/officeDocument/2006/relationships/image" Target="../media/image101.png"/><Relationship Id="rId116" Type="http://schemas.openxmlformats.org/officeDocument/2006/relationships/image" Target="../media/image105.png"/><Relationship Id="rId20" Type="http://schemas.openxmlformats.org/officeDocument/2006/relationships/image" Target="../media/image57.png"/><Relationship Id="rId41" Type="http://schemas.openxmlformats.org/officeDocument/2006/relationships/customXml" Target="../ink/ink66.xml"/><Relationship Id="rId54" Type="http://schemas.openxmlformats.org/officeDocument/2006/relationships/image" Target="../media/image74.png"/><Relationship Id="rId62" Type="http://schemas.openxmlformats.org/officeDocument/2006/relationships/image" Target="../media/image78.png"/><Relationship Id="rId70" Type="http://schemas.openxmlformats.org/officeDocument/2006/relationships/image" Target="../media/image82.png"/><Relationship Id="rId75" Type="http://schemas.openxmlformats.org/officeDocument/2006/relationships/customXml" Target="../ink/ink83.xml"/><Relationship Id="rId83" Type="http://schemas.openxmlformats.org/officeDocument/2006/relationships/customXml" Target="../ink/ink87.xml"/><Relationship Id="rId88" Type="http://schemas.openxmlformats.org/officeDocument/2006/relationships/image" Target="../media/image91.png"/><Relationship Id="rId91" Type="http://schemas.openxmlformats.org/officeDocument/2006/relationships/customXml" Target="../ink/ink91.xml"/><Relationship Id="rId96" Type="http://schemas.openxmlformats.org/officeDocument/2006/relationships/image" Target="../media/image95.png"/><Relationship Id="rId111" Type="http://schemas.openxmlformats.org/officeDocument/2006/relationships/customXml" Target="../ink/ink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49" Type="http://schemas.openxmlformats.org/officeDocument/2006/relationships/customXml" Target="../ink/ink70.xml"/><Relationship Id="rId57" Type="http://schemas.openxmlformats.org/officeDocument/2006/relationships/customXml" Target="../ink/ink74.xml"/><Relationship Id="rId106" Type="http://schemas.openxmlformats.org/officeDocument/2006/relationships/image" Target="../media/image100.png"/><Relationship Id="rId114" Type="http://schemas.openxmlformats.org/officeDocument/2006/relationships/image" Target="../media/image104.png"/><Relationship Id="rId10" Type="http://schemas.openxmlformats.org/officeDocument/2006/relationships/image" Target="../media/image52.png"/><Relationship Id="rId31" Type="http://schemas.openxmlformats.org/officeDocument/2006/relationships/customXml" Target="../ink/ink61.xml"/><Relationship Id="rId44" Type="http://schemas.openxmlformats.org/officeDocument/2006/relationships/image" Target="../media/image69.png"/><Relationship Id="rId52" Type="http://schemas.openxmlformats.org/officeDocument/2006/relationships/image" Target="../media/image73.png"/><Relationship Id="rId60" Type="http://schemas.openxmlformats.org/officeDocument/2006/relationships/image" Target="../media/image77.png"/><Relationship Id="rId65" Type="http://schemas.openxmlformats.org/officeDocument/2006/relationships/customXml" Target="../ink/ink78.xml"/><Relationship Id="rId73" Type="http://schemas.openxmlformats.org/officeDocument/2006/relationships/customXml" Target="../ink/ink82.xml"/><Relationship Id="rId78" Type="http://schemas.openxmlformats.org/officeDocument/2006/relationships/image" Target="../media/image86.png"/><Relationship Id="rId81" Type="http://schemas.openxmlformats.org/officeDocument/2006/relationships/customXml" Target="../ink/ink86.xml"/><Relationship Id="rId86" Type="http://schemas.openxmlformats.org/officeDocument/2006/relationships/image" Target="../media/image90.png"/><Relationship Id="rId94" Type="http://schemas.openxmlformats.org/officeDocument/2006/relationships/image" Target="../media/image94.png"/><Relationship Id="rId99" Type="http://schemas.openxmlformats.org/officeDocument/2006/relationships/customXml" Target="../ink/ink95.xml"/><Relationship Id="rId101" Type="http://schemas.openxmlformats.org/officeDocument/2006/relationships/customXml" Target="../ink/ink96.xml"/><Relationship Id="rId4" Type="http://schemas.openxmlformats.org/officeDocument/2006/relationships/image" Target="../media/image490.png"/><Relationship Id="rId9" Type="http://schemas.openxmlformats.org/officeDocument/2006/relationships/customXml" Target="../ink/ink50.xml"/><Relationship Id="rId13" Type="http://schemas.openxmlformats.org/officeDocument/2006/relationships/customXml" Target="../ink/ink52.xml"/><Relationship Id="rId18" Type="http://schemas.openxmlformats.org/officeDocument/2006/relationships/image" Target="../media/image56.png"/><Relationship Id="rId39" Type="http://schemas.openxmlformats.org/officeDocument/2006/relationships/customXml" Target="../ink/ink65.xml"/><Relationship Id="rId109" Type="http://schemas.openxmlformats.org/officeDocument/2006/relationships/customXml" Target="../ink/ink100.xml"/><Relationship Id="rId34" Type="http://schemas.openxmlformats.org/officeDocument/2006/relationships/image" Target="../media/image64.png"/><Relationship Id="rId50" Type="http://schemas.openxmlformats.org/officeDocument/2006/relationships/image" Target="../media/image72.png"/><Relationship Id="rId55" Type="http://schemas.openxmlformats.org/officeDocument/2006/relationships/customXml" Target="../ink/ink73.xml"/><Relationship Id="rId76" Type="http://schemas.openxmlformats.org/officeDocument/2006/relationships/image" Target="../media/image85.png"/><Relationship Id="rId97" Type="http://schemas.openxmlformats.org/officeDocument/2006/relationships/customXml" Target="../ink/ink94.xml"/><Relationship Id="rId104" Type="http://schemas.openxmlformats.org/officeDocument/2006/relationships/image" Target="../media/image99.png"/><Relationship Id="rId7" Type="http://schemas.openxmlformats.org/officeDocument/2006/relationships/customXml" Target="../ink/ink49.xml"/><Relationship Id="rId71" Type="http://schemas.openxmlformats.org/officeDocument/2006/relationships/customXml" Target="../ink/ink81.xml"/><Relationship Id="rId92" Type="http://schemas.openxmlformats.org/officeDocument/2006/relationships/image" Target="../media/image93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6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9.xml"/><Relationship Id="rId18" Type="http://schemas.openxmlformats.org/officeDocument/2006/relationships/image" Target="../media/image111.png"/><Relationship Id="rId26" Type="http://schemas.openxmlformats.org/officeDocument/2006/relationships/image" Target="../media/image115.png"/><Relationship Id="rId39" Type="http://schemas.openxmlformats.org/officeDocument/2006/relationships/customXml" Target="../ink/ink122.xml"/><Relationship Id="rId21" Type="http://schemas.openxmlformats.org/officeDocument/2006/relationships/customXml" Target="../ink/ink113.xml"/><Relationship Id="rId34" Type="http://schemas.openxmlformats.org/officeDocument/2006/relationships/image" Target="../media/image119.png"/><Relationship Id="rId42" Type="http://schemas.openxmlformats.org/officeDocument/2006/relationships/image" Target="../media/image123.png"/><Relationship Id="rId47" Type="http://schemas.openxmlformats.org/officeDocument/2006/relationships/customXml" Target="../ink/ink126.xml"/><Relationship Id="rId50" Type="http://schemas.openxmlformats.org/officeDocument/2006/relationships/image" Target="../media/image127.png"/><Relationship Id="rId55" Type="http://schemas.openxmlformats.org/officeDocument/2006/relationships/customXml" Target="../ink/ink130.xml"/><Relationship Id="rId63" Type="http://schemas.openxmlformats.org/officeDocument/2006/relationships/customXml" Target="../ink/ink134.xml"/><Relationship Id="rId68" Type="http://schemas.openxmlformats.org/officeDocument/2006/relationships/image" Target="../media/image136.png"/><Relationship Id="rId76" Type="http://schemas.openxmlformats.org/officeDocument/2006/relationships/image" Target="../media/image140.png"/><Relationship Id="rId7" Type="http://schemas.openxmlformats.org/officeDocument/2006/relationships/customXml" Target="../ink/ink106.xml"/><Relationship Id="rId71" Type="http://schemas.openxmlformats.org/officeDocument/2006/relationships/customXml" Target="../ink/ink13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0.png"/><Relationship Id="rId29" Type="http://schemas.openxmlformats.org/officeDocument/2006/relationships/customXml" Target="../ink/ink117.xml"/><Relationship Id="rId11" Type="http://schemas.openxmlformats.org/officeDocument/2006/relationships/customXml" Target="../ink/ink108.xml"/><Relationship Id="rId24" Type="http://schemas.openxmlformats.org/officeDocument/2006/relationships/image" Target="../media/image114.png"/><Relationship Id="rId32" Type="http://schemas.openxmlformats.org/officeDocument/2006/relationships/image" Target="../media/image118.png"/><Relationship Id="rId37" Type="http://schemas.openxmlformats.org/officeDocument/2006/relationships/customXml" Target="../ink/ink121.xml"/><Relationship Id="rId40" Type="http://schemas.openxmlformats.org/officeDocument/2006/relationships/image" Target="../media/image122.png"/><Relationship Id="rId45" Type="http://schemas.openxmlformats.org/officeDocument/2006/relationships/customXml" Target="../ink/ink125.xml"/><Relationship Id="rId53" Type="http://schemas.openxmlformats.org/officeDocument/2006/relationships/customXml" Target="../ink/ink129.xml"/><Relationship Id="rId58" Type="http://schemas.openxmlformats.org/officeDocument/2006/relationships/image" Target="../media/image131.png"/><Relationship Id="rId66" Type="http://schemas.openxmlformats.org/officeDocument/2006/relationships/image" Target="../media/image135.png"/><Relationship Id="rId74" Type="http://schemas.openxmlformats.org/officeDocument/2006/relationships/image" Target="../media/image139.png"/><Relationship Id="rId5" Type="http://schemas.openxmlformats.org/officeDocument/2006/relationships/customXml" Target="../ink/ink105.xml"/><Relationship Id="rId15" Type="http://schemas.openxmlformats.org/officeDocument/2006/relationships/customXml" Target="../ink/ink110.xml"/><Relationship Id="rId23" Type="http://schemas.openxmlformats.org/officeDocument/2006/relationships/customXml" Target="../ink/ink114.xml"/><Relationship Id="rId28" Type="http://schemas.openxmlformats.org/officeDocument/2006/relationships/image" Target="../media/image116.png"/><Relationship Id="rId36" Type="http://schemas.openxmlformats.org/officeDocument/2006/relationships/image" Target="../media/image120.png"/><Relationship Id="rId49" Type="http://schemas.openxmlformats.org/officeDocument/2006/relationships/customXml" Target="../ink/ink127.xml"/><Relationship Id="rId57" Type="http://schemas.openxmlformats.org/officeDocument/2006/relationships/customXml" Target="../ink/ink131.xml"/><Relationship Id="rId61" Type="http://schemas.openxmlformats.org/officeDocument/2006/relationships/customXml" Target="../ink/ink133.xml"/><Relationship Id="rId10" Type="http://schemas.openxmlformats.org/officeDocument/2006/relationships/image" Target="../media/image107.png"/><Relationship Id="rId19" Type="http://schemas.openxmlformats.org/officeDocument/2006/relationships/customXml" Target="../ink/ink112.xml"/><Relationship Id="rId31" Type="http://schemas.openxmlformats.org/officeDocument/2006/relationships/customXml" Target="../ink/ink118.xml"/><Relationship Id="rId44" Type="http://schemas.openxmlformats.org/officeDocument/2006/relationships/image" Target="../media/image124.png"/><Relationship Id="rId52" Type="http://schemas.openxmlformats.org/officeDocument/2006/relationships/image" Target="../media/image128.png"/><Relationship Id="rId60" Type="http://schemas.openxmlformats.org/officeDocument/2006/relationships/image" Target="../media/image132.png"/><Relationship Id="rId65" Type="http://schemas.openxmlformats.org/officeDocument/2006/relationships/customXml" Target="../ink/ink135.xml"/><Relationship Id="rId73" Type="http://schemas.openxmlformats.org/officeDocument/2006/relationships/customXml" Target="../ink/ink139.xml"/><Relationship Id="rId78" Type="http://schemas.openxmlformats.org/officeDocument/2006/relationships/image" Target="../media/image141.png"/><Relationship Id="rId4" Type="http://schemas.openxmlformats.org/officeDocument/2006/relationships/image" Target="../media/image1040.png"/><Relationship Id="rId9" Type="http://schemas.openxmlformats.org/officeDocument/2006/relationships/customXml" Target="../ink/ink107.xml"/><Relationship Id="rId14" Type="http://schemas.openxmlformats.org/officeDocument/2006/relationships/image" Target="../media/image109.png"/><Relationship Id="rId22" Type="http://schemas.openxmlformats.org/officeDocument/2006/relationships/image" Target="../media/image113.png"/><Relationship Id="rId27" Type="http://schemas.openxmlformats.org/officeDocument/2006/relationships/customXml" Target="../ink/ink116.xml"/><Relationship Id="rId30" Type="http://schemas.openxmlformats.org/officeDocument/2006/relationships/image" Target="../media/image117.png"/><Relationship Id="rId35" Type="http://schemas.openxmlformats.org/officeDocument/2006/relationships/customXml" Target="../ink/ink120.xml"/><Relationship Id="rId43" Type="http://schemas.openxmlformats.org/officeDocument/2006/relationships/customXml" Target="../ink/ink124.xml"/><Relationship Id="rId48" Type="http://schemas.openxmlformats.org/officeDocument/2006/relationships/image" Target="../media/image126.png"/><Relationship Id="rId56" Type="http://schemas.openxmlformats.org/officeDocument/2006/relationships/image" Target="../media/image130.png"/><Relationship Id="rId64" Type="http://schemas.openxmlformats.org/officeDocument/2006/relationships/image" Target="../media/image134.png"/><Relationship Id="rId69" Type="http://schemas.openxmlformats.org/officeDocument/2006/relationships/customXml" Target="../ink/ink137.xml"/><Relationship Id="rId77" Type="http://schemas.openxmlformats.org/officeDocument/2006/relationships/customXml" Target="../ink/ink141.xml"/><Relationship Id="rId8" Type="http://schemas.openxmlformats.org/officeDocument/2006/relationships/image" Target="../media/image106.png"/><Relationship Id="rId51" Type="http://schemas.openxmlformats.org/officeDocument/2006/relationships/customXml" Target="../ink/ink128.xml"/><Relationship Id="rId72" Type="http://schemas.openxmlformats.org/officeDocument/2006/relationships/image" Target="../media/image138.png"/><Relationship Id="rId3" Type="http://schemas.openxmlformats.org/officeDocument/2006/relationships/customXml" Target="../ink/ink104.xml"/><Relationship Id="rId12" Type="http://schemas.openxmlformats.org/officeDocument/2006/relationships/image" Target="../media/image108.png"/><Relationship Id="rId17" Type="http://schemas.openxmlformats.org/officeDocument/2006/relationships/customXml" Target="../ink/ink111.xml"/><Relationship Id="rId25" Type="http://schemas.openxmlformats.org/officeDocument/2006/relationships/customXml" Target="../ink/ink115.xml"/><Relationship Id="rId33" Type="http://schemas.openxmlformats.org/officeDocument/2006/relationships/customXml" Target="../ink/ink119.xml"/><Relationship Id="rId38" Type="http://schemas.openxmlformats.org/officeDocument/2006/relationships/image" Target="../media/image121.png"/><Relationship Id="rId46" Type="http://schemas.openxmlformats.org/officeDocument/2006/relationships/image" Target="../media/image125.png"/><Relationship Id="rId59" Type="http://schemas.openxmlformats.org/officeDocument/2006/relationships/customXml" Target="../ink/ink132.xml"/><Relationship Id="rId67" Type="http://schemas.openxmlformats.org/officeDocument/2006/relationships/customXml" Target="../ink/ink136.xml"/><Relationship Id="rId20" Type="http://schemas.openxmlformats.org/officeDocument/2006/relationships/image" Target="../media/image112.png"/><Relationship Id="rId41" Type="http://schemas.openxmlformats.org/officeDocument/2006/relationships/customXml" Target="../ink/ink123.xml"/><Relationship Id="rId54" Type="http://schemas.openxmlformats.org/officeDocument/2006/relationships/image" Target="../media/image129.png"/><Relationship Id="rId62" Type="http://schemas.openxmlformats.org/officeDocument/2006/relationships/image" Target="../media/image133.png"/><Relationship Id="rId70" Type="http://schemas.openxmlformats.org/officeDocument/2006/relationships/image" Target="../media/image137.png"/><Relationship Id="rId75" Type="http://schemas.openxmlformats.org/officeDocument/2006/relationships/customXml" Target="../ink/ink1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png"/><Relationship Id="rId18" Type="http://schemas.openxmlformats.org/officeDocument/2006/relationships/customXml" Target="../ink/ink150.xml"/><Relationship Id="rId26" Type="http://schemas.openxmlformats.org/officeDocument/2006/relationships/customXml" Target="../ink/ink154.xml"/><Relationship Id="rId39" Type="http://schemas.openxmlformats.org/officeDocument/2006/relationships/image" Target="../media/image160.png"/><Relationship Id="rId21" Type="http://schemas.openxmlformats.org/officeDocument/2006/relationships/image" Target="../media/image151.png"/><Relationship Id="rId34" Type="http://schemas.openxmlformats.org/officeDocument/2006/relationships/customXml" Target="../ink/ink158.xml"/><Relationship Id="rId42" Type="http://schemas.openxmlformats.org/officeDocument/2006/relationships/customXml" Target="../ink/ink162.xml"/><Relationship Id="rId47" Type="http://schemas.openxmlformats.org/officeDocument/2006/relationships/image" Target="../media/image164.png"/><Relationship Id="rId50" Type="http://schemas.openxmlformats.org/officeDocument/2006/relationships/customXml" Target="../ink/ink166.xml"/><Relationship Id="rId55" Type="http://schemas.openxmlformats.org/officeDocument/2006/relationships/image" Target="../media/image168.png"/><Relationship Id="rId63" Type="http://schemas.openxmlformats.org/officeDocument/2006/relationships/image" Target="../media/image172.png"/><Relationship Id="rId68" Type="http://schemas.openxmlformats.org/officeDocument/2006/relationships/customXml" Target="../ink/ink175.xml"/><Relationship Id="rId76" Type="http://schemas.openxmlformats.org/officeDocument/2006/relationships/customXml" Target="../ink/ink179.xml"/><Relationship Id="rId7" Type="http://schemas.openxmlformats.org/officeDocument/2006/relationships/image" Target="../media/image144.png"/><Relationship Id="rId71" Type="http://schemas.openxmlformats.org/officeDocument/2006/relationships/image" Target="../media/image176.png"/><Relationship Id="rId2" Type="http://schemas.openxmlformats.org/officeDocument/2006/relationships/customXml" Target="../ink/ink142.xml"/><Relationship Id="rId16" Type="http://schemas.openxmlformats.org/officeDocument/2006/relationships/customXml" Target="../ink/ink149.xml"/><Relationship Id="rId29" Type="http://schemas.openxmlformats.org/officeDocument/2006/relationships/image" Target="../media/image155.png"/><Relationship Id="rId11" Type="http://schemas.openxmlformats.org/officeDocument/2006/relationships/image" Target="../media/image146.png"/><Relationship Id="rId24" Type="http://schemas.openxmlformats.org/officeDocument/2006/relationships/customXml" Target="../ink/ink153.xml"/><Relationship Id="rId32" Type="http://schemas.openxmlformats.org/officeDocument/2006/relationships/customXml" Target="../ink/ink157.xml"/><Relationship Id="rId37" Type="http://schemas.openxmlformats.org/officeDocument/2006/relationships/image" Target="../media/image159.png"/><Relationship Id="rId40" Type="http://schemas.openxmlformats.org/officeDocument/2006/relationships/customXml" Target="../ink/ink161.xml"/><Relationship Id="rId45" Type="http://schemas.openxmlformats.org/officeDocument/2006/relationships/image" Target="../media/image163.png"/><Relationship Id="rId53" Type="http://schemas.openxmlformats.org/officeDocument/2006/relationships/image" Target="../media/image167.png"/><Relationship Id="rId58" Type="http://schemas.openxmlformats.org/officeDocument/2006/relationships/customXml" Target="../ink/ink170.xml"/><Relationship Id="rId66" Type="http://schemas.openxmlformats.org/officeDocument/2006/relationships/customXml" Target="../ink/ink174.xml"/><Relationship Id="rId74" Type="http://schemas.openxmlformats.org/officeDocument/2006/relationships/customXml" Target="../ink/ink178.xml"/><Relationship Id="rId79" Type="http://schemas.openxmlformats.org/officeDocument/2006/relationships/image" Target="../media/image180.png"/><Relationship Id="rId5" Type="http://schemas.openxmlformats.org/officeDocument/2006/relationships/image" Target="../media/image143.png"/><Relationship Id="rId61" Type="http://schemas.openxmlformats.org/officeDocument/2006/relationships/image" Target="../media/image171.png"/><Relationship Id="rId10" Type="http://schemas.openxmlformats.org/officeDocument/2006/relationships/customXml" Target="../ink/ink146.xml"/><Relationship Id="rId19" Type="http://schemas.openxmlformats.org/officeDocument/2006/relationships/image" Target="../media/image150.png"/><Relationship Id="rId31" Type="http://schemas.openxmlformats.org/officeDocument/2006/relationships/image" Target="../media/image156.png"/><Relationship Id="rId44" Type="http://schemas.openxmlformats.org/officeDocument/2006/relationships/customXml" Target="../ink/ink163.xml"/><Relationship Id="rId52" Type="http://schemas.openxmlformats.org/officeDocument/2006/relationships/customXml" Target="../ink/ink167.xml"/><Relationship Id="rId60" Type="http://schemas.openxmlformats.org/officeDocument/2006/relationships/customXml" Target="../ink/ink171.xml"/><Relationship Id="rId65" Type="http://schemas.openxmlformats.org/officeDocument/2006/relationships/image" Target="../media/image173.png"/><Relationship Id="rId73" Type="http://schemas.openxmlformats.org/officeDocument/2006/relationships/image" Target="../media/image177.png"/><Relationship Id="rId78" Type="http://schemas.openxmlformats.org/officeDocument/2006/relationships/customXml" Target="../ink/ink180.xml"/><Relationship Id="rId4" Type="http://schemas.openxmlformats.org/officeDocument/2006/relationships/customXml" Target="../ink/ink143.xml"/><Relationship Id="rId9" Type="http://schemas.openxmlformats.org/officeDocument/2006/relationships/image" Target="../media/image145.png"/><Relationship Id="rId14" Type="http://schemas.openxmlformats.org/officeDocument/2006/relationships/customXml" Target="../ink/ink148.xml"/><Relationship Id="rId22" Type="http://schemas.openxmlformats.org/officeDocument/2006/relationships/customXml" Target="../ink/ink152.xml"/><Relationship Id="rId27" Type="http://schemas.openxmlformats.org/officeDocument/2006/relationships/image" Target="../media/image154.png"/><Relationship Id="rId30" Type="http://schemas.openxmlformats.org/officeDocument/2006/relationships/customXml" Target="../ink/ink156.xml"/><Relationship Id="rId35" Type="http://schemas.openxmlformats.org/officeDocument/2006/relationships/image" Target="../media/image158.png"/><Relationship Id="rId43" Type="http://schemas.openxmlformats.org/officeDocument/2006/relationships/image" Target="../media/image162.png"/><Relationship Id="rId48" Type="http://schemas.openxmlformats.org/officeDocument/2006/relationships/customXml" Target="../ink/ink165.xml"/><Relationship Id="rId56" Type="http://schemas.openxmlformats.org/officeDocument/2006/relationships/customXml" Target="../ink/ink169.xml"/><Relationship Id="rId64" Type="http://schemas.openxmlformats.org/officeDocument/2006/relationships/customXml" Target="../ink/ink173.xml"/><Relationship Id="rId69" Type="http://schemas.openxmlformats.org/officeDocument/2006/relationships/image" Target="../media/image175.png"/><Relationship Id="rId77" Type="http://schemas.openxmlformats.org/officeDocument/2006/relationships/image" Target="../media/image179.png"/><Relationship Id="rId8" Type="http://schemas.openxmlformats.org/officeDocument/2006/relationships/customXml" Target="../ink/ink145.xml"/><Relationship Id="rId51" Type="http://schemas.openxmlformats.org/officeDocument/2006/relationships/image" Target="../media/image166.png"/><Relationship Id="rId72" Type="http://schemas.openxmlformats.org/officeDocument/2006/relationships/customXml" Target="../ink/ink177.xml"/><Relationship Id="rId3" Type="http://schemas.openxmlformats.org/officeDocument/2006/relationships/image" Target="../media/image142.png"/><Relationship Id="rId12" Type="http://schemas.openxmlformats.org/officeDocument/2006/relationships/customXml" Target="../ink/ink147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image" Target="../media/image157.png"/><Relationship Id="rId38" Type="http://schemas.openxmlformats.org/officeDocument/2006/relationships/customXml" Target="../ink/ink160.xml"/><Relationship Id="rId46" Type="http://schemas.openxmlformats.org/officeDocument/2006/relationships/customXml" Target="../ink/ink164.xml"/><Relationship Id="rId59" Type="http://schemas.openxmlformats.org/officeDocument/2006/relationships/image" Target="../media/image170.png"/><Relationship Id="rId67" Type="http://schemas.openxmlformats.org/officeDocument/2006/relationships/image" Target="../media/image174.png"/><Relationship Id="rId20" Type="http://schemas.openxmlformats.org/officeDocument/2006/relationships/customXml" Target="../ink/ink151.xml"/><Relationship Id="rId41" Type="http://schemas.openxmlformats.org/officeDocument/2006/relationships/image" Target="../media/image161.png"/><Relationship Id="rId54" Type="http://schemas.openxmlformats.org/officeDocument/2006/relationships/customXml" Target="../ink/ink168.xml"/><Relationship Id="rId62" Type="http://schemas.openxmlformats.org/officeDocument/2006/relationships/customXml" Target="../ink/ink172.xml"/><Relationship Id="rId70" Type="http://schemas.openxmlformats.org/officeDocument/2006/relationships/customXml" Target="../ink/ink176.xml"/><Relationship Id="rId75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155.xml"/><Relationship Id="rId36" Type="http://schemas.openxmlformats.org/officeDocument/2006/relationships/customXml" Target="../ink/ink159.xml"/><Relationship Id="rId49" Type="http://schemas.openxmlformats.org/officeDocument/2006/relationships/image" Target="../media/image165.png"/><Relationship Id="rId57" Type="http://schemas.openxmlformats.org/officeDocument/2006/relationships/image" Target="../media/image1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9FAA-5262-44AE-BE5A-49DF20589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Quantum Information Theory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48093-AD82-4501-87D8-9EF995714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Abida Haque</a:t>
            </a:r>
          </a:p>
          <a:p>
            <a:r>
              <a:rPr lang="en-US" dirty="0"/>
              <a:t>ahaque3@ncsu.edu</a:t>
            </a:r>
          </a:p>
        </p:txBody>
      </p:sp>
    </p:spTree>
    <p:extLst>
      <p:ext uri="{BB962C8B-B14F-4D97-AF65-F5344CB8AC3E}">
        <p14:creationId xmlns:p14="http://schemas.microsoft.com/office/powerpoint/2010/main" val="283740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E9C3-0531-4D58-ABD9-6BD1FE3D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scenario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91B93-87F8-40C3-8172-87CAC59B5C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9374" y="1877928"/>
                <a:ext cx="5136903" cy="3103563"/>
              </a:xfrm>
            </p:spPr>
            <p:txBody>
              <a:bodyPr/>
              <a:lstStyle/>
              <a:p>
                <a:r>
                  <a:rPr lang="en-US" sz="2400" dirty="0"/>
                  <a:t>Alice samples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Alice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𝑑𝑥𝑑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Bob picks POVMs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𝛤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Bob measures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and receives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𝛤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with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err="1" smtClean="0">
                            <a:latin typeface="Cambria Math" panose="02040503050406030204" pitchFamily="18" charset="0"/>
                          </a:rPr>
                          <m:t>tr</m:t>
                        </m:r>
                      </m:fName>
                      <m:e>
                        <m:d>
                          <m:dPr>
                            <m:ctrlPr>
                              <a:rPr lang="en-US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 dirty="0" err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Bob tries to infer X from 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91B93-87F8-40C3-8172-87CAC59B5C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9374" y="1877928"/>
                <a:ext cx="5136903" cy="3103563"/>
              </a:xfrm>
              <a:blipFill>
                <a:blip r:embed="rId3"/>
                <a:stretch>
                  <a:fillRect l="-1663" t="-1375" r="-2613" b="-3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s://prodimage.images-bn.com/pimages/9780307164209_p0_v1_s600x595.jpg">
            <a:extLst>
              <a:ext uri="{FF2B5EF4-FFF2-40B4-BE49-F238E27FC236}">
                <a16:creationId xmlns:a16="http://schemas.microsoft.com/office/drawing/2014/main" id="{8F4EA26C-35BF-401D-A5D4-EB927696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10" y="1877218"/>
            <a:ext cx="2839599" cy="393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ribbledhands.files.wordpress.com/2015/04/alice-in-front-of-rabbit-hole.jpg">
            <a:extLst>
              <a:ext uri="{FF2B5EF4-FFF2-40B4-BE49-F238E27FC236}">
                <a16:creationId xmlns:a16="http://schemas.microsoft.com/office/drawing/2014/main" id="{DA4D87CC-BC4B-4E1F-B12E-597981213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25622" r="8228"/>
          <a:stretch/>
        </p:blipFill>
        <p:spPr bwMode="auto">
          <a:xfrm>
            <a:off x="246491" y="1877218"/>
            <a:ext cx="3707217" cy="25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6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8EAF-7EB3-4F03-AB5A-D7F8BE8C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2DBF-19E6-4859-B1AC-CA05E1257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95" y="3022531"/>
            <a:ext cx="10972800" cy="3103563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760CF8-DE86-4498-8859-2D60950CEED0}"/>
                  </a:ext>
                </a:extLst>
              </p14:cNvPr>
              <p14:cNvContentPartPr/>
              <p14:nvPr/>
            </p14:nvContentPartPr>
            <p14:xfrm>
              <a:off x="2135797" y="3955224"/>
              <a:ext cx="260280" cy="38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760CF8-DE86-4498-8859-2D60950CEE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6797" y="3946224"/>
                <a:ext cx="2779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AB83D1-D6A5-405D-B782-5A93BE889D21}"/>
                  </a:ext>
                </a:extLst>
              </p14:cNvPr>
              <p14:cNvContentPartPr/>
              <p14:nvPr/>
            </p14:nvContentPartPr>
            <p14:xfrm>
              <a:off x="2009437" y="4394784"/>
              <a:ext cx="685800" cy="47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AB83D1-D6A5-405D-B782-5A93BE889D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0437" y="4385716"/>
                <a:ext cx="703440" cy="6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8713D06-4CBE-4BD2-B169-ECF97EEB43A2}"/>
                  </a:ext>
                </a:extLst>
              </p14:cNvPr>
              <p14:cNvContentPartPr/>
              <p14:nvPr/>
            </p14:nvContentPartPr>
            <p14:xfrm>
              <a:off x="7071037" y="3791784"/>
              <a:ext cx="585360" cy="43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8713D06-4CBE-4BD2-B169-ECF97EEB43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62043" y="3782784"/>
                <a:ext cx="602989" cy="451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52433A2-BEA4-4E9E-9704-3D6FFAD2F495}"/>
              </a:ext>
            </a:extLst>
          </p:cNvPr>
          <p:cNvSpPr/>
          <p:nvPr/>
        </p:nvSpPr>
        <p:spPr>
          <a:xfrm>
            <a:off x="3953233" y="4420265"/>
            <a:ext cx="1449564" cy="816409"/>
          </a:xfrm>
          <a:prstGeom prst="rect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9B9DA9-5257-41F2-8BF4-D7A95B7F7DDA}"/>
              </a:ext>
            </a:extLst>
          </p:cNvPr>
          <p:cNvCxnSpPr>
            <a:cxnSpLocks/>
          </p:cNvCxnSpPr>
          <p:nvPr/>
        </p:nvCxnSpPr>
        <p:spPr>
          <a:xfrm>
            <a:off x="3093193" y="4734366"/>
            <a:ext cx="914400" cy="0"/>
          </a:xfrm>
          <a:prstGeom prst="lin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2F4873-2B55-40E2-A9D6-C5DE460D97CA}"/>
              </a:ext>
            </a:extLst>
          </p:cNvPr>
          <p:cNvCxnSpPr>
            <a:cxnSpLocks/>
          </p:cNvCxnSpPr>
          <p:nvPr/>
        </p:nvCxnSpPr>
        <p:spPr>
          <a:xfrm>
            <a:off x="5404393" y="4757406"/>
            <a:ext cx="1413204" cy="0"/>
          </a:xfrm>
          <a:prstGeom prst="lin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3D13AE2-9392-4BB0-8C04-2871E9E6FB50}"/>
              </a:ext>
            </a:extLst>
          </p:cNvPr>
          <p:cNvSpPr/>
          <p:nvPr/>
        </p:nvSpPr>
        <p:spPr>
          <a:xfrm>
            <a:off x="3483073" y="4215786"/>
            <a:ext cx="0" cy="0"/>
          </a:xfrm>
          <a:prstGeom prst="ellips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F1525B-3754-4C67-BD2A-FF8F57FB5C22}"/>
                  </a:ext>
                </a:extLst>
              </p14:cNvPr>
              <p14:cNvContentPartPr/>
              <p14:nvPr/>
            </p14:nvContentPartPr>
            <p14:xfrm>
              <a:off x="5581967" y="4264060"/>
              <a:ext cx="1216440" cy="400685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F1525B-3754-4C67-BD2A-FF8F57FB5C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2967" y="4255060"/>
                <a:ext cx="1234080" cy="418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0DF56F5-B01F-4AFB-A8DD-7F5E18A72EEB}"/>
                  </a:ext>
                </a:extLst>
              </p14:cNvPr>
              <p14:cNvContentPartPr/>
              <p14:nvPr/>
            </p14:nvContentPartPr>
            <p14:xfrm>
              <a:off x="3103117" y="4008504"/>
              <a:ext cx="895680" cy="585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0DF56F5-B01F-4AFB-A8DD-7F5E18A72E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4117" y="3999504"/>
                <a:ext cx="91332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0C2A08-8725-4886-AF45-50A377AD01D2}"/>
                  </a:ext>
                </a:extLst>
              </p14:cNvPr>
              <p14:cNvContentPartPr/>
              <p14:nvPr/>
            </p14:nvContentPartPr>
            <p14:xfrm>
              <a:off x="4261423" y="4698291"/>
              <a:ext cx="848520" cy="43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0C2A08-8725-4886-AF45-50A377AD01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52783" y="4689291"/>
                <a:ext cx="8661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CEF407A-9239-48DA-BCD1-26C1B5E6FA68}"/>
                  </a:ext>
                </a:extLst>
              </p14:cNvPr>
              <p14:cNvContentPartPr/>
              <p14:nvPr/>
            </p14:nvContentPartPr>
            <p14:xfrm>
              <a:off x="1863780" y="4664745"/>
              <a:ext cx="822600" cy="513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CEF407A-9239-48DA-BCD1-26C1B5E6FA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54776" y="4655745"/>
                <a:ext cx="840248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127E2F-6286-429A-835A-2A98D9375918}"/>
                  </a:ext>
                </a:extLst>
              </p14:cNvPr>
              <p14:cNvContentPartPr/>
              <p14:nvPr/>
            </p14:nvContentPartPr>
            <p14:xfrm>
              <a:off x="5104607" y="4605024"/>
              <a:ext cx="278640" cy="342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127E2F-6286-429A-835A-2A98D93759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95607" y="4596384"/>
                <a:ext cx="2962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C80B9E4-85EE-43B3-A0BC-8F01CCFC2BA5}"/>
                  </a:ext>
                </a:extLst>
              </p14:cNvPr>
              <p14:cNvContentPartPr/>
              <p14:nvPr/>
            </p14:nvContentPartPr>
            <p14:xfrm>
              <a:off x="4141021" y="4536487"/>
              <a:ext cx="296146" cy="299657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C80B9E4-85EE-43B3-A0BC-8F01CCFC2B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2025" y="4527483"/>
                <a:ext cx="313778" cy="317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CE17C17-4F78-49E7-AE18-D9837ADC2DB6}"/>
                  </a:ext>
                </a:extLst>
              </p14:cNvPr>
              <p14:cNvContentPartPr/>
              <p14:nvPr/>
            </p14:nvContentPartPr>
            <p14:xfrm>
              <a:off x="7283327" y="4812024"/>
              <a:ext cx="222840" cy="127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CE17C17-4F78-49E7-AE18-D9837ADC2DB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74327" y="4803024"/>
                <a:ext cx="240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A6E00C3-7B0F-4FD7-B856-3CAE4E00D4A1}"/>
                  </a:ext>
                </a:extLst>
              </p14:cNvPr>
              <p14:cNvContentPartPr/>
              <p14:nvPr/>
            </p14:nvContentPartPr>
            <p14:xfrm>
              <a:off x="6996767" y="4533384"/>
              <a:ext cx="199440" cy="588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A6E00C3-7B0F-4FD7-B856-3CAE4E00D4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87767" y="4524384"/>
                <a:ext cx="21708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670ECCE-B583-48DE-BC5C-280FD0C3BCFB}"/>
                  </a:ext>
                </a:extLst>
              </p14:cNvPr>
              <p14:cNvContentPartPr/>
              <p14:nvPr/>
            </p14:nvContentPartPr>
            <p14:xfrm>
              <a:off x="7672127" y="4517544"/>
              <a:ext cx="390960" cy="620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670ECCE-B583-48DE-BC5C-280FD0C3BC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63127" y="4508904"/>
                <a:ext cx="40860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507A8D9-B3C4-4997-9CBF-AC150977B0F6}"/>
                  </a:ext>
                </a:extLst>
              </p14:cNvPr>
              <p14:cNvContentPartPr/>
              <p14:nvPr/>
            </p14:nvContentPartPr>
            <p14:xfrm rot="662239">
              <a:off x="10284906" y="4008928"/>
              <a:ext cx="231840" cy="43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507A8D9-B3C4-4997-9CBF-AC150977B0F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 rot="662239">
                <a:off x="10275906" y="3999928"/>
                <a:ext cx="24948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3F839B2-CD8A-4AB8-9A0A-F71F498A5CEB}"/>
                  </a:ext>
                </a:extLst>
              </p14:cNvPr>
              <p14:cNvContentPartPr/>
              <p14:nvPr/>
            </p14:nvContentPartPr>
            <p14:xfrm rot="662239">
              <a:off x="9576786" y="4080568"/>
              <a:ext cx="550440" cy="502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3F839B2-CD8A-4AB8-9A0A-F71F498A5C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 rot="662239">
                <a:off x="9567780" y="4071928"/>
                <a:ext cx="568092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8C5C78D-D8F1-43E2-A08B-7869C11E7642}"/>
                  </a:ext>
                </a:extLst>
              </p14:cNvPr>
              <p14:cNvContentPartPr/>
              <p14:nvPr/>
            </p14:nvContentPartPr>
            <p14:xfrm rot="662239">
              <a:off x="10755426" y="4073368"/>
              <a:ext cx="7920" cy="1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8C5C78D-D8F1-43E2-A08B-7869C11E76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 rot="662239">
                <a:off x="10746426" y="4064368"/>
                <a:ext cx="25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749643-1AA5-4D7C-9BB8-53C04F2FE233}"/>
                  </a:ext>
                </a:extLst>
              </p14:cNvPr>
              <p14:cNvContentPartPr/>
              <p14:nvPr/>
            </p14:nvContentPartPr>
            <p14:xfrm rot="662239">
              <a:off x="10602066" y="4479088"/>
              <a:ext cx="662400" cy="327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749643-1AA5-4D7C-9BB8-53C04F2FE23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 rot="662239">
                <a:off x="10593066" y="4470098"/>
                <a:ext cx="680040" cy="344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76CA5C2-6871-4DC0-9DEE-46C684E37F33}"/>
                  </a:ext>
                </a:extLst>
              </p14:cNvPr>
              <p14:cNvContentPartPr/>
              <p14:nvPr/>
            </p14:nvContentPartPr>
            <p14:xfrm rot="662239">
              <a:off x="10325226" y="4590328"/>
              <a:ext cx="191160" cy="246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76CA5C2-6871-4DC0-9DEE-46C684E37F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 rot="662239">
                <a:off x="10316226" y="4581328"/>
                <a:ext cx="2088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D71367C-E6BC-4043-A2F9-4EDAA6A74245}"/>
                  </a:ext>
                </a:extLst>
              </p14:cNvPr>
              <p14:cNvContentPartPr/>
              <p14:nvPr/>
            </p14:nvContentPartPr>
            <p14:xfrm rot="662239">
              <a:off x="9792786" y="4725328"/>
              <a:ext cx="429480" cy="19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D71367C-E6BC-4043-A2F9-4EDAA6A742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 rot="662239">
                <a:off x="9783794" y="4716688"/>
                <a:ext cx="447105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CAA300-BF8D-439C-BF3A-5464BF4152CB}"/>
                  </a:ext>
                </a:extLst>
              </p14:cNvPr>
              <p14:cNvContentPartPr/>
              <p14:nvPr/>
            </p14:nvContentPartPr>
            <p14:xfrm rot="662239">
              <a:off x="11593506" y="3914248"/>
              <a:ext cx="290880" cy="279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CAA300-BF8D-439C-BF3A-5464BF4152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 rot="662239">
                <a:off x="11584495" y="3905608"/>
                <a:ext cx="308542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74B47B3-524F-4443-9527-D913A1602463}"/>
                  </a:ext>
                </a:extLst>
              </p14:cNvPr>
              <p14:cNvContentPartPr/>
              <p14:nvPr/>
            </p14:nvContentPartPr>
            <p14:xfrm rot="662239">
              <a:off x="11136306" y="4057528"/>
              <a:ext cx="374400" cy="196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74B47B3-524F-4443-9527-D913A160246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 rot="662239">
                <a:off x="11127297" y="4048528"/>
                <a:ext cx="392057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F0F4E31-2AF0-4ADF-839D-E222924CF3BE}"/>
                  </a:ext>
                </a:extLst>
              </p14:cNvPr>
              <p14:cNvContentPartPr/>
              <p14:nvPr/>
            </p14:nvContentPartPr>
            <p14:xfrm rot="662239">
              <a:off x="10730226" y="4144648"/>
              <a:ext cx="215640" cy="183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F0F4E31-2AF0-4ADF-839D-E222924CF3B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 rot="662239">
                <a:off x="10721241" y="4135648"/>
                <a:ext cx="233251" cy="20124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4" descr="https://upload.wikimedia.org/wikipedia/en/c/c5/Bob_the_builder.jpg">
            <a:extLst>
              <a:ext uri="{FF2B5EF4-FFF2-40B4-BE49-F238E27FC236}">
                <a16:creationId xmlns:a16="http://schemas.microsoft.com/office/drawing/2014/main" id="{D170F17D-F6B1-4F47-8A6F-99A7D334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24" y="3429000"/>
            <a:ext cx="1274436" cy="19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vignette.wikia.nocookie.net/disney/images/7/73/Alice_Render.png/revision/latest?cb=20170606133308">
            <a:extLst>
              <a:ext uri="{FF2B5EF4-FFF2-40B4-BE49-F238E27FC236}">
                <a16:creationId xmlns:a16="http://schemas.microsoft.com/office/drawing/2014/main" id="{B77C2DBB-524B-442C-A453-36A190617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1" y="3579624"/>
            <a:ext cx="1101356" cy="20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6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22AA-133A-4936-A9D1-B5B3CE78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48620-9178-4227-8537-E913C1B0E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sees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68BF1-DEC4-43A8-B374-633A82608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445002"/>
            <a:ext cx="5157787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314CE-0080-4903-902C-51EC74263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Alice sees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28FD6-0530-4CF8-9F80-5EC72E38B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2412" y="2445002"/>
            <a:ext cx="5183188" cy="3684588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8D6FFA-04A0-403A-A3E4-3ECE76C05076}"/>
                  </a:ext>
                </a:extLst>
              </p14:cNvPr>
              <p14:cNvContentPartPr/>
              <p14:nvPr/>
            </p14:nvContentPartPr>
            <p14:xfrm>
              <a:off x="2404266" y="3159689"/>
              <a:ext cx="334080" cy="27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8D6FFA-04A0-403A-A3E4-3ECE76C050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5276" y="3151049"/>
                <a:ext cx="351701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C922999-3B83-4200-8A35-D353EEAF4FC6}"/>
                  </a:ext>
                </a:extLst>
              </p14:cNvPr>
              <p14:cNvContentPartPr/>
              <p14:nvPr/>
            </p14:nvContentPartPr>
            <p14:xfrm>
              <a:off x="2054346" y="5704529"/>
              <a:ext cx="143640" cy="25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C922999-3B83-4200-8A35-D353EEAF4F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5346" y="5695529"/>
                <a:ext cx="1612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E37BEFF-4200-40D4-BA5F-FC4985C7AAAD}"/>
                  </a:ext>
                </a:extLst>
              </p14:cNvPr>
              <p14:cNvContentPartPr/>
              <p14:nvPr/>
            </p14:nvContentPartPr>
            <p14:xfrm>
              <a:off x="2395986" y="5275049"/>
              <a:ext cx="310680" cy="508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E37BEFF-4200-40D4-BA5F-FC4985C7AA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7346" y="5266409"/>
                <a:ext cx="32832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884C9A-9E7F-4CD7-BFCA-F1D5551E6669}"/>
                  </a:ext>
                </a:extLst>
              </p14:cNvPr>
              <p14:cNvContentPartPr/>
              <p14:nvPr/>
            </p14:nvContentPartPr>
            <p14:xfrm>
              <a:off x="2014386" y="5513729"/>
              <a:ext cx="175320" cy="103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884C9A-9E7F-4CD7-BFCA-F1D5551E66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5746" y="5504729"/>
                <a:ext cx="1929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697EA40-FEEE-4BC2-88B7-3B428FB5145B}"/>
                  </a:ext>
                </a:extLst>
              </p14:cNvPr>
              <p14:cNvContentPartPr/>
              <p14:nvPr/>
            </p14:nvContentPartPr>
            <p14:xfrm>
              <a:off x="472146" y="3112169"/>
              <a:ext cx="1057680" cy="2600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697EA40-FEEE-4BC2-88B7-3B428FB514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3149" y="3103529"/>
                <a:ext cx="1075314" cy="26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E43E06D-2CAE-4285-B8A1-CA930F10EAAE}"/>
                  </a:ext>
                </a:extLst>
              </p14:cNvPr>
              <p14:cNvContentPartPr/>
              <p14:nvPr/>
            </p14:nvContentPartPr>
            <p14:xfrm>
              <a:off x="2992506" y="3684929"/>
              <a:ext cx="835560" cy="405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E43E06D-2CAE-4285-B8A1-CA930F10EA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3862" y="3675937"/>
                <a:ext cx="853208" cy="423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649AE94-716D-482B-A617-E44272B5B0D5}"/>
                  </a:ext>
                </a:extLst>
              </p14:cNvPr>
              <p14:cNvContentPartPr/>
              <p14:nvPr/>
            </p14:nvContentPartPr>
            <p14:xfrm>
              <a:off x="2379426" y="3811649"/>
              <a:ext cx="351360" cy="350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649AE94-716D-482B-A617-E44272B5B0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70777" y="3802658"/>
                <a:ext cx="369018" cy="368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1CD0F3-0636-4627-B2E5-B3DA89DCE96D}"/>
                  </a:ext>
                </a:extLst>
              </p14:cNvPr>
              <p14:cNvContentPartPr/>
              <p14:nvPr/>
            </p14:nvContentPartPr>
            <p14:xfrm>
              <a:off x="3493626" y="2985449"/>
              <a:ext cx="270720" cy="333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1CD0F3-0636-4627-B2E5-B3DA89DCE9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84626" y="2976809"/>
                <a:ext cx="2883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1B1CCEF-EF7D-49A6-81E0-D27D0467C56C}"/>
                  </a:ext>
                </a:extLst>
              </p14:cNvPr>
              <p14:cNvContentPartPr/>
              <p14:nvPr/>
            </p14:nvContentPartPr>
            <p14:xfrm>
              <a:off x="3008346" y="3032969"/>
              <a:ext cx="406080" cy="342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1B1CCEF-EF7D-49A6-81E0-D27D0467C56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99698" y="3023978"/>
                <a:ext cx="423736" cy="359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E0CD304-8123-4BDD-90B8-D43A5B0B3819}"/>
                  </a:ext>
                </a:extLst>
              </p14:cNvPr>
              <p14:cNvContentPartPr/>
              <p14:nvPr/>
            </p14:nvContentPartPr>
            <p14:xfrm>
              <a:off x="2420106" y="5871569"/>
              <a:ext cx="516960" cy="215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E0CD304-8123-4BDD-90B8-D43A5B0B38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11112" y="5862569"/>
                <a:ext cx="534588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5862505-27F5-487D-A20A-D9539E77713E}"/>
                  </a:ext>
                </a:extLst>
              </p14:cNvPr>
              <p14:cNvContentPartPr/>
              <p14:nvPr/>
            </p14:nvContentPartPr>
            <p14:xfrm>
              <a:off x="2895666" y="5330849"/>
              <a:ext cx="567360" cy="405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5862505-27F5-487D-A20A-D9539E7771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86666" y="5321849"/>
                <a:ext cx="5850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E94BE2A-53FA-4D9C-9AB6-17740131F3EA}"/>
                  </a:ext>
                </a:extLst>
              </p14:cNvPr>
              <p14:cNvContentPartPr/>
              <p14:nvPr/>
            </p14:nvContentPartPr>
            <p14:xfrm>
              <a:off x="4240986" y="5398529"/>
              <a:ext cx="462240" cy="425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E94BE2A-53FA-4D9C-9AB6-17740131F3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31986" y="5389889"/>
                <a:ext cx="47988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87F92C6-2397-473E-951D-D59AD3E57470}"/>
                  </a:ext>
                </a:extLst>
              </p14:cNvPr>
              <p14:cNvContentPartPr/>
              <p14:nvPr/>
            </p14:nvContentPartPr>
            <p14:xfrm>
              <a:off x="3962706" y="5497889"/>
              <a:ext cx="143280" cy="80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87F92C6-2397-473E-951D-D59AD3E574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53729" y="5488889"/>
                <a:ext cx="160876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A000D3B-2EDE-4B9D-AAC0-10A1329E2A66}"/>
                  </a:ext>
                </a:extLst>
              </p14:cNvPr>
              <p14:cNvContentPartPr/>
              <p14:nvPr/>
            </p14:nvContentPartPr>
            <p14:xfrm>
              <a:off x="3548706" y="5434169"/>
              <a:ext cx="318960" cy="286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A000D3B-2EDE-4B9D-AAC0-10A1329E2A6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40056" y="5425180"/>
                <a:ext cx="336620" cy="303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1806B68-EE2B-4640-813E-2FE17C160550}"/>
                  </a:ext>
                </a:extLst>
              </p14:cNvPr>
              <p14:cNvContentPartPr/>
              <p14:nvPr/>
            </p14:nvContentPartPr>
            <p14:xfrm>
              <a:off x="6817146" y="3112169"/>
              <a:ext cx="111960" cy="214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1806B68-EE2B-4640-813E-2FE17C16055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08146" y="3103529"/>
                <a:ext cx="1296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74A3AAE-DE3B-41FE-920D-00899BAC6B20}"/>
                  </a:ext>
                </a:extLst>
              </p14:cNvPr>
              <p14:cNvContentPartPr/>
              <p14:nvPr/>
            </p14:nvContentPartPr>
            <p14:xfrm>
              <a:off x="6848826" y="3660809"/>
              <a:ext cx="136440" cy="2070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74A3AAE-DE3B-41FE-920D-00899BAC6B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40186" y="3652169"/>
                <a:ext cx="154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B0F7B50-70F8-4D82-897D-1ECD5E9D80B1}"/>
                  </a:ext>
                </a:extLst>
              </p14:cNvPr>
              <p14:cNvContentPartPr/>
              <p14:nvPr/>
            </p14:nvContentPartPr>
            <p14:xfrm>
              <a:off x="6618426" y="4241489"/>
              <a:ext cx="8280" cy="16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B0F7B50-70F8-4D82-897D-1ECD5E9D80B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09426" y="4232489"/>
                <a:ext cx="25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AF315EC-7AE1-4F33-BB65-EFA5E34730EA}"/>
                  </a:ext>
                </a:extLst>
              </p14:cNvPr>
              <p14:cNvContentPartPr/>
              <p14:nvPr/>
            </p14:nvContentPartPr>
            <p14:xfrm>
              <a:off x="6619506" y="4487729"/>
              <a:ext cx="684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AF315EC-7AE1-4F33-BB65-EFA5E34730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10866" y="4479089"/>
                <a:ext cx="24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FC55536-5C55-4A78-AD77-74ADC0C01AEC}"/>
                  </a:ext>
                </a:extLst>
              </p14:cNvPr>
              <p14:cNvContentPartPr/>
              <p14:nvPr/>
            </p14:nvContentPartPr>
            <p14:xfrm>
              <a:off x="6618426" y="4662689"/>
              <a:ext cx="16200" cy="167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FC55536-5C55-4A78-AD77-74ADC0C01AE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9426" y="4654049"/>
                <a:ext cx="33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2C26792-D06F-46AF-963B-5146FACE3CDB}"/>
                  </a:ext>
                </a:extLst>
              </p14:cNvPr>
              <p14:cNvContentPartPr/>
              <p14:nvPr/>
            </p14:nvContentPartPr>
            <p14:xfrm>
              <a:off x="6483066" y="3716609"/>
              <a:ext cx="278640" cy="239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2C26792-D06F-46AF-963B-5146FACE3C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74426" y="3707969"/>
                <a:ext cx="2962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138638E-6F7A-46F0-8258-A0BE8FFEF38C}"/>
                  </a:ext>
                </a:extLst>
              </p14:cNvPr>
              <p14:cNvContentPartPr/>
              <p14:nvPr/>
            </p14:nvContentPartPr>
            <p14:xfrm>
              <a:off x="5854866" y="2980769"/>
              <a:ext cx="525240" cy="2723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138638E-6F7A-46F0-8258-A0BE8FFEF38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46226" y="2972129"/>
                <a:ext cx="542880" cy="27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5FBAFBF-CEBC-433A-9D2D-4297F6467DAB}"/>
                  </a:ext>
                </a:extLst>
              </p14:cNvPr>
              <p14:cNvContentPartPr/>
              <p14:nvPr/>
            </p14:nvContentPartPr>
            <p14:xfrm>
              <a:off x="6499266" y="3136289"/>
              <a:ext cx="207000" cy="254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5FBAFBF-CEBC-433A-9D2D-4297F6467D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90266" y="3127302"/>
                <a:ext cx="224640" cy="272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C5CD801-79ED-46DB-AE4B-F418921CC536}"/>
                  </a:ext>
                </a:extLst>
              </p14:cNvPr>
              <p14:cNvContentPartPr/>
              <p14:nvPr/>
            </p14:nvContentPartPr>
            <p14:xfrm>
              <a:off x="8374866" y="3072569"/>
              <a:ext cx="112680" cy="2037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C5CD801-79ED-46DB-AE4B-F418921CC5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66226" y="3063569"/>
                <a:ext cx="1303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01AB68C-C7B0-44AE-85D2-1CF9B8ED51F2}"/>
                  </a:ext>
                </a:extLst>
              </p14:cNvPr>
              <p14:cNvContentPartPr/>
              <p14:nvPr/>
            </p14:nvContentPartPr>
            <p14:xfrm>
              <a:off x="9043386" y="2932529"/>
              <a:ext cx="88920" cy="307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01AB68C-C7B0-44AE-85D2-1CF9B8ED51F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034746" y="2923889"/>
                <a:ext cx="1065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9280AC-A3D1-4D4C-9F8C-D471C856ABAA}"/>
                  </a:ext>
                </a:extLst>
              </p14:cNvPr>
              <p14:cNvContentPartPr/>
              <p14:nvPr/>
            </p14:nvContentPartPr>
            <p14:xfrm>
              <a:off x="8319786" y="3621209"/>
              <a:ext cx="96120" cy="253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9280AC-A3D1-4D4C-9F8C-D471C856ABA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11146" y="3612569"/>
                <a:ext cx="1137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94A369F-121A-4A76-A5E9-F5E1A9DBC889}"/>
                  </a:ext>
                </a:extLst>
              </p14:cNvPr>
              <p14:cNvContentPartPr/>
              <p14:nvPr/>
            </p14:nvContentPartPr>
            <p14:xfrm>
              <a:off x="8510226" y="3540929"/>
              <a:ext cx="519120" cy="255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94A369F-121A-4A76-A5E9-F5E1A9DBC88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01226" y="3531929"/>
                <a:ext cx="5367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B8DCC74-61A3-4DD8-AA7A-A4B28E107410}"/>
                  </a:ext>
                </a:extLst>
              </p14:cNvPr>
              <p14:cNvContentPartPr/>
              <p14:nvPr/>
            </p14:nvContentPartPr>
            <p14:xfrm>
              <a:off x="7762506" y="3621209"/>
              <a:ext cx="319320" cy="302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B8DCC74-61A3-4DD8-AA7A-A4B28E1074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53506" y="3612209"/>
                <a:ext cx="33696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339CC05-6711-4CE8-9515-6F2F200BB0A8}"/>
                  </a:ext>
                </a:extLst>
              </p14:cNvPr>
              <p14:cNvContentPartPr/>
              <p14:nvPr/>
            </p14:nvContentPartPr>
            <p14:xfrm>
              <a:off x="8543346" y="3008849"/>
              <a:ext cx="413280" cy="2311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339CC05-6711-4CE8-9515-6F2F200BB0A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34698" y="3000209"/>
                <a:ext cx="430935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8B78468-EE71-4E88-83AA-A9875BD11B90}"/>
                  </a:ext>
                </a:extLst>
              </p14:cNvPr>
              <p14:cNvContentPartPr/>
              <p14:nvPr/>
            </p14:nvContentPartPr>
            <p14:xfrm>
              <a:off x="7770426" y="3104249"/>
              <a:ext cx="319320" cy="239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8B78468-EE71-4E88-83AA-A9875BD11B9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61786" y="3095596"/>
                <a:ext cx="336960" cy="257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65EB740-3D4E-4DD4-BADC-4A9F0499F61B}"/>
                  </a:ext>
                </a:extLst>
              </p14:cNvPr>
              <p14:cNvContentPartPr/>
              <p14:nvPr/>
            </p14:nvContentPartPr>
            <p14:xfrm>
              <a:off x="6984186" y="5664663"/>
              <a:ext cx="72000" cy="16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65EB740-3D4E-4DD4-BADC-4A9F0499F6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75186" y="5656023"/>
                <a:ext cx="89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6AC86CC-92AC-4012-B79B-2566E949948A}"/>
                  </a:ext>
                </a:extLst>
              </p14:cNvPr>
              <p14:cNvContentPartPr/>
              <p14:nvPr/>
            </p14:nvContentPartPr>
            <p14:xfrm>
              <a:off x="7309986" y="5330583"/>
              <a:ext cx="259920" cy="414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6AC86CC-92AC-4012-B79B-2566E949948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01346" y="5321583"/>
                <a:ext cx="2775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6ED7CBF-05A4-414C-BB1C-3C5E91B819A3}"/>
                  </a:ext>
                </a:extLst>
              </p14:cNvPr>
              <p14:cNvContentPartPr/>
              <p14:nvPr/>
            </p14:nvContentPartPr>
            <p14:xfrm>
              <a:off x="7214586" y="5815863"/>
              <a:ext cx="493560" cy="2314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6ED7CBF-05A4-414C-BB1C-3C5E91B819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05940" y="5806863"/>
                <a:ext cx="511213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C76380F-CD8C-4523-A5CB-6245D4B8EA4E}"/>
                  </a:ext>
                </a:extLst>
              </p14:cNvPr>
              <p14:cNvContentPartPr/>
              <p14:nvPr/>
            </p14:nvContentPartPr>
            <p14:xfrm>
              <a:off x="6928386" y="5457303"/>
              <a:ext cx="135720" cy="1044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C76380F-CD8C-4523-A5CB-6245D4B8EA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19723" y="5448663"/>
                <a:ext cx="153407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6593C64-C7CC-4C79-9BF4-3C8247CF0389}"/>
                  </a:ext>
                </a:extLst>
              </p14:cNvPr>
              <p14:cNvContentPartPr/>
              <p14:nvPr/>
            </p14:nvContentPartPr>
            <p14:xfrm>
              <a:off x="8439306" y="5322663"/>
              <a:ext cx="64440" cy="323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6593C64-C7CC-4C79-9BF4-3C8247CF038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430306" y="5314023"/>
                <a:ext cx="820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2CFBEE6-0392-40E5-8B32-8C92DFA19A3B}"/>
                  </a:ext>
                </a:extLst>
              </p14:cNvPr>
              <p14:cNvContentPartPr/>
              <p14:nvPr/>
            </p14:nvContentPartPr>
            <p14:xfrm>
              <a:off x="8780946" y="5434263"/>
              <a:ext cx="151920" cy="1594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2CFBEE6-0392-40E5-8B32-8C92DFA19A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772306" y="5425263"/>
                <a:ext cx="169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B1280A3-024B-4BCB-8DCC-EC7D223941BA}"/>
                  </a:ext>
                </a:extLst>
              </p14:cNvPr>
              <p14:cNvContentPartPr/>
              <p14:nvPr/>
            </p14:nvContentPartPr>
            <p14:xfrm>
              <a:off x="9425346" y="5291343"/>
              <a:ext cx="56160" cy="302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B1280A3-024B-4BCB-8DCC-EC7D223941B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416346" y="5282343"/>
                <a:ext cx="738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A98CFFB-F545-431B-8E59-6199877E70FD}"/>
                  </a:ext>
                </a:extLst>
              </p14:cNvPr>
              <p14:cNvContentPartPr/>
              <p14:nvPr/>
            </p14:nvContentPartPr>
            <p14:xfrm>
              <a:off x="9019626" y="5425983"/>
              <a:ext cx="326520" cy="175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A98CFFB-F545-431B-8E59-6199877E70F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010626" y="5417325"/>
                <a:ext cx="344160" cy="19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503C749-BBF9-4BD7-9CFB-8FFE52595356}"/>
                  </a:ext>
                </a:extLst>
              </p14:cNvPr>
              <p14:cNvContentPartPr/>
              <p14:nvPr/>
            </p14:nvContentPartPr>
            <p14:xfrm>
              <a:off x="8566386" y="5442183"/>
              <a:ext cx="143280" cy="1436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503C749-BBF9-4BD7-9CFB-8FFE5259535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557768" y="5433183"/>
                <a:ext cx="160876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E172B81-ED71-49BC-AC32-E7AEE1BC6811}"/>
                  </a:ext>
                </a:extLst>
              </p14:cNvPr>
              <p14:cNvContentPartPr/>
              <p14:nvPr/>
            </p14:nvContentPartPr>
            <p14:xfrm>
              <a:off x="7783386" y="5373783"/>
              <a:ext cx="554400" cy="3787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E172B81-ED71-49BC-AC32-E7AEE1BC681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74386" y="5365143"/>
                <a:ext cx="57204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719263D5-882A-4B58-8A3B-4CC6712D3DC1}"/>
                  </a:ext>
                </a:extLst>
              </p14:cNvPr>
              <p14:cNvContentPartPr/>
              <p14:nvPr/>
            </p14:nvContentPartPr>
            <p14:xfrm>
              <a:off x="9560346" y="5443263"/>
              <a:ext cx="150120" cy="68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719263D5-882A-4B58-8A3B-4CC6712D3DC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551346" y="5434623"/>
                <a:ext cx="1677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0D8ED08-BF14-40BB-BB10-08DE3E9DB251}"/>
                  </a:ext>
                </a:extLst>
              </p14:cNvPr>
              <p14:cNvContentPartPr/>
              <p14:nvPr/>
            </p14:nvContentPartPr>
            <p14:xfrm>
              <a:off x="9592026" y="5497623"/>
              <a:ext cx="135360" cy="86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0D8ED08-BF14-40BB-BB10-08DE3E9DB25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583386" y="5488983"/>
                <a:ext cx="153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C4D403D-F589-4C2B-AEB7-978A40FA3112}"/>
                  </a:ext>
                </a:extLst>
              </p14:cNvPr>
              <p14:cNvContentPartPr/>
              <p14:nvPr/>
            </p14:nvContentPartPr>
            <p14:xfrm>
              <a:off x="9854466" y="5353623"/>
              <a:ext cx="350280" cy="3672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C4D403D-F589-4C2B-AEB7-978A40FA311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845826" y="5344623"/>
                <a:ext cx="367920" cy="384840"/>
              </a:xfrm>
              <a:prstGeom prst="rect">
                <a:avLst/>
              </a:prstGeom>
            </p:spPr>
          </p:pic>
        </mc:Fallback>
      </mc:AlternateContent>
      <p:pic>
        <p:nvPicPr>
          <p:cNvPr id="148" name="Picture 4" descr="https://upload.wikimedia.org/wikipedia/en/c/c5/Bob_the_builder.jpg">
            <a:extLst>
              <a:ext uri="{FF2B5EF4-FFF2-40B4-BE49-F238E27FC236}">
                <a16:creationId xmlns:a16="http://schemas.microsoft.com/office/drawing/2014/main" id="{CF5255E2-9EE3-4B5C-9EDC-0B47138F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31" y="3059768"/>
            <a:ext cx="1274436" cy="19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https://vignette.wikia.nocookie.net/disney/images/7/73/Alice_Render.png/revision/latest?cb=20170606133308">
            <a:extLst>
              <a:ext uri="{FF2B5EF4-FFF2-40B4-BE49-F238E27FC236}">
                <a16:creationId xmlns:a16="http://schemas.microsoft.com/office/drawing/2014/main" id="{4E3D566A-53D1-4043-BC3A-C5C1B504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04" y="3126037"/>
            <a:ext cx="1101356" cy="20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4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5ACB-5206-469A-B53C-59831712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Mixed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89EC1-2E93-4CF0-B1C1-040D361C6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Alice and Bob see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&gt;&lt;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589EC1-2E93-4CF0-B1C1-040D361C6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9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171E-2044-4B9E-9F92-851C0B83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Information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04A8-6975-4051-9E06-B40B9FDA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Alice samples a random message X with probability P(X).</a:t>
            </a:r>
          </a:p>
          <a:p>
            <a:r>
              <a:rPr lang="en-US" dirty="0"/>
              <a:t>How much information can Bob learn about X?</a:t>
            </a:r>
          </a:p>
        </p:txBody>
      </p:sp>
    </p:spTree>
    <p:extLst>
      <p:ext uri="{BB962C8B-B14F-4D97-AF65-F5344CB8AC3E}">
        <p14:creationId xmlns:p14="http://schemas.microsoft.com/office/powerpoint/2010/main" val="139037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2623-EA67-4AE7-B127-3DD8C472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D6C7-47D8-42C0-BED5-7740E547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 is the uniform distribution, then Bob gets n bits of info from seeing X.</a:t>
            </a:r>
          </a:p>
          <a:p>
            <a:endParaRPr lang="en-US" dirty="0"/>
          </a:p>
          <a:p>
            <a:r>
              <a:rPr lang="en-US" dirty="0"/>
              <a:t>If P has all its probability on a single string, Bob gets 0 bits of information seeing X.</a:t>
            </a:r>
          </a:p>
        </p:txBody>
      </p:sp>
    </p:spTree>
    <p:extLst>
      <p:ext uri="{BB962C8B-B14F-4D97-AF65-F5344CB8AC3E}">
        <p14:creationId xmlns:p14="http://schemas.microsoft.com/office/powerpoint/2010/main" val="136262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AA00-19FC-4DA8-99E9-C28C273C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C67A86-0419-4823-9408-E14060D0A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01064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Properties:</a:t>
                </a:r>
              </a:p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𝛴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H is concave.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C67A86-0419-4823-9408-E14060D0A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010640" cy="4351338"/>
              </a:xfrm>
              <a:blipFill>
                <a:blip r:embed="rId2"/>
                <a:stretch>
                  <a:fillRect l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ED82B3-077B-4451-AC9E-F472CABCEADC}"/>
                  </a:ext>
                </a:extLst>
              </p:cNvPr>
              <p:cNvSpPr txBox="1"/>
              <p:nvPr/>
            </p:nvSpPr>
            <p:spPr>
              <a:xfrm>
                <a:off x="294198" y="4904517"/>
                <a:ext cx="5766702" cy="15957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𝛴</m:t>
                          </m:r>
                        </m:sub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ED82B3-077B-4451-AC9E-F472CABCE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8" y="4904517"/>
                <a:ext cx="5766702" cy="1595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22E266A-173D-4485-9313-9E67745A1B16}"/>
                  </a:ext>
                </a:extLst>
              </p14:cNvPr>
              <p14:cNvContentPartPr/>
              <p14:nvPr/>
            </p14:nvContentPartPr>
            <p14:xfrm>
              <a:off x="1523880" y="2507743"/>
              <a:ext cx="2664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22E266A-173D-4485-9313-9E67745A1B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4880" y="2499103"/>
                <a:ext cx="4428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photo of Claude Shannon">
            <a:extLst>
              <a:ext uri="{FF2B5EF4-FFF2-40B4-BE49-F238E27FC236}">
                <a16:creationId xmlns:a16="http://schemas.microsoft.com/office/drawing/2014/main" id="{3AE93263-D80C-4850-83B3-E2331DD2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00" y="2071150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B60966-46A3-473E-86A1-ADA104C7C148}"/>
              </a:ext>
            </a:extLst>
          </p:cNvPr>
          <p:cNvSpPr/>
          <p:nvPr/>
        </p:nvSpPr>
        <p:spPr>
          <a:xfrm>
            <a:off x="10862340" y="6314083"/>
            <a:ext cx="119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Claude Shannon</a:t>
            </a:r>
          </a:p>
        </p:txBody>
      </p:sp>
    </p:spTree>
    <p:extLst>
      <p:ext uri="{BB962C8B-B14F-4D97-AF65-F5344CB8AC3E}">
        <p14:creationId xmlns:p14="http://schemas.microsoft.com/office/powerpoint/2010/main" val="156005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550F-43E2-4729-9E91-DEC1FEAC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574A-DC40-4483-A7C8-3074414AC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4240"/>
            <a:ext cx="10972800" cy="3103563"/>
          </a:xfrm>
        </p:spPr>
        <p:txBody>
          <a:bodyPr/>
          <a:lstStyle/>
          <a:p>
            <a:r>
              <a:rPr lang="en-US" dirty="0"/>
              <a:t>X is uniformly distributed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2569B7-F779-4B0E-B582-C4EAAAB6F6B5}"/>
                  </a:ext>
                </a:extLst>
              </p14:cNvPr>
              <p14:cNvContentPartPr/>
              <p14:nvPr/>
            </p14:nvContentPartPr>
            <p14:xfrm>
              <a:off x="9291960" y="3761983"/>
              <a:ext cx="9000" cy="1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2569B7-F779-4B0E-B582-C4EAAAB6F6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2960" y="3752983"/>
                <a:ext cx="266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22FFEB-0EAE-4211-9020-43EF23A49C24}"/>
                  </a:ext>
                </a:extLst>
              </p14:cNvPr>
              <p14:cNvContentPartPr/>
              <p14:nvPr/>
            </p14:nvContentPartPr>
            <p14:xfrm>
              <a:off x="7010280" y="389266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22FFEB-0EAE-4211-9020-43EF23A49C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1280" y="38836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03FB0C-F8F2-43BA-BC53-A05C88B8B4FB}"/>
                  </a:ext>
                </a:extLst>
              </p14:cNvPr>
              <p14:cNvContentPartPr/>
              <p14:nvPr/>
            </p14:nvContentPartPr>
            <p14:xfrm>
              <a:off x="5050800" y="3500623"/>
              <a:ext cx="360" cy="9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03FB0C-F8F2-43BA-BC53-A05C88B8B4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1800" y="3491983"/>
                <a:ext cx="18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435938-9C37-4720-B5CB-8583D7C4572D}"/>
                  </a:ext>
                </a:extLst>
              </p14:cNvPr>
              <p14:cNvContentPartPr/>
              <p14:nvPr/>
            </p14:nvContentPartPr>
            <p14:xfrm>
              <a:off x="1793880" y="3918583"/>
              <a:ext cx="120960" cy="2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435938-9C37-4720-B5CB-8583D7C457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4880" y="3909943"/>
                <a:ext cx="138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23BA545-7DD5-447D-B0ED-ACC8B43FFFC0}"/>
                  </a:ext>
                </a:extLst>
              </p14:cNvPr>
              <p14:cNvContentPartPr/>
              <p14:nvPr/>
            </p14:nvContentPartPr>
            <p14:xfrm>
              <a:off x="1793880" y="4014343"/>
              <a:ext cx="87480" cy="2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23BA545-7DD5-447D-B0ED-ACC8B43FFF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4880" y="4005703"/>
                <a:ext cx="105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CDCC00-834B-46BD-8190-7ACDB4B5B1D8}"/>
                  </a:ext>
                </a:extLst>
              </p14:cNvPr>
              <p14:cNvContentPartPr/>
              <p14:nvPr/>
            </p14:nvContentPartPr>
            <p14:xfrm>
              <a:off x="938880" y="3753343"/>
              <a:ext cx="767880" cy="54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CDCC00-834B-46BD-8190-7ACDB4B5B1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9884" y="3744343"/>
                <a:ext cx="785512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BB3CC02-77F6-4D40-8A2E-F710639D8DA5}"/>
                  </a:ext>
                </a:extLst>
              </p14:cNvPr>
              <p14:cNvContentPartPr/>
              <p14:nvPr/>
            </p14:nvContentPartPr>
            <p14:xfrm>
              <a:off x="2235960" y="3639943"/>
              <a:ext cx="28440" cy="218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BB3CC02-77F6-4D40-8A2E-F710639D8DA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7320" y="3631303"/>
                <a:ext cx="46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E7B724-60FB-483B-99C0-CD4EE9E3E484}"/>
                  </a:ext>
                </a:extLst>
              </p14:cNvPr>
              <p14:cNvContentPartPr/>
              <p14:nvPr/>
            </p14:nvContentPartPr>
            <p14:xfrm>
              <a:off x="2013120" y="3970783"/>
              <a:ext cx="451800" cy="1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E7B724-60FB-483B-99C0-CD4EE9E3E4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04120" y="3962143"/>
                <a:ext cx="4694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3D966C6-324E-4EA5-AEC0-9FCDD7BE664D}"/>
                  </a:ext>
                </a:extLst>
              </p14:cNvPr>
              <p14:cNvContentPartPr/>
              <p14:nvPr/>
            </p14:nvContentPartPr>
            <p14:xfrm>
              <a:off x="2011680" y="4070863"/>
              <a:ext cx="417960" cy="275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3D966C6-324E-4EA5-AEC0-9FCDD7BE664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02688" y="4062212"/>
                <a:ext cx="435585" cy="293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C6C6567-9737-4654-A3E7-B6245DBD1B8D}"/>
                  </a:ext>
                </a:extLst>
              </p14:cNvPr>
              <p14:cNvContentPartPr/>
              <p14:nvPr/>
            </p14:nvContentPartPr>
            <p14:xfrm>
              <a:off x="3153600" y="3642823"/>
              <a:ext cx="478080" cy="45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C6C6567-9737-4654-A3E7-B6245DBD1B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4600" y="3634183"/>
                <a:ext cx="49572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DDAE70-A82F-4934-B9F8-189DB83DB8D5}"/>
                  </a:ext>
                </a:extLst>
              </p14:cNvPr>
              <p14:cNvContentPartPr/>
              <p14:nvPr/>
            </p14:nvContentPartPr>
            <p14:xfrm>
              <a:off x="5703840" y="3675223"/>
              <a:ext cx="131040" cy="14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DDAE70-A82F-4934-B9F8-189DB83DB8D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95200" y="3666223"/>
                <a:ext cx="148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69F8313-53B4-41A7-AA17-AAFF60C4F83B}"/>
                  </a:ext>
                </a:extLst>
              </p14:cNvPr>
              <p14:cNvContentPartPr/>
              <p14:nvPr/>
            </p14:nvContentPartPr>
            <p14:xfrm>
              <a:off x="5129280" y="3622663"/>
              <a:ext cx="432720" cy="522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69F8313-53B4-41A7-AA17-AAFF60C4F83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20280" y="3613663"/>
                <a:ext cx="4503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8D19603-B4BF-4183-AAC7-9DBEC5936E0F}"/>
                  </a:ext>
                </a:extLst>
              </p14:cNvPr>
              <p14:cNvContentPartPr/>
              <p14:nvPr/>
            </p14:nvContentPartPr>
            <p14:xfrm>
              <a:off x="3918600" y="3744343"/>
              <a:ext cx="1054080" cy="427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8D19603-B4BF-4183-AAC7-9DBEC5936E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09960" y="3735696"/>
                <a:ext cx="1071720" cy="44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544EA2-8B8E-471F-A796-47D7899C432A}"/>
                  </a:ext>
                </a:extLst>
              </p14:cNvPr>
              <p14:cNvContentPartPr/>
              <p14:nvPr/>
            </p14:nvContentPartPr>
            <p14:xfrm>
              <a:off x="2446920" y="5172823"/>
              <a:ext cx="127080" cy="2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544EA2-8B8E-471F-A796-47D7899C43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38280" y="5163823"/>
                <a:ext cx="144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6E0D2F-BEB1-4329-97E5-A1E235D67C95}"/>
                  </a:ext>
                </a:extLst>
              </p14:cNvPr>
              <p14:cNvContentPartPr/>
              <p14:nvPr/>
            </p14:nvContentPartPr>
            <p14:xfrm>
              <a:off x="2455560" y="5276143"/>
              <a:ext cx="10476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6E0D2F-BEB1-4329-97E5-A1E235D67C9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46920" y="5267143"/>
                <a:ext cx="122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991B75-9524-4261-B011-FB6021C67D29}"/>
                  </a:ext>
                </a:extLst>
              </p14:cNvPr>
              <p14:cNvContentPartPr/>
              <p14:nvPr/>
            </p14:nvContentPartPr>
            <p14:xfrm>
              <a:off x="1358280" y="4998583"/>
              <a:ext cx="228240" cy="484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991B75-9524-4261-B011-FB6021C67D2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49640" y="4989583"/>
                <a:ext cx="24588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BE8FCF-CAD0-4BAA-B347-E1B4B5D4822C}"/>
                  </a:ext>
                </a:extLst>
              </p14:cNvPr>
              <p14:cNvContentPartPr/>
              <p14:nvPr/>
            </p14:nvContentPartPr>
            <p14:xfrm>
              <a:off x="1688760" y="4928743"/>
              <a:ext cx="616320" cy="68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BE8FCF-CAD0-4BAA-B347-E1B4B5D4822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80120" y="4920098"/>
                <a:ext cx="633960" cy="706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8FBA0B6-A916-4B64-B58B-A368093A16E8}"/>
                  </a:ext>
                </a:extLst>
              </p14:cNvPr>
              <p14:cNvContentPartPr/>
              <p14:nvPr/>
            </p14:nvContentPartPr>
            <p14:xfrm>
              <a:off x="2786400" y="4928743"/>
              <a:ext cx="364680" cy="52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8FBA0B6-A916-4B64-B58B-A368093A16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77760" y="4920103"/>
                <a:ext cx="38232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673D037-8433-4DB9-AD67-AF0CFE4AEC67}"/>
                  </a:ext>
                </a:extLst>
              </p14:cNvPr>
              <p14:cNvContentPartPr/>
              <p14:nvPr/>
            </p14:nvContentPartPr>
            <p14:xfrm>
              <a:off x="2769120" y="5555863"/>
              <a:ext cx="854640" cy="339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673D037-8433-4DB9-AD67-AF0CFE4AEC6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60124" y="5546873"/>
                <a:ext cx="872273" cy="357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83950BD-C3C8-44A7-8F6C-35BCE206CAAC}"/>
                  </a:ext>
                </a:extLst>
              </p14:cNvPr>
              <p14:cNvContentPartPr/>
              <p14:nvPr/>
            </p14:nvContentPartPr>
            <p14:xfrm>
              <a:off x="3700440" y="5510863"/>
              <a:ext cx="70560" cy="9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83950BD-C3C8-44A7-8F6C-35BCE206CAA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91440" y="5502223"/>
                <a:ext cx="88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6B51AB-02E9-494F-AA97-83FF255E30A4}"/>
                  </a:ext>
                </a:extLst>
              </p14:cNvPr>
              <p14:cNvContentPartPr/>
              <p14:nvPr/>
            </p14:nvContentPartPr>
            <p14:xfrm>
              <a:off x="4293000" y="4702303"/>
              <a:ext cx="43920" cy="148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6B51AB-02E9-494F-AA97-83FF255E30A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84360" y="4693663"/>
                <a:ext cx="61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69CC75D-CB46-4C45-99ED-B3D54A10C1C0}"/>
                  </a:ext>
                </a:extLst>
              </p14:cNvPr>
              <p14:cNvContentPartPr/>
              <p14:nvPr/>
            </p14:nvContentPartPr>
            <p14:xfrm>
              <a:off x="4162680" y="4963663"/>
              <a:ext cx="435960" cy="52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69CC75D-CB46-4C45-99ED-B3D54A10C1C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53680" y="4955023"/>
                <a:ext cx="4536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B6F502-BA60-4C29-B9C5-0E287FBA4B32}"/>
                  </a:ext>
                </a:extLst>
              </p14:cNvPr>
              <p14:cNvContentPartPr/>
              <p14:nvPr/>
            </p14:nvContentPartPr>
            <p14:xfrm>
              <a:off x="6696720" y="4615543"/>
              <a:ext cx="217800" cy="83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B6F502-BA60-4C29-B9C5-0E287FBA4B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87720" y="4606543"/>
                <a:ext cx="23544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55263D4-6A37-4B45-A6F8-2482612DD954}"/>
                  </a:ext>
                </a:extLst>
              </p14:cNvPr>
              <p14:cNvContentPartPr/>
              <p14:nvPr/>
            </p14:nvContentPartPr>
            <p14:xfrm>
              <a:off x="4867920" y="4763503"/>
              <a:ext cx="627120" cy="653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55263D4-6A37-4B45-A6F8-2482612DD95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58925" y="4754863"/>
                <a:ext cx="64475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0D6DD1F-CB32-4E02-9495-FCD4BA46173E}"/>
                  </a:ext>
                </a:extLst>
              </p14:cNvPr>
              <p14:cNvContentPartPr/>
              <p14:nvPr/>
            </p14:nvContentPartPr>
            <p14:xfrm>
              <a:off x="4145040" y="5110543"/>
              <a:ext cx="366480" cy="331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0D6DD1F-CB32-4E02-9495-FCD4BA46173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36392" y="5101543"/>
                <a:ext cx="384137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AC051E0-5812-4990-BD8B-5230F3908E91}"/>
                  </a:ext>
                </a:extLst>
              </p14:cNvPr>
              <p14:cNvContentPartPr/>
              <p14:nvPr/>
            </p14:nvContentPartPr>
            <p14:xfrm>
              <a:off x="7132320" y="5041989"/>
              <a:ext cx="165960" cy="113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AC051E0-5812-4990-BD8B-5230F3908E9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23320" y="5033322"/>
                <a:ext cx="183600" cy="131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FCC216D-2803-4878-BD39-D634A73D9351}"/>
                  </a:ext>
                </a:extLst>
              </p14:cNvPr>
              <p14:cNvContentPartPr/>
              <p14:nvPr/>
            </p14:nvContentPartPr>
            <p14:xfrm>
              <a:off x="5757120" y="4562469"/>
              <a:ext cx="844200" cy="881794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FCC216D-2803-4878-BD39-D634A73D93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48120" y="4553827"/>
                <a:ext cx="861840" cy="899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62EF42-DC8A-495D-98DC-6BBFE32CE035}"/>
                  </a:ext>
                </a:extLst>
              </p14:cNvPr>
              <p14:cNvContentPartPr/>
              <p14:nvPr/>
            </p14:nvContentPartPr>
            <p14:xfrm>
              <a:off x="7558200" y="4650309"/>
              <a:ext cx="1107000" cy="828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62EF42-DC8A-495D-98DC-6BBFE32CE03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549560" y="4641309"/>
                <a:ext cx="112464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81ACF73-40E5-481B-BC83-033DD6B93DA1}"/>
                  </a:ext>
                </a:extLst>
              </p14:cNvPr>
              <p14:cNvContentPartPr/>
              <p14:nvPr/>
            </p14:nvContentPartPr>
            <p14:xfrm>
              <a:off x="10685160" y="4954869"/>
              <a:ext cx="173160" cy="17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81ACF73-40E5-481B-BC83-033DD6B93DA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676520" y="4946229"/>
                <a:ext cx="190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EC286B1-27A0-4ACE-AF38-06577D3218AB}"/>
                  </a:ext>
                </a:extLst>
              </p14:cNvPr>
              <p14:cNvContentPartPr/>
              <p14:nvPr/>
            </p14:nvContentPartPr>
            <p14:xfrm>
              <a:off x="10720080" y="5041989"/>
              <a:ext cx="165960" cy="9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EC286B1-27A0-4ACE-AF38-06577D3218A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711080" y="5033349"/>
                <a:ext cx="183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CCD0E38-2271-4C2B-BACF-B0988FCFF230}"/>
                  </a:ext>
                </a:extLst>
              </p14:cNvPr>
              <p14:cNvContentPartPr/>
              <p14:nvPr/>
            </p14:nvContentPartPr>
            <p14:xfrm>
              <a:off x="11059560" y="4918869"/>
              <a:ext cx="279000" cy="175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CCD0E38-2271-4C2B-BACF-B0988FCFF23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050920" y="4910229"/>
                <a:ext cx="2966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59FC696-2645-4412-ACFF-07991F68FCF8}"/>
                  </a:ext>
                </a:extLst>
              </p14:cNvPr>
              <p14:cNvContentPartPr/>
              <p14:nvPr/>
            </p14:nvContentPartPr>
            <p14:xfrm>
              <a:off x="8839080" y="4657509"/>
              <a:ext cx="1689840" cy="76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59FC696-2645-4412-ACFF-07991F68FCF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830080" y="4648505"/>
                <a:ext cx="1707480" cy="785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71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F1AC-B105-4D21-8A86-BD9E21FD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E424A-020A-4B7E-A9CE-F6853381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10" y="1965021"/>
            <a:ext cx="10972800" cy="3103563"/>
          </a:xfrm>
        </p:spPr>
        <p:txBody>
          <a:bodyPr/>
          <a:lstStyle/>
          <a:p>
            <a:r>
              <a:rPr lang="en-US" dirty="0"/>
              <a:t>X has all its probability mass on a single string.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C32200F-EDC5-4D92-B1F5-7EEF959E8B07}"/>
                  </a:ext>
                </a:extLst>
              </p14:cNvPr>
              <p14:cNvContentPartPr/>
              <p14:nvPr/>
            </p14:nvContentPartPr>
            <p14:xfrm>
              <a:off x="2295450" y="2904945"/>
              <a:ext cx="124200" cy="114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C32200F-EDC5-4D92-B1F5-7EEF959E8B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450" y="2895945"/>
                <a:ext cx="141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3D901D9-FC88-4B83-AD5A-D6A48E0A6ACD}"/>
                  </a:ext>
                </a:extLst>
              </p14:cNvPr>
              <p14:cNvContentPartPr/>
              <p14:nvPr/>
            </p14:nvContentPartPr>
            <p14:xfrm>
              <a:off x="1571490" y="2733585"/>
              <a:ext cx="562680" cy="44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3D901D9-FC88-4B83-AD5A-D6A48E0A6A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2496" y="2724585"/>
                <a:ext cx="580309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80DF13E-D1A5-4A06-B622-B2750D463352}"/>
                  </a:ext>
                </a:extLst>
              </p14:cNvPr>
              <p14:cNvContentPartPr/>
              <p14:nvPr/>
            </p14:nvContentPartPr>
            <p14:xfrm>
              <a:off x="1190610" y="2828625"/>
              <a:ext cx="257760" cy="397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80DF13E-D1A5-4A06-B622-B2750D4633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1623" y="2819985"/>
                <a:ext cx="275375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D671E-6A13-4912-B877-8B6D1BCC6073}"/>
                  </a:ext>
                </a:extLst>
              </p14:cNvPr>
              <p14:cNvContentPartPr/>
              <p14:nvPr/>
            </p14:nvContentPartPr>
            <p14:xfrm>
              <a:off x="2889810" y="2762025"/>
              <a:ext cx="139320" cy="322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D671E-6A13-4912-B877-8B6D1BCC60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0810" y="2753025"/>
                <a:ext cx="1569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513C9B-27DF-4F3D-BED9-BAFBBD7D7271}"/>
                  </a:ext>
                </a:extLst>
              </p14:cNvPr>
              <p14:cNvContentPartPr/>
              <p14:nvPr/>
            </p14:nvContentPartPr>
            <p14:xfrm>
              <a:off x="3171330" y="2924025"/>
              <a:ext cx="29160" cy="38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513C9B-27DF-4F3D-BED9-BAFBBD7D72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62690" y="2915025"/>
                <a:ext cx="46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549C9C-61EF-489C-983B-163093F7D0DC}"/>
                  </a:ext>
                </a:extLst>
              </p14:cNvPr>
              <p14:cNvContentPartPr/>
              <p14:nvPr/>
            </p14:nvContentPartPr>
            <p14:xfrm>
              <a:off x="3485970" y="2771745"/>
              <a:ext cx="38520" cy="265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549C9C-61EF-489C-983B-163093F7D0D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76970" y="2762745"/>
                <a:ext cx="561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1A2377-65B6-4EB1-81AB-F25F3128310C}"/>
                  </a:ext>
                </a:extLst>
              </p14:cNvPr>
              <p14:cNvContentPartPr/>
              <p14:nvPr/>
            </p14:nvContentPartPr>
            <p14:xfrm>
              <a:off x="4333770" y="2647905"/>
              <a:ext cx="86040" cy="468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1A2377-65B6-4EB1-81AB-F25F312831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24770" y="2638905"/>
                <a:ext cx="1036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841E0A9-D229-456B-809C-D05F689DF978}"/>
                  </a:ext>
                </a:extLst>
              </p14:cNvPr>
              <p14:cNvContentPartPr/>
              <p14:nvPr/>
            </p14:nvContentPartPr>
            <p14:xfrm>
              <a:off x="4552650" y="2628825"/>
              <a:ext cx="124200" cy="219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841E0A9-D229-456B-809C-D05F689DF9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44010" y="2619825"/>
                <a:ext cx="14184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5B0890-E5AD-479E-BE18-DAF316CEAA72}"/>
                  </a:ext>
                </a:extLst>
              </p14:cNvPr>
              <p14:cNvContentPartPr/>
              <p14:nvPr/>
            </p14:nvContentPartPr>
            <p14:xfrm>
              <a:off x="4981410" y="2582025"/>
              <a:ext cx="152640" cy="579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5B0890-E5AD-479E-BE18-DAF316CEAA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72410" y="2573385"/>
                <a:ext cx="17028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0A06F1-3C23-4BEE-9B42-D4A5E11C182F}"/>
                  </a:ext>
                </a:extLst>
              </p14:cNvPr>
              <p14:cNvContentPartPr/>
              <p14:nvPr/>
            </p14:nvContentPartPr>
            <p14:xfrm>
              <a:off x="6333930" y="2914305"/>
              <a:ext cx="181440" cy="19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0A06F1-3C23-4BEE-9B42-D4A5E11C18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25290" y="2905665"/>
                <a:ext cx="1990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BA5C60C-C46F-478F-A86B-62F8309DBE5C}"/>
                  </a:ext>
                </a:extLst>
              </p14:cNvPr>
              <p14:cNvContentPartPr/>
              <p14:nvPr/>
            </p14:nvContentPartPr>
            <p14:xfrm>
              <a:off x="6619770" y="2714505"/>
              <a:ext cx="19440" cy="313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BA5C60C-C46F-478F-A86B-62F8309DBE5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10770" y="2705505"/>
                <a:ext cx="370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1B6788C-DFAF-41AC-8BDF-00ACE0F06CEC}"/>
                  </a:ext>
                </a:extLst>
              </p14:cNvPr>
              <p14:cNvContentPartPr/>
              <p14:nvPr/>
            </p14:nvContentPartPr>
            <p14:xfrm>
              <a:off x="6714810" y="2610465"/>
              <a:ext cx="163440" cy="493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1B6788C-DFAF-41AC-8BDF-00ACE0F06C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06170" y="2601465"/>
                <a:ext cx="1810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BB8353-4ACF-441F-883E-631EC89DD926}"/>
                  </a:ext>
                </a:extLst>
              </p14:cNvPr>
              <p14:cNvContentPartPr/>
              <p14:nvPr/>
            </p14:nvContentPartPr>
            <p14:xfrm>
              <a:off x="6962490" y="2962185"/>
              <a:ext cx="19440" cy="9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BB8353-4ACF-441F-883E-631EC89DD92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53850" y="2953185"/>
                <a:ext cx="370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3C8943B-586A-4D20-966D-CC17CC130FE9}"/>
                  </a:ext>
                </a:extLst>
              </p14:cNvPr>
              <p14:cNvContentPartPr/>
              <p14:nvPr/>
            </p14:nvContentPartPr>
            <p14:xfrm>
              <a:off x="7229250" y="2790105"/>
              <a:ext cx="229320" cy="316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3C8943B-586A-4D20-966D-CC17CC130FE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20250" y="2781105"/>
                <a:ext cx="2469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BBBEC7F-3711-4D9B-B8A8-9ACA9995A7DA}"/>
                  </a:ext>
                </a:extLst>
              </p14:cNvPr>
              <p14:cNvContentPartPr/>
              <p14:nvPr/>
            </p14:nvContentPartPr>
            <p14:xfrm>
              <a:off x="5695650" y="2705505"/>
              <a:ext cx="562320" cy="394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BBBEC7F-3711-4D9B-B8A8-9ACA9995A7D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87010" y="2696857"/>
                <a:ext cx="579960" cy="412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A5FAD85-DA89-4300-A862-0EAAB3493117}"/>
                  </a:ext>
                </a:extLst>
              </p14:cNvPr>
              <p14:cNvContentPartPr/>
              <p14:nvPr/>
            </p14:nvContentPartPr>
            <p14:xfrm>
              <a:off x="5219370" y="2857425"/>
              <a:ext cx="143280" cy="248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A5FAD85-DA89-4300-A862-0EAAB34931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10730" y="2848425"/>
                <a:ext cx="1609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92E23FF-4336-44A2-8B1D-C2490A37F2F9}"/>
                  </a:ext>
                </a:extLst>
              </p14:cNvPr>
              <p14:cNvContentPartPr/>
              <p14:nvPr/>
            </p14:nvContentPartPr>
            <p14:xfrm>
              <a:off x="4533570" y="2924025"/>
              <a:ext cx="314640" cy="267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92E23FF-4336-44A2-8B1D-C2490A37F2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24930" y="2915025"/>
                <a:ext cx="3322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F0AEEE-2039-450C-BB52-5C7A07A1B161}"/>
                  </a:ext>
                </a:extLst>
              </p14:cNvPr>
              <p14:cNvContentPartPr/>
              <p14:nvPr/>
            </p14:nvContentPartPr>
            <p14:xfrm>
              <a:off x="3600810" y="2847705"/>
              <a:ext cx="380880" cy="381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F0AEEE-2039-450C-BB52-5C7A07A1B16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91810" y="2839065"/>
                <a:ext cx="39852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C93FB19-2942-449D-9089-D21C26C04C31}"/>
                  </a:ext>
                </a:extLst>
              </p14:cNvPr>
              <p14:cNvContentPartPr/>
              <p14:nvPr/>
            </p14:nvContentPartPr>
            <p14:xfrm>
              <a:off x="7619790" y="2999985"/>
              <a:ext cx="28800" cy="10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C93FB19-2942-449D-9089-D21C26C04C3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11150" y="2991345"/>
                <a:ext cx="464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50325DC-4165-4D3F-A0C1-C4072291A970}"/>
                  </a:ext>
                </a:extLst>
              </p14:cNvPr>
              <p14:cNvContentPartPr/>
              <p14:nvPr/>
            </p14:nvContentPartPr>
            <p14:xfrm>
              <a:off x="8400990" y="2684985"/>
              <a:ext cx="600120" cy="572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50325DC-4165-4D3F-A0C1-C4072291A9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91995" y="2676345"/>
                <a:ext cx="617749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73ED52C-150A-4B5B-9AF5-22D1FEC30A1B}"/>
                  </a:ext>
                </a:extLst>
              </p14:cNvPr>
              <p14:cNvContentPartPr/>
              <p14:nvPr/>
            </p14:nvContentPartPr>
            <p14:xfrm>
              <a:off x="7782510" y="2790825"/>
              <a:ext cx="468000" cy="420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73ED52C-150A-4B5B-9AF5-22D1FEC30A1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3870" y="2781833"/>
                <a:ext cx="485640" cy="438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99019BA-FAD3-491E-999B-63AA3413C9C2}"/>
                  </a:ext>
                </a:extLst>
              </p14:cNvPr>
              <p14:cNvContentPartPr/>
              <p14:nvPr/>
            </p14:nvContentPartPr>
            <p14:xfrm>
              <a:off x="1685820" y="4610625"/>
              <a:ext cx="153000" cy="247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99019BA-FAD3-491E-999B-63AA3413C9C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76820" y="4601625"/>
                <a:ext cx="1706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372EF51-23B8-4F57-8386-9AB638A4CD9E}"/>
                  </a:ext>
                </a:extLst>
              </p14:cNvPr>
              <p14:cNvContentPartPr/>
              <p14:nvPr/>
            </p14:nvContentPartPr>
            <p14:xfrm>
              <a:off x="3619380" y="4733745"/>
              <a:ext cx="9720" cy="9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372EF51-23B8-4F57-8386-9AB638A4CD9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10380" y="4724745"/>
                <a:ext cx="27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D798234-82A0-4334-B3FA-9AC877B854A3}"/>
                  </a:ext>
                </a:extLst>
              </p14:cNvPr>
              <p14:cNvContentPartPr/>
              <p14:nvPr/>
            </p14:nvContentPartPr>
            <p14:xfrm>
              <a:off x="3609660" y="4857585"/>
              <a:ext cx="2880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D798234-82A0-4334-B3FA-9AC877B854A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01020" y="4848585"/>
                <a:ext cx="46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A55630E-C325-4E42-85C8-444231461FF3}"/>
                  </a:ext>
                </a:extLst>
              </p14:cNvPr>
              <p14:cNvContentPartPr/>
              <p14:nvPr/>
            </p14:nvContentPartPr>
            <p14:xfrm>
              <a:off x="3828900" y="4723305"/>
              <a:ext cx="152640" cy="97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A55630E-C325-4E42-85C8-444231461F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19900" y="4714665"/>
                <a:ext cx="170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AA5A94D-FE1D-44E8-83A9-91FEA6577C37}"/>
                  </a:ext>
                </a:extLst>
              </p14:cNvPr>
              <p14:cNvContentPartPr/>
              <p14:nvPr/>
            </p14:nvContentPartPr>
            <p14:xfrm>
              <a:off x="2856180" y="4493985"/>
              <a:ext cx="639720" cy="5641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AA5A94D-FE1D-44E8-83A9-91FEA6577C3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7180" y="4485345"/>
                <a:ext cx="65736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0A11A9B-1CA8-478C-831F-42150C6D5DA1}"/>
                  </a:ext>
                </a:extLst>
              </p14:cNvPr>
              <p14:cNvContentPartPr/>
              <p14:nvPr/>
            </p14:nvContentPartPr>
            <p14:xfrm>
              <a:off x="2143020" y="4571745"/>
              <a:ext cx="549720" cy="505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0A11A9B-1CA8-478C-831F-42150C6D5DA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34020" y="4563105"/>
                <a:ext cx="5673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8159854-7E80-409A-9AC7-BB217FB3091E}"/>
                  </a:ext>
                </a:extLst>
              </p14:cNvPr>
              <p14:cNvContentPartPr/>
              <p14:nvPr/>
            </p14:nvContentPartPr>
            <p14:xfrm>
              <a:off x="4209060" y="4535745"/>
              <a:ext cx="68040" cy="303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8159854-7E80-409A-9AC7-BB217FB3091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00060" y="4527105"/>
                <a:ext cx="856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14A299-E51D-4CFC-BC1D-6CB8D17FF5D0}"/>
                  </a:ext>
                </a:extLst>
              </p14:cNvPr>
              <p14:cNvContentPartPr/>
              <p14:nvPr/>
            </p14:nvContentPartPr>
            <p14:xfrm>
              <a:off x="4370700" y="4679385"/>
              <a:ext cx="20520" cy="111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14A299-E51D-4CFC-BC1D-6CB8D17FF5D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61700" y="4670385"/>
                <a:ext cx="38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739BE9B-9F02-41B2-BAF1-45B4EE3E03EC}"/>
                  </a:ext>
                </a:extLst>
              </p14:cNvPr>
              <p14:cNvContentPartPr/>
              <p14:nvPr/>
            </p14:nvContentPartPr>
            <p14:xfrm>
              <a:off x="4400220" y="4581465"/>
              <a:ext cx="9720" cy="28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739BE9B-9F02-41B2-BAF1-45B4EE3E03E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91580" y="4572465"/>
                <a:ext cx="27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34A1647-EF07-45BC-A9BB-D4D21369B475}"/>
                  </a:ext>
                </a:extLst>
              </p14:cNvPr>
              <p14:cNvContentPartPr/>
              <p14:nvPr/>
            </p14:nvContentPartPr>
            <p14:xfrm>
              <a:off x="4494900" y="4666785"/>
              <a:ext cx="267840" cy="162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34A1647-EF07-45BC-A9BB-D4D21369B47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85900" y="4658145"/>
                <a:ext cx="2854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4C02A40-08CB-425A-8509-D2786FCDE699}"/>
                  </a:ext>
                </a:extLst>
              </p14:cNvPr>
              <p14:cNvContentPartPr/>
              <p14:nvPr/>
            </p14:nvContentPartPr>
            <p14:xfrm>
              <a:off x="6323700" y="4438545"/>
              <a:ext cx="115560" cy="363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4C02A40-08CB-425A-8509-D2786FCDE6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14700" y="4429545"/>
                <a:ext cx="13320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B6DC5AF-6C30-495E-BDC0-E1E6B7816244}"/>
                  </a:ext>
                </a:extLst>
              </p14:cNvPr>
              <p14:cNvContentPartPr/>
              <p14:nvPr/>
            </p14:nvContentPartPr>
            <p14:xfrm>
              <a:off x="6648420" y="4365825"/>
              <a:ext cx="57600" cy="168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B6DC5AF-6C30-495E-BDC0-E1E6B781624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39420" y="4356825"/>
                <a:ext cx="75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B0ACD2-83B2-4B77-AD5C-414BF8ADCFF8}"/>
                  </a:ext>
                </a:extLst>
              </p14:cNvPr>
              <p14:cNvContentPartPr/>
              <p14:nvPr/>
            </p14:nvContentPartPr>
            <p14:xfrm>
              <a:off x="6536820" y="4617465"/>
              <a:ext cx="264240" cy="49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B0ACD2-83B2-4B77-AD5C-414BF8ADCFF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27820" y="4608825"/>
                <a:ext cx="2818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0415E77-AD76-4694-A640-92636C4C4278}"/>
                  </a:ext>
                </a:extLst>
              </p14:cNvPr>
              <p14:cNvContentPartPr/>
              <p14:nvPr/>
            </p14:nvContentPartPr>
            <p14:xfrm>
              <a:off x="6629340" y="4743105"/>
              <a:ext cx="154080" cy="190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0415E77-AD76-4694-A640-92636C4C427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620340" y="4734465"/>
                <a:ext cx="1717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B7291C-91AB-4688-A15E-A2489CA18053}"/>
                  </a:ext>
                </a:extLst>
              </p14:cNvPr>
              <p14:cNvContentPartPr/>
              <p14:nvPr/>
            </p14:nvContentPartPr>
            <p14:xfrm>
              <a:off x="6896100" y="4318665"/>
              <a:ext cx="227880" cy="587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B7291C-91AB-4688-A15E-A2489CA1805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87100" y="4309665"/>
                <a:ext cx="24552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93E4AF8-5DD7-4186-948D-EDA45B890C14}"/>
                  </a:ext>
                </a:extLst>
              </p14:cNvPr>
              <p14:cNvContentPartPr/>
              <p14:nvPr/>
            </p14:nvContentPartPr>
            <p14:xfrm>
              <a:off x="7296060" y="4647345"/>
              <a:ext cx="171720" cy="39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93E4AF8-5DD7-4186-948D-EDA45B890C1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87060" y="4638345"/>
                <a:ext cx="1893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7EF9BF9-AB3D-48B2-95D5-6BAE65ECEDA8}"/>
                  </a:ext>
                </a:extLst>
              </p14:cNvPr>
              <p14:cNvContentPartPr/>
              <p14:nvPr/>
            </p14:nvContentPartPr>
            <p14:xfrm>
              <a:off x="7352580" y="4743105"/>
              <a:ext cx="172080" cy="19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7EF9BF9-AB3D-48B2-95D5-6BAE65ECEDA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43940" y="4734465"/>
                <a:ext cx="189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E56A969-AFE8-4E74-8209-0E9C3B195F5D}"/>
                  </a:ext>
                </a:extLst>
              </p14:cNvPr>
              <p14:cNvContentPartPr/>
              <p14:nvPr/>
            </p14:nvContentPartPr>
            <p14:xfrm>
              <a:off x="7714740" y="4486065"/>
              <a:ext cx="210960" cy="353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E56A969-AFE8-4E74-8209-0E9C3B195F5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05740" y="4477425"/>
                <a:ext cx="228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180C2B6-ABB6-40F2-90C1-452D61D825EF}"/>
                  </a:ext>
                </a:extLst>
              </p14:cNvPr>
              <p14:cNvContentPartPr/>
              <p14:nvPr/>
            </p14:nvContentPartPr>
            <p14:xfrm>
              <a:off x="5629260" y="4476705"/>
              <a:ext cx="542880" cy="486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180C2B6-ABB6-40F2-90C1-452D61D825E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20266" y="4467705"/>
                <a:ext cx="560508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3136ACF-0B68-4B66-B99A-6CB95EF2F4AD}"/>
                  </a:ext>
                </a:extLst>
              </p14:cNvPr>
              <p14:cNvContentPartPr/>
              <p14:nvPr/>
            </p14:nvContentPartPr>
            <p14:xfrm>
              <a:off x="5257740" y="4580385"/>
              <a:ext cx="200520" cy="201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3136ACF-0B68-4B66-B99A-6CB95EF2F4A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48740" y="4571730"/>
                <a:ext cx="218160" cy="219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0BE07E9-FC81-44A9-8150-C9D9888266F1}"/>
                  </a:ext>
                </a:extLst>
              </p14:cNvPr>
              <p14:cNvContentPartPr/>
              <p14:nvPr/>
            </p14:nvContentPartPr>
            <p14:xfrm>
              <a:off x="4600380" y="4952985"/>
              <a:ext cx="579960" cy="2293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0BE07E9-FC81-44A9-8150-C9D9888266F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91740" y="4943985"/>
                <a:ext cx="5976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38E2561-9A56-4CC1-83E4-1F0F1E432D64}"/>
                  </a:ext>
                </a:extLst>
              </p14:cNvPr>
              <p14:cNvContentPartPr/>
              <p14:nvPr/>
            </p14:nvContentPartPr>
            <p14:xfrm>
              <a:off x="4362420" y="5028945"/>
              <a:ext cx="143280" cy="200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38E2561-9A56-4CC1-83E4-1F0F1E432D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53420" y="5020305"/>
                <a:ext cx="160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6542997-8657-407F-8E21-45E8C5ACE1E2}"/>
                  </a:ext>
                </a:extLst>
              </p14:cNvPr>
              <p14:cNvContentPartPr/>
              <p14:nvPr/>
            </p14:nvContentPartPr>
            <p14:xfrm>
              <a:off x="1504740" y="4067025"/>
              <a:ext cx="857520" cy="344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6542997-8657-407F-8E21-45E8C5ACE1E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496100" y="4058025"/>
                <a:ext cx="8751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F0C5A00-B1B8-439D-AF10-5A4C2714CF07}"/>
                  </a:ext>
                </a:extLst>
              </p14:cNvPr>
              <p14:cNvContentPartPr/>
              <p14:nvPr/>
            </p14:nvContentPartPr>
            <p14:xfrm>
              <a:off x="9152130" y="2771745"/>
              <a:ext cx="496080" cy="438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F0C5A00-B1B8-439D-AF10-5A4C2714CF0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143490" y="2762745"/>
                <a:ext cx="513720" cy="4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82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BDB6-716E-4E94-A2D7-5AC9146C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Information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48BBD-8566-46FA-B172-319600D461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much information does Bob learn from seeing X?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Maximum: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How much does Bob actually learn?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48BBD-8566-46FA-B172-319600D46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8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1BF0-0503-41D0-9B5C-C25010F6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662CA-CCC6-4BF7-9C40-A97EAE953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Mixed States</a:t>
            </a:r>
          </a:p>
          <a:p>
            <a:r>
              <a:rPr lang="en-US" dirty="0"/>
              <a:t>Classical Information Theory</a:t>
            </a:r>
          </a:p>
          <a:p>
            <a:r>
              <a:rPr lang="en-US" dirty="0"/>
              <a:t>Quantum Information Theory</a:t>
            </a:r>
          </a:p>
        </p:txBody>
      </p:sp>
    </p:spTree>
    <p:extLst>
      <p:ext uri="{BB962C8B-B14F-4D97-AF65-F5344CB8AC3E}">
        <p14:creationId xmlns:p14="http://schemas.microsoft.com/office/powerpoint/2010/main" val="129104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BDB6-716E-4E94-A2D7-5AC9146C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Information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48BBD-8566-46FA-B172-319600D461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much information does Bob learn from seeing X?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Maximum: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How much does Bob actually learn?</a:t>
                </a:r>
              </a:p>
              <a:p>
                <a:pPr lvl="1"/>
                <a:r>
                  <a:rPr lang="en-US" dirty="0"/>
                  <a:t>Two correlated random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much does knowing Y tell us about 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48BBD-8566-46FA-B172-319600D46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554" b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38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D901-E465-4AB3-B842-7B1DFE05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Distribution,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91902-D13D-4EA6-A34D-45285DCD8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4969" y="2310285"/>
                <a:ext cx="10972800" cy="31035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91902-D13D-4EA6-A34D-45285DCD8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69" y="2310285"/>
                <a:ext cx="10972800" cy="3103563"/>
              </a:xfrm>
              <a:blipFill>
                <a:blip r:embed="rId2"/>
                <a:stretch>
                  <a:fillRect l="-111" b="-25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upload.wikimedia.org/wikipedia/commons/thumb/d/d4/Entropy-mutual-information-relative-entropy-relation-diagram.svg/744px-Entropy-mutual-information-relative-entropy-relation-diagram.svg.png">
            <a:extLst>
              <a:ext uri="{FF2B5EF4-FFF2-40B4-BE49-F238E27FC236}">
                <a16:creationId xmlns:a16="http://schemas.microsoft.com/office/drawing/2014/main" id="{FFE76624-F42D-4A11-B6B1-3D589032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32" y="1641040"/>
            <a:ext cx="5842094" cy="41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E0D31-DFAA-480E-B748-C94821F25DDF}"/>
              </a:ext>
            </a:extLst>
          </p:cNvPr>
          <p:cNvSpPr txBox="1"/>
          <p:nvPr/>
        </p:nvSpPr>
        <p:spPr>
          <a:xfrm>
            <a:off x="376363" y="5229182"/>
            <a:ext cx="973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more different the distributions for P(x) and P(y) are on average, the greater the information gain.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2060E1-9305-4ADD-A92B-9818CA82284A}"/>
                  </a:ext>
                </a:extLst>
              </p:cNvPr>
              <p:cNvSpPr/>
              <p:nvPr/>
            </p:nvSpPr>
            <p:spPr>
              <a:xfrm>
                <a:off x="383494" y="3027158"/>
                <a:ext cx="5938613" cy="1342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t-BR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𝛤</m:t>
                          </m:r>
                        </m:sub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2060E1-9305-4ADD-A92B-9818CA822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4" y="3027158"/>
                <a:ext cx="5938613" cy="1342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017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12B0-21CF-4238-9975-F0FEA382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5AA363-4834-40CA-9687-30EF57AC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2819"/>
            <a:ext cx="10972800" cy="3103563"/>
          </a:xfrm>
        </p:spPr>
        <p:txBody>
          <a:bodyPr/>
          <a:lstStyle/>
          <a:p>
            <a:r>
              <a:rPr lang="en-US" dirty="0"/>
              <a:t>If X and Y are independent then: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X and Y are perfectly correlated: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2433430-78B7-4FE4-ADF6-4756FDAD8D2F}"/>
                  </a:ext>
                </a:extLst>
              </p14:cNvPr>
              <p14:cNvContentPartPr/>
              <p14:nvPr/>
            </p14:nvContentPartPr>
            <p14:xfrm>
              <a:off x="3307461" y="3328380"/>
              <a:ext cx="175320" cy="156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2433430-78B7-4FE4-ADF6-4756FDAD8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8821" y="3319740"/>
                <a:ext cx="1929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118B5D-8406-44EC-9534-E8E6CF6C5CBB}"/>
                  </a:ext>
                </a:extLst>
              </p14:cNvPr>
              <p14:cNvContentPartPr/>
              <p14:nvPr/>
            </p14:nvContentPartPr>
            <p14:xfrm>
              <a:off x="2631741" y="3055500"/>
              <a:ext cx="470520" cy="74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118B5D-8406-44EC-9534-E8E6CF6C5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2741" y="3046500"/>
                <a:ext cx="48816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14BE6C5-B0F9-4418-9C15-CE649B2DF8A8}"/>
                  </a:ext>
                </a:extLst>
              </p14:cNvPr>
              <p14:cNvContentPartPr/>
              <p14:nvPr/>
            </p14:nvContentPartPr>
            <p14:xfrm>
              <a:off x="1940541" y="3113820"/>
              <a:ext cx="572040" cy="681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14BE6C5-B0F9-4418-9C15-CE649B2DF8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1901" y="3104820"/>
                <a:ext cx="58968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46396E2-3BBE-47CC-B94F-551AC52EF478}"/>
                  </a:ext>
                </a:extLst>
              </p14:cNvPr>
              <p14:cNvContentPartPr/>
              <p14:nvPr/>
            </p14:nvContentPartPr>
            <p14:xfrm>
              <a:off x="1351706" y="3150791"/>
              <a:ext cx="461395" cy="485389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46396E2-3BBE-47CC-B94F-551AC52EF4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2715" y="3142149"/>
                <a:ext cx="479016" cy="50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04" name="Ink 4103">
                <a:extLst>
                  <a:ext uri="{FF2B5EF4-FFF2-40B4-BE49-F238E27FC236}">
                    <a16:creationId xmlns:a16="http://schemas.microsoft.com/office/drawing/2014/main" id="{D962E350-9A34-4EB0-95A2-53C7FB9E3DE3}"/>
                  </a:ext>
                </a:extLst>
              </p14:cNvPr>
              <p14:cNvContentPartPr/>
              <p14:nvPr/>
            </p14:nvContentPartPr>
            <p14:xfrm>
              <a:off x="6980901" y="3310020"/>
              <a:ext cx="167400" cy="24120"/>
            </p14:xfrm>
          </p:contentPart>
        </mc:Choice>
        <mc:Fallback xmlns="">
          <p:pic>
            <p:nvPicPr>
              <p:cNvPr id="4104" name="Ink 4103">
                <a:extLst>
                  <a:ext uri="{FF2B5EF4-FFF2-40B4-BE49-F238E27FC236}">
                    <a16:creationId xmlns:a16="http://schemas.microsoft.com/office/drawing/2014/main" id="{D962E350-9A34-4EB0-95A2-53C7FB9E3D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72261" y="3301020"/>
                <a:ext cx="185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14" name="Ink 4113">
                <a:extLst>
                  <a:ext uri="{FF2B5EF4-FFF2-40B4-BE49-F238E27FC236}">
                    <a16:creationId xmlns:a16="http://schemas.microsoft.com/office/drawing/2014/main" id="{D2F9DF45-616E-42D0-B5FA-E8D15A795CEA}"/>
                  </a:ext>
                </a:extLst>
              </p14:cNvPr>
              <p14:cNvContentPartPr/>
              <p14:nvPr/>
            </p14:nvContentPartPr>
            <p14:xfrm>
              <a:off x="8960901" y="2908260"/>
              <a:ext cx="174960" cy="704160"/>
            </p14:xfrm>
          </p:contentPart>
        </mc:Choice>
        <mc:Fallback xmlns="">
          <p:pic>
            <p:nvPicPr>
              <p:cNvPr id="4114" name="Ink 4113">
                <a:extLst>
                  <a:ext uri="{FF2B5EF4-FFF2-40B4-BE49-F238E27FC236}">
                    <a16:creationId xmlns:a16="http://schemas.microsoft.com/office/drawing/2014/main" id="{D2F9DF45-616E-42D0-B5FA-E8D15A795C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52261" y="2899620"/>
                <a:ext cx="19260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15" name="Ink 4114">
                <a:extLst>
                  <a:ext uri="{FF2B5EF4-FFF2-40B4-BE49-F238E27FC236}">
                    <a16:creationId xmlns:a16="http://schemas.microsoft.com/office/drawing/2014/main" id="{7CF94E0E-8934-49FD-9FBA-23115F3BC0A9}"/>
                  </a:ext>
                </a:extLst>
              </p14:cNvPr>
              <p14:cNvContentPartPr/>
              <p14:nvPr/>
            </p14:nvContentPartPr>
            <p14:xfrm>
              <a:off x="8555541" y="3078900"/>
              <a:ext cx="275760" cy="501840"/>
            </p14:xfrm>
          </p:contentPart>
        </mc:Choice>
        <mc:Fallback xmlns="">
          <p:pic>
            <p:nvPicPr>
              <p:cNvPr id="4115" name="Ink 4114">
                <a:extLst>
                  <a:ext uri="{FF2B5EF4-FFF2-40B4-BE49-F238E27FC236}">
                    <a16:creationId xmlns:a16="http://schemas.microsoft.com/office/drawing/2014/main" id="{7CF94E0E-8934-49FD-9FBA-23115F3BC0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46541" y="3070254"/>
                <a:ext cx="293400" cy="519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16" name="Ink 4115">
                <a:extLst>
                  <a:ext uri="{FF2B5EF4-FFF2-40B4-BE49-F238E27FC236}">
                    <a16:creationId xmlns:a16="http://schemas.microsoft.com/office/drawing/2014/main" id="{9CC3A365-5A4E-4924-9B1B-C764D107F68E}"/>
                  </a:ext>
                </a:extLst>
              </p14:cNvPr>
              <p14:cNvContentPartPr/>
              <p14:nvPr/>
            </p14:nvContentPartPr>
            <p14:xfrm>
              <a:off x="7759581" y="3087540"/>
              <a:ext cx="581760" cy="556560"/>
            </p14:xfrm>
          </p:contentPart>
        </mc:Choice>
        <mc:Fallback xmlns="">
          <p:pic>
            <p:nvPicPr>
              <p:cNvPr id="4116" name="Ink 4115">
                <a:extLst>
                  <a:ext uri="{FF2B5EF4-FFF2-40B4-BE49-F238E27FC236}">
                    <a16:creationId xmlns:a16="http://schemas.microsoft.com/office/drawing/2014/main" id="{9CC3A365-5A4E-4924-9B1B-C764D107F68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50581" y="3078900"/>
                <a:ext cx="59940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17" name="Ink 4116">
                <a:extLst>
                  <a:ext uri="{FF2B5EF4-FFF2-40B4-BE49-F238E27FC236}">
                    <a16:creationId xmlns:a16="http://schemas.microsoft.com/office/drawing/2014/main" id="{EDB7185B-1DCE-43D2-8947-455342AB98EA}"/>
                  </a:ext>
                </a:extLst>
              </p14:cNvPr>
              <p14:cNvContentPartPr/>
              <p14:nvPr/>
            </p14:nvContentPartPr>
            <p14:xfrm>
              <a:off x="7346661" y="3103020"/>
              <a:ext cx="254880" cy="395280"/>
            </p14:xfrm>
          </p:contentPart>
        </mc:Choice>
        <mc:Fallback xmlns="">
          <p:pic>
            <p:nvPicPr>
              <p:cNvPr id="4117" name="Ink 4116">
                <a:extLst>
                  <a:ext uri="{FF2B5EF4-FFF2-40B4-BE49-F238E27FC236}">
                    <a16:creationId xmlns:a16="http://schemas.microsoft.com/office/drawing/2014/main" id="{EDB7185B-1DCE-43D2-8947-455342AB98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38021" y="3094380"/>
                <a:ext cx="2725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18" name="Ink 4117">
                <a:extLst>
                  <a:ext uri="{FF2B5EF4-FFF2-40B4-BE49-F238E27FC236}">
                    <a16:creationId xmlns:a16="http://schemas.microsoft.com/office/drawing/2014/main" id="{2E845848-25CC-4B4C-B23C-85F5F158C4FA}"/>
                  </a:ext>
                </a:extLst>
              </p14:cNvPr>
              <p14:cNvContentPartPr/>
              <p14:nvPr/>
            </p14:nvContentPartPr>
            <p14:xfrm>
              <a:off x="6097821" y="2883060"/>
              <a:ext cx="684360" cy="704160"/>
            </p14:xfrm>
          </p:contentPart>
        </mc:Choice>
        <mc:Fallback xmlns="">
          <p:pic>
            <p:nvPicPr>
              <p:cNvPr id="4118" name="Ink 4117">
                <a:extLst>
                  <a:ext uri="{FF2B5EF4-FFF2-40B4-BE49-F238E27FC236}">
                    <a16:creationId xmlns:a16="http://schemas.microsoft.com/office/drawing/2014/main" id="{2E845848-25CC-4B4C-B23C-85F5F158C4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88821" y="2874420"/>
                <a:ext cx="70200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19" name="Ink 4118">
                <a:extLst>
                  <a:ext uri="{FF2B5EF4-FFF2-40B4-BE49-F238E27FC236}">
                    <a16:creationId xmlns:a16="http://schemas.microsoft.com/office/drawing/2014/main" id="{06DABE1B-1A4B-49C2-B23C-C1BF7F265454}"/>
                  </a:ext>
                </a:extLst>
              </p14:cNvPr>
              <p14:cNvContentPartPr/>
              <p14:nvPr/>
            </p14:nvContentPartPr>
            <p14:xfrm>
              <a:off x="5684901" y="3079260"/>
              <a:ext cx="286920" cy="530280"/>
            </p14:xfrm>
          </p:contentPart>
        </mc:Choice>
        <mc:Fallback xmlns="">
          <p:pic>
            <p:nvPicPr>
              <p:cNvPr id="4119" name="Ink 4118">
                <a:extLst>
                  <a:ext uri="{FF2B5EF4-FFF2-40B4-BE49-F238E27FC236}">
                    <a16:creationId xmlns:a16="http://schemas.microsoft.com/office/drawing/2014/main" id="{06DABE1B-1A4B-49C2-B23C-C1BF7F2654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76250" y="3070620"/>
                <a:ext cx="304582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20" name="Ink 4119">
                <a:extLst>
                  <a:ext uri="{FF2B5EF4-FFF2-40B4-BE49-F238E27FC236}">
                    <a16:creationId xmlns:a16="http://schemas.microsoft.com/office/drawing/2014/main" id="{591EF7B8-E077-4F17-8A47-8DD016741F72}"/>
                  </a:ext>
                </a:extLst>
              </p14:cNvPr>
              <p14:cNvContentPartPr/>
              <p14:nvPr/>
            </p14:nvContentPartPr>
            <p14:xfrm>
              <a:off x="5096661" y="3182580"/>
              <a:ext cx="207000" cy="294480"/>
            </p14:xfrm>
          </p:contentPart>
        </mc:Choice>
        <mc:Fallback xmlns="">
          <p:pic>
            <p:nvPicPr>
              <p:cNvPr id="4120" name="Ink 4119">
                <a:extLst>
                  <a:ext uri="{FF2B5EF4-FFF2-40B4-BE49-F238E27FC236}">
                    <a16:creationId xmlns:a16="http://schemas.microsoft.com/office/drawing/2014/main" id="{591EF7B8-E077-4F17-8A47-8DD016741F7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7661" y="3173940"/>
                <a:ext cx="2246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21" name="Ink 4120">
                <a:extLst>
                  <a:ext uri="{FF2B5EF4-FFF2-40B4-BE49-F238E27FC236}">
                    <a16:creationId xmlns:a16="http://schemas.microsoft.com/office/drawing/2014/main" id="{6C934BA9-9971-40C5-8A18-DF1844B48B75}"/>
                  </a:ext>
                </a:extLst>
              </p14:cNvPr>
              <p14:cNvContentPartPr/>
              <p14:nvPr/>
            </p14:nvContentPartPr>
            <p14:xfrm>
              <a:off x="3935301" y="3000060"/>
              <a:ext cx="955800" cy="668520"/>
            </p14:xfrm>
          </p:contentPart>
        </mc:Choice>
        <mc:Fallback xmlns="">
          <p:pic>
            <p:nvPicPr>
              <p:cNvPr id="4121" name="Ink 4120">
                <a:extLst>
                  <a:ext uri="{FF2B5EF4-FFF2-40B4-BE49-F238E27FC236}">
                    <a16:creationId xmlns:a16="http://schemas.microsoft.com/office/drawing/2014/main" id="{6C934BA9-9971-40C5-8A18-DF1844B48B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26301" y="2991060"/>
                <a:ext cx="973440" cy="6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22" name="Ink 4121">
                <a:extLst>
                  <a:ext uri="{FF2B5EF4-FFF2-40B4-BE49-F238E27FC236}">
                    <a16:creationId xmlns:a16="http://schemas.microsoft.com/office/drawing/2014/main" id="{3965ACD7-6DA8-498C-89CB-666569D58677}"/>
                  </a:ext>
                </a:extLst>
              </p14:cNvPr>
              <p14:cNvContentPartPr/>
              <p14:nvPr/>
            </p14:nvContentPartPr>
            <p14:xfrm>
              <a:off x="9509541" y="3270060"/>
              <a:ext cx="254880" cy="16200"/>
            </p14:xfrm>
          </p:contentPart>
        </mc:Choice>
        <mc:Fallback xmlns="">
          <p:pic>
            <p:nvPicPr>
              <p:cNvPr id="4122" name="Ink 4121">
                <a:extLst>
                  <a:ext uri="{FF2B5EF4-FFF2-40B4-BE49-F238E27FC236}">
                    <a16:creationId xmlns:a16="http://schemas.microsoft.com/office/drawing/2014/main" id="{3965ACD7-6DA8-498C-89CB-666569D586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00901" y="3261420"/>
                <a:ext cx="2725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23" name="Ink 4122">
                <a:extLst>
                  <a:ext uri="{FF2B5EF4-FFF2-40B4-BE49-F238E27FC236}">
                    <a16:creationId xmlns:a16="http://schemas.microsoft.com/office/drawing/2014/main" id="{D4A952FC-0A86-4A50-AB20-FA22DA0896AC}"/>
                  </a:ext>
                </a:extLst>
              </p14:cNvPr>
              <p14:cNvContentPartPr/>
              <p14:nvPr/>
            </p14:nvContentPartPr>
            <p14:xfrm>
              <a:off x="9533301" y="3389220"/>
              <a:ext cx="254880" cy="8280"/>
            </p14:xfrm>
          </p:contentPart>
        </mc:Choice>
        <mc:Fallback xmlns="">
          <p:pic>
            <p:nvPicPr>
              <p:cNvPr id="4123" name="Ink 4122">
                <a:extLst>
                  <a:ext uri="{FF2B5EF4-FFF2-40B4-BE49-F238E27FC236}">
                    <a16:creationId xmlns:a16="http://schemas.microsoft.com/office/drawing/2014/main" id="{D4A952FC-0A86-4A50-AB20-FA22DA0896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524661" y="3380580"/>
                <a:ext cx="2725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24" name="Ink 4123">
                <a:extLst>
                  <a:ext uri="{FF2B5EF4-FFF2-40B4-BE49-F238E27FC236}">
                    <a16:creationId xmlns:a16="http://schemas.microsoft.com/office/drawing/2014/main" id="{54C9E0FD-6125-4F26-8D22-41D69F303DE4}"/>
                  </a:ext>
                </a:extLst>
              </p14:cNvPr>
              <p14:cNvContentPartPr/>
              <p14:nvPr/>
            </p14:nvContentPartPr>
            <p14:xfrm>
              <a:off x="10288941" y="3018420"/>
              <a:ext cx="574560" cy="603360"/>
            </p14:xfrm>
          </p:contentPart>
        </mc:Choice>
        <mc:Fallback xmlns="">
          <p:pic>
            <p:nvPicPr>
              <p:cNvPr id="4124" name="Ink 4123">
                <a:extLst>
                  <a:ext uri="{FF2B5EF4-FFF2-40B4-BE49-F238E27FC236}">
                    <a16:creationId xmlns:a16="http://schemas.microsoft.com/office/drawing/2014/main" id="{54C9E0FD-6125-4F26-8D22-41D69F303D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79941" y="3009420"/>
                <a:ext cx="59220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29" name="Ink 4128">
                <a:extLst>
                  <a:ext uri="{FF2B5EF4-FFF2-40B4-BE49-F238E27FC236}">
                    <a16:creationId xmlns:a16="http://schemas.microsoft.com/office/drawing/2014/main" id="{B747F67D-DC90-4EEA-87CA-CFE71A288DB4}"/>
                  </a:ext>
                </a:extLst>
              </p14:cNvPr>
              <p14:cNvContentPartPr/>
              <p14:nvPr/>
            </p14:nvContentPartPr>
            <p14:xfrm>
              <a:off x="1482981" y="5352300"/>
              <a:ext cx="401760" cy="527040"/>
            </p14:xfrm>
          </p:contentPart>
        </mc:Choice>
        <mc:Fallback xmlns="">
          <p:pic>
            <p:nvPicPr>
              <p:cNvPr id="4129" name="Ink 4128">
                <a:extLst>
                  <a:ext uri="{FF2B5EF4-FFF2-40B4-BE49-F238E27FC236}">
                    <a16:creationId xmlns:a16="http://schemas.microsoft.com/office/drawing/2014/main" id="{B747F67D-DC90-4EEA-87CA-CFE71A288DB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74333" y="5343300"/>
                <a:ext cx="419416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33" name="Ink 4132">
                <a:extLst>
                  <a:ext uri="{FF2B5EF4-FFF2-40B4-BE49-F238E27FC236}">
                    <a16:creationId xmlns:a16="http://schemas.microsoft.com/office/drawing/2014/main" id="{8B50FA51-5A5E-4DED-8E50-A2BC356A244D}"/>
                  </a:ext>
                </a:extLst>
              </p14:cNvPr>
              <p14:cNvContentPartPr/>
              <p14:nvPr/>
            </p14:nvContentPartPr>
            <p14:xfrm>
              <a:off x="2711301" y="5552100"/>
              <a:ext cx="8280" cy="16200"/>
            </p14:xfrm>
          </p:contentPart>
        </mc:Choice>
        <mc:Fallback xmlns="">
          <p:pic>
            <p:nvPicPr>
              <p:cNvPr id="4133" name="Ink 4132">
                <a:extLst>
                  <a:ext uri="{FF2B5EF4-FFF2-40B4-BE49-F238E27FC236}">
                    <a16:creationId xmlns:a16="http://schemas.microsoft.com/office/drawing/2014/main" id="{8B50FA51-5A5E-4DED-8E50-A2BC356A244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2301" y="5543460"/>
                <a:ext cx="259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34" name="Ink 4133">
                <a:extLst>
                  <a:ext uri="{FF2B5EF4-FFF2-40B4-BE49-F238E27FC236}">
                    <a16:creationId xmlns:a16="http://schemas.microsoft.com/office/drawing/2014/main" id="{184F7E71-DD34-425D-B0EA-91E104B9E74F}"/>
                  </a:ext>
                </a:extLst>
              </p14:cNvPr>
              <p14:cNvContentPartPr/>
              <p14:nvPr/>
            </p14:nvContentPartPr>
            <p14:xfrm>
              <a:off x="2726781" y="5734980"/>
              <a:ext cx="16920" cy="246960"/>
            </p14:xfrm>
          </p:contentPart>
        </mc:Choice>
        <mc:Fallback xmlns="">
          <p:pic>
            <p:nvPicPr>
              <p:cNvPr id="4134" name="Ink 4133">
                <a:extLst>
                  <a:ext uri="{FF2B5EF4-FFF2-40B4-BE49-F238E27FC236}">
                    <a16:creationId xmlns:a16="http://schemas.microsoft.com/office/drawing/2014/main" id="{184F7E71-DD34-425D-B0EA-91E104B9E74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18141" y="5726340"/>
                <a:ext cx="345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38" name="Ink 4137">
                <a:extLst>
                  <a:ext uri="{FF2B5EF4-FFF2-40B4-BE49-F238E27FC236}">
                    <a16:creationId xmlns:a16="http://schemas.microsoft.com/office/drawing/2014/main" id="{9D367D20-358F-4E8C-86BE-31CF061AE401}"/>
                  </a:ext>
                </a:extLst>
              </p14:cNvPr>
              <p14:cNvContentPartPr/>
              <p14:nvPr/>
            </p14:nvContentPartPr>
            <p14:xfrm>
              <a:off x="2066901" y="5210820"/>
              <a:ext cx="541440" cy="716040"/>
            </p14:xfrm>
          </p:contentPart>
        </mc:Choice>
        <mc:Fallback xmlns="">
          <p:pic>
            <p:nvPicPr>
              <p:cNvPr id="4138" name="Ink 4137">
                <a:extLst>
                  <a:ext uri="{FF2B5EF4-FFF2-40B4-BE49-F238E27FC236}">
                    <a16:creationId xmlns:a16="http://schemas.microsoft.com/office/drawing/2014/main" id="{9D367D20-358F-4E8C-86BE-31CF061AE4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58255" y="5201820"/>
                <a:ext cx="559092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42" name="Ink 4141">
                <a:extLst>
                  <a:ext uri="{FF2B5EF4-FFF2-40B4-BE49-F238E27FC236}">
                    <a16:creationId xmlns:a16="http://schemas.microsoft.com/office/drawing/2014/main" id="{0D1A1350-BAAC-4701-B9C0-9F0611A9DE05}"/>
                  </a:ext>
                </a:extLst>
              </p14:cNvPr>
              <p14:cNvContentPartPr/>
              <p14:nvPr/>
            </p14:nvContentPartPr>
            <p14:xfrm>
              <a:off x="2965101" y="5075820"/>
              <a:ext cx="557640" cy="855720"/>
            </p14:xfrm>
          </p:contentPart>
        </mc:Choice>
        <mc:Fallback xmlns="">
          <p:pic>
            <p:nvPicPr>
              <p:cNvPr id="4142" name="Ink 4141">
                <a:extLst>
                  <a:ext uri="{FF2B5EF4-FFF2-40B4-BE49-F238E27FC236}">
                    <a16:creationId xmlns:a16="http://schemas.microsoft.com/office/drawing/2014/main" id="{0D1A1350-BAAC-4701-B9C0-9F0611A9DE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56101" y="5066820"/>
                <a:ext cx="57528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45" name="Ink 4144">
                <a:extLst>
                  <a:ext uri="{FF2B5EF4-FFF2-40B4-BE49-F238E27FC236}">
                    <a16:creationId xmlns:a16="http://schemas.microsoft.com/office/drawing/2014/main" id="{EFC67BC1-9A1D-4D5B-ACC2-EADD40CCA2ED}"/>
                  </a:ext>
                </a:extLst>
              </p14:cNvPr>
              <p14:cNvContentPartPr/>
              <p14:nvPr/>
            </p14:nvContentPartPr>
            <p14:xfrm>
              <a:off x="3772941" y="5463900"/>
              <a:ext cx="210960" cy="128160"/>
            </p14:xfrm>
          </p:contentPart>
        </mc:Choice>
        <mc:Fallback xmlns="">
          <p:pic>
            <p:nvPicPr>
              <p:cNvPr id="4145" name="Ink 4144">
                <a:extLst>
                  <a:ext uri="{FF2B5EF4-FFF2-40B4-BE49-F238E27FC236}">
                    <a16:creationId xmlns:a16="http://schemas.microsoft.com/office/drawing/2014/main" id="{EFC67BC1-9A1D-4D5B-ACC2-EADD40CCA2E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64301" y="5454925"/>
                <a:ext cx="228600" cy="145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55" name="Ink 4154">
                <a:extLst>
                  <a:ext uri="{FF2B5EF4-FFF2-40B4-BE49-F238E27FC236}">
                    <a16:creationId xmlns:a16="http://schemas.microsoft.com/office/drawing/2014/main" id="{6D5F0C8D-A0F5-4C58-8EF5-24464E46483B}"/>
                  </a:ext>
                </a:extLst>
              </p14:cNvPr>
              <p14:cNvContentPartPr/>
              <p14:nvPr/>
            </p14:nvContentPartPr>
            <p14:xfrm>
              <a:off x="4261821" y="5083020"/>
              <a:ext cx="1002240" cy="780120"/>
            </p14:xfrm>
          </p:contentPart>
        </mc:Choice>
        <mc:Fallback xmlns="">
          <p:pic>
            <p:nvPicPr>
              <p:cNvPr id="4155" name="Ink 4154">
                <a:extLst>
                  <a:ext uri="{FF2B5EF4-FFF2-40B4-BE49-F238E27FC236}">
                    <a16:creationId xmlns:a16="http://schemas.microsoft.com/office/drawing/2014/main" id="{6D5F0C8D-A0F5-4C58-8EF5-24464E4648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2824" y="5074020"/>
                <a:ext cx="1019874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65" name="Ink 4164">
                <a:extLst>
                  <a:ext uri="{FF2B5EF4-FFF2-40B4-BE49-F238E27FC236}">
                    <a16:creationId xmlns:a16="http://schemas.microsoft.com/office/drawing/2014/main" id="{AD228DC1-3C5B-4D6F-BE62-6A868A0211A2}"/>
                  </a:ext>
                </a:extLst>
              </p14:cNvPr>
              <p14:cNvContentPartPr/>
              <p14:nvPr/>
            </p14:nvContentPartPr>
            <p14:xfrm>
              <a:off x="6337581" y="4986900"/>
              <a:ext cx="779040" cy="888840"/>
            </p14:xfrm>
          </p:contentPart>
        </mc:Choice>
        <mc:Fallback xmlns="">
          <p:pic>
            <p:nvPicPr>
              <p:cNvPr id="4165" name="Ink 4164">
                <a:extLst>
                  <a:ext uri="{FF2B5EF4-FFF2-40B4-BE49-F238E27FC236}">
                    <a16:creationId xmlns:a16="http://schemas.microsoft.com/office/drawing/2014/main" id="{AD228DC1-3C5B-4D6F-BE62-6A868A0211A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28585" y="4978260"/>
                <a:ext cx="796672" cy="9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66" name="Ink 4165">
                <a:extLst>
                  <a:ext uri="{FF2B5EF4-FFF2-40B4-BE49-F238E27FC236}">
                    <a16:creationId xmlns:a16="http://schemas.microsoft.com/office/drawing/2014/main" id="{4179CC30-01AE-4E87-B894-8890645BD1C4}"/>
                  </a:ext>
                </a:extLst>
              </p14:cNvPr>
              <p14:cNvContentPartPr/>
              <p14:nvPr/>
            </p14:nvContentPartPr>
            <p14:xfrm>
              <a:off x="5875701" y="5146740"/>
              <a:ext cx="350280" cy="636120"/>
            </p14:xfrm>
          </p:contentPart>
        </mc:Choice>
        <mc:Fallback xmlns="">
          <p:pic>
            <p:nvPicPr>
              <p:cNvPr id="4166" name="Ink 4165">
                <a:extLst>
                  <a:ext uri="{FF2B5EF4-FFF2-40B4-BE49-F238E27FC236}">
                    <a16:creationId xmlns:a16="http://schemas.microsoft.com/office/drawing/2014/main" id="{4179CC30-01AE-4E87-B894-8890645BD1C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67061" y="5137745"/>
                <a:ext cx="367920" cy="653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67" name="Ink 4166">
                <a:extLst>
                  <a:ext uri="{FF2B5EF4-FFF2-40B4-BE49-F238E27FC236}">
                    <a16:creationId xmlns:a16="http://schemas.microsoft.com/office/drawing/2014/main" id="{378FB38B-8088-4043-98E9-0EBA94A9B2C8}"/>
                  </a:ext>
                </a:extLst>
              </p14:cNvPr>
              <p14:cNvContentPartPr/>
              <p14:nvPr/>
            </p14:nvContentPartPr>
            <p14:xfrm>
              <a:off x="5526141" y="5392980"/>
              <a:ext cx="191160" cy="159840"/>
            </p14:xfrm>
          </p:contentPart>
        </mc:Choice>
        <mc:Fallback xmlns="">
          <p:pic>
            <p:nvPicPr>
              <p:cNvPr id="4167" name="Ink 4166">
                <a:extLst>
                  <a:ext uri="{FF2B5EF4-FFF2-40B4-BE49-F238E27FC236}">
                    <a16:creationId xmlns:a16="http://schemas.microsoft.com/office/drawing/2014/main" id="{378FB38B-8088-4043-98E9-0EBA94A9B2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17141" y="5384320"/>
                <a:ext cx="208800" cy="17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077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2439-ED45-4237-AC4C-299FCA7C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of Shannon’s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43E1C-D15B-420E-A9CC-C827A88DF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70B67D-CF0E-4F91-A068-3AC30297D98D}"/>
                  </a:ext>
                </a:extLst>
              </p14:cNvPr>
              <p14:cNvContentPartPr/>
              <p14:nvPr/>
            </p14:nvContentPartPr>
            <p14:xfrm>
              <a:off x="3152625" y="3038145"/>
              <a:ext cx="170640" cy="198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70B67D-CF0E-4F91-A068-3AC30297D98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43625" y="3029505"/>
                <a:ext cx="1882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FBA43F0-CA14-41A7-9B00-31A281844949}"/>
                  </a:ext>
                </a:extLst>
              </p14:cNvPr>
              <p14:cNvContentPartPr/>
              <p14:nvPr/>
            </p14:nvContentPartPr>
            <p14:xfrm>
              <a:off x="3590745" y="3028785"/>
              <a:ext cx="286560" cy="15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FBA43F0-CA14-41A7-9B00-31A2818449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81745" y="3019785"/>
                <a:ext cx="304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59A8AFD-0815-4904-AB32-1A8B25C98219}"/>
                  </a:ext>
                </a:extLst>
              </p14:cNvPr>
              <p14:cNvContentPartPr/>
              <p14:nvPr/>
            </p14:nvContentPartPr>
            <p14:xfrm>
              <a:off x="3980625" y="2885505"/>
              <a:ext cx="20160" cy="334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59A8AFD-0815-4904-AB32-1A8B25C9821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71985" y="2876865"/>
                <a:ext cx="378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D1232F-9905-4D95-9C28-3C539C3F1880}"/>
                  </a:ext>
                </a:extLst>
              </p14:cNvPr>
              <p14:cNvContentPartPr/>
              <p14:nvPr/>
            </p14:nvContentPartPr>
            <p14:xfrm>
              <a:off x="4905105" y="2971545"/>
              <a:ext cx="476640" cy="258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D1232F-9905-4D95-9C28-3C539C3F188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96465" y="2962545"/>
                <a:ext cx="4942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8FE528D-356E-4A55-A242-1D4CAD176C1B}"/>
                  </a:ext>
                </a:extLst>
              </p14:cNvPr>
              <p14:cNvContentPartPr/>
              <p14:nvPr/>
            </p14:nvContentPartPr>
            <p14:xfrm>
              <a:off x="4237665" y="2971185"/>
              <a:ext cx="410760" cy="295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8FE528D-356E-4A55-A242-1D4CAD176C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28665" y="2962545"/>
                <a:ext cx="4284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FDCC7BA-027E-4707-8BCF-F58429A249B1}"/>
                  </a:ext>
                </a:extLst>
              </p14:cNvPr>
              <p14:cNvContentPartPr/>
              <p14:nvPr/>
            </p14:nvContentPartPr>
            <p14:xfrm>
              <a:off x="2676345" y="2895585"/>
              <a:ext cx="305640" cy="466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FDCC7BA-027E-4707-8BCF-F58429A249B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67345" y="2886585"/>
                <a:ext cx="32328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09E364C-130A-4C3E-98ED-DE4245C76922}"/>
                  </a:ext>
                </a:extLst>
              </p14:cNvPr>
              <p14:cNvContentPartPr/>
              <p14:nvPr/>
            </p14:nvContentPartPr>
            <p14:xfrm>
              <a:off x="4771905" y="3723945"/>
              <a:ext cx="38520" cy="28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09E364C-130A-4C3E-98ED-DE4245C7692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62905" y="3715305"/>
                <a:ext cx="56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0F875D0-6C3B-4493-A342-7898FC6D69D6}"/>
                  </a:ext>
                </a:extLst>
              </p14:cNvPr>
              <p14:cNvContentPartPr/>
              <p14:nvPr/>
            </p14:nvContentPartPr>
            <p14:xfrm>
              <a:off x="5019585" y="3609105"/>
              <a:ext cx="419400" cy="277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0F875D0-6C3B-4493-A342-7898FC6D69D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10585" y="3600105"/>
                <a:ext cx="43704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21A9922-5D9D-49E2-8642-382D8F597124}"/>
                  </a:ext>
                </a:extLst>
              </p14:cNvPr>
              <p14:cNvContentPartPr/>
              <p14:nvPr/>
            </p14:nvContentPartPr>
            <p14:xfrm>
              <a:off x="4324065" y="3628545"/>
              <a:ext cx="352800" cy="285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21A9922-5D9D-49E2-8642-382D8F59712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15425" y="3619556"/>
                <a:ext cx="370440" cy="302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99A9973-E36F-49C6-A7AF-3022ED74CCB7}"/>
                  </a:ext>
                </a:extLst>
              </p14:cNvPr>
              <p14:cNvContentPartPr/>
              <p14:nvPr/>
            </p14:nvContentPartPr>
            <p14:xfrm>
              <a:off x="3800265" y="3552585"/>
              <a:ext cx="333720" cy="343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99A9973-E36F-49C6-A7AF-3022ED74CC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91625" y="3543945"/>
                <a:ext cx="351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9E76986-7B19-49F0-9E7E-D69F627859CB}"/>
                  </a:ext>
                </a:extLst>
              </p14:cNvPr>
              <p14:cNvContentPartPr/>
              <p14:nvPr/>
            </p14:nvContentPartPr>
            <p14:xfrm>
              <a:off x="2695425" y="3581745"/>
              <a:ext cx="667080" cy="39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9E76986-7B19-49F0-9E7E-D69F627859C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86425" y="3572745"/>
                <a:ext cx="68472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CAD0281-3E74-453F-9AC5-7F8E7BD7887D}"/>
                  </a:ext>
                </a:extLst>
              </p14:cNvPr>
              <p14:cNvContentPartPr/>
              <p14:nvPr/>
            </p14:nvContentPartPr>
            <p14:xfrm>
              <a:off x="1914225" y="2943105"/>
              <a:ext cx="657720" cy="1857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CAD0281-3E74-453F-9AC5-7F8E7BD7887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05225" y="2934105"/>
                <a:ext cx="67536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9CA06C5-FBAB-4F94-910C-922B12BEF02E}"/>
                  </a:ext>
                </a:extLst>
              </p14:cNvPr>
              <p14:cNvContentPartPr/>
              <p14:nvPr/>
            </p14:nvContentPartPr>
            <p14:xfrm>
              <a:off x="2809185" y="5476785"/>
              <a:ext cx="1353240" cy="371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9CA06C5-FBAB-4F94-910C-922B12BEF02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00545" y="5467785"/>
                <a:ext cx="13708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BCAD89-BD7A-47E8-8448-26D8DABF8E59}"/>
                  </a:ext>
                </a:extLst>
              </p14:cNvPr>
              <p14:cNvContentPartPr/>
              <p14:nvPr/>
            </p14:nvContentPartPr>
            <p14:xfrm>
              <a:off x="1704345" y="5514585"/>
              <a:ext cx="782640" cy="410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BCAD89-BD7A-47E8-8448-26D8DABF8E5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5345" y="5505937"/>
                <a:ext cx="800280" cy="428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402718C-08C1-45E0-B36D-C24244560178}"/>
                  </a:ext>
                </a:extLst>
              </p14:cNvPr>
              <p14:cNvContentPartPr/>
              <p14:nvPr/>
            </p14:nvContentPartPr>
            <p14:xfrm>
              <a:off x="6943425" y="5332785"/>
              <a:ext cx="886320" cy="487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402718C-08C1-45E0-B36D-C2424456017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34785" y="5323785"/>
                <a:ext cx="90396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F595974-278F-4D7A-BE62-3734C32EF488}"/>
                  </a:ext>
                </a:extLst>
              </p14:cNvPr>
              <p14:cNvContentPartPr/>
              <p14:nvPr/>
            </p14:nvContentPartPr>
            <p14:xfrm>
              <a:off x="5847225" y="5418105"/>
              <a:ext cx="982440" cy="3726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F595974-278F-4D7A-BE62-3734C32EF48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38585" y="5409105"/>
                <a:ext cx="1000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2B85ACE-5DCC-473C-9AC2-843003A8DCBB}"/>
                  </a:ext>
                </a:extLst>
              </p14:cNvPr>
              <p14:cNvContentPartPr/>
              <p14:nvPr/>
            </p14:nvContentPartPr>
            <p14:xfrm>
              <a:off x="4572465" y="5619345"/>
              <a:ext cx="896400" cy="4197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2B85ACE-5DCC-473C-9AC2-843003A8DCB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63825" y="5610345"/>
                <a:ext cx="91404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5160509-F793-4C59-BCB8-660B8B10AC17}"/>
                  </a:ext>
                </a:extLst>
              </p14:cNvPr>
              <p14:cNvContentPartPr/>
              <p14:nvPr/>
            </p14:nvContentPartPr>
            <p14:xfrm>
              <a:off x="9401040" y="5257185"/>
              <a:ext cx="172080" cy="2008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5160509-F793-4C59-BCB8-660B8B10AC1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392040" y="5248185"/>
                <a:ext cx="1897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6FA30AB-C139-4754-B9F0-EC1A696523DB}"/>
                  </a:ext>
                </a:extLst>
              </p14:cNvPr>
              <p14:cNvContentPartPr/>
              <p14:nvPr/>
            </p14:nvContentPartPr>
            <p14:xfrm>
              <a:off x="9438120" y="5724465"/>
              <a:ext cx="20520" cy="28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6FA30AB-C139-4754-B9F0-EC1A696523D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429480" y="5715465"/>
                <a:ext cx="38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F7601FD-F1E4-49E0-8FE2-931C4A489196}"/>
                  </a:ext>
                </a:extLst>
              </p14:cNvPr>
              <p14:cNvContentPartPr/>
              <p14:nvPr/>
            </p14:nvContentPartPr>
            <p14:xfrm>
              <a:off x="8176680" y="5256825"/>
              <a:ext cx="1101600" cy="667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F7601FD-F1E4-49E0-8FE2-931C4A48919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68037" y="5247825"/>
                <a:ext cx="1119246" cy="6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84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2B19-699B-4016-B932-B1C089B4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0113"/>
            <a:ext cx="10972800" cy="1068387"/>
          </a:xfrm>
        </p:spPr>
        <p:txBody>
          <a:bodyPr/>
          <a:lstStyle/>
          <a:p>
            <a:r>
              <a:rPr lang="en-US" dirty="0"/>
              <a:t>Indistinguishable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34D45DC-AE9D-4867-86A4-271C45BC6081}"/>
                  </a:ext>
                </a:extLst>
              </p14:cNvPr>
              <p14:cNvContentPartPr/>
              <p14:nvPr/>
            </p14:nvContentPartPr>
            <p14:xfrm>
              <a:off x="2897340" y="2628645"/>
              <a:ext cx="552600" cy="2190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34D45DC-AE9D-4867-86A4-271C45BC60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8340" y="2619646"/>
                <a:ext cx="570240" cy="2208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8C4A51-5963-4AE1-92BF-0310DC3E7341}"/>
                  </a:ext>
                </a:extLst>
              </p14:cNvPr>
              <p14:cNvContentPartPr/>
              <p14:nvPr/>
            </p14:nvContentPartPr>
            <p14:xfrm>
              <a:off x="3701906" y="2694005"/>
              <a:ext cx="19440" cy="445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8C4A51-5963-4AE1-92BF-0310DC3E73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2736" y="2685012"/>
                <a:ext cx="37413" cy="46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2A0775-CDC3-4FF1-B2FD-D223A9563B71}"/>
                  </a:ext>
                </a:extLst>
              </p14:cNvPr>
              <p14:cNvContentPartPr/>
              <p14:nvPr/>
            </p14:nvContentPartPr>
            <p14:xfrm>
              <a:off x="4492466" y="2834045"/>
              <a:ext cx="208800" cy="276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2A0775-CDC3-4FF1-B2FD-D223A9563B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3450" y="2825045"/>
                <a:ext cx="22647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2229189-D4EE-4705-B975-814EBDD310FF}"/>
                  </a:ext>
                </a:extLst>
              </p14:cNvPr>
              <p14:cNvContentPartPr/>
              <p14:nvPr/>
            </p14:nvContentPartPr>
            <p14:xfrm>
              <a:off x="5502266" y="2881205"/>
              <a:ext cx="249480" cy="153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2229189-D4EE-4705-B975-814EBDD310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3266" y="2872205"/>
                <a:ext cx="267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6687C7E-C897-42FF-B4B9-B1FBD7215132}"/>
                  </a:ext>
                </a:extLst>
              </p14:cNvPr>
              <p14:cNvContentPartPr/>
              <p14:nvPr/>
            </p14:nvContentPartPr>
            <p14:xfrm>
              <a:off x="5873426" y="2685005"/>
              <a:ext cx="19440" cy="435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6687C7E-C897-42FF-B4B9-B1FBD72151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64426" y="2676005"/>
                <a:ext cx="370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BF6DE09-0C48-4496-9045-9EBF19355707}"/>
                  </a:ext>
                </a:extLst>
              </p14:cNvPr>
              <p14:cNvContentPartPr/>
              <p14:nvPr/>
            </p14:nvContentPartPr>
            <p14:xfrm>
              <a:off x="6657506" y="2929445"/>
              <a:ext cx="1656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BF6DE09-0C48-4496-9045-9EBF193557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48697" y="2920745"/>
                <a:ext cx="33825" cy="27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515E6F5-697C-44B7-9DE2-76804D080EA3}"/>
                  </a:ext>
                </a:extLst>
              </p14:cNvPr>
              <p14:cNvContentPartPr/>
              <p14:nvPr/>
            </p14:nvContentPartPr>
            <p14:xfrm>
              <a:off x="6929306" y="2775725"/>
              <a:ext cx="240840" cy="402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515E6F5-697C-44B7-9DE2-76804D080E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20293" y="2766725"/>
                <a:ext cx="258506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6A47D6-7FFF-4841-9688-823816E51194}"/>
                  </a:ext>
                </a:extLst>
              </p14:cNvPr>
              <p14:cNvContentPartPr/>
              <p14:nvPr/>
            </p14:nvContentPartPr>
            <p14:xfrm>
              <a:off x="6225866" y="2767445"/>
              <a:ext cx="343440" cy="257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6A47D6-7FFF-4841-9688-823816E5119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16857" y="2758445"/>
                <a:ext cx="361099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CFBE36-2782-4A45-9A9F-0D11C1E9EE71}"/>
                  </a:ext>
                </a:extLst>
              </p14:cNvPr>
              <p14:cNvContentPartPr/>
              <p14:nvPr/>
            </p14:nvContentPartPr>
            <p14:xfrm>
              <a:off x="3969026" y="2632445"/>
              <a:ext cx="333720" cy="640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CFBE36-2782-4A45-9A9F-0D11C1E9EE7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60016" y="2623440"/>
                <a:ext cx="351379" cy="65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350A1AC-AB6F-4278-B904-D4F8E07B7568}"/>
                  </a:ext>
                </a:extLst>
              </p14:cNvPr>
              <p14:cNvContentPartPr/>
              <p14:nvPr/>
            </p14:nvContentPartPr>
            <p14:xfrm>
              <a:off x="7304066" y="2881565"/>
              <a:ext cx="217800" cy="257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350A1AC-AB6F-4278-B904-D4F8E07B756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95066" y="2872578"/>
                <a:ext cx="235440" cy="275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7051175-760C-46C6-BEB6-FCF9A36C327E}"/>
                  </a:ext>
                </a:extLst>
              </p14:cNvPr>
              <p14:cNvContentPartPr/>
              <p14:nvPr/>
            </p14:nvContentPartPr>
            <p14:xfrm>
              <a:off x="3720986" y="3513005"/>
              <a:ext cx="20520" cy="350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7051175-760C-46C6-BEB6-FCF9A36C327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141" y="3503996"/>
                <a:ext cx="37856" cy="36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1485FB1-96C1-4DAB-A7A6-49780AC2CCC0}"/>
                  </a:ext>
                </a:extLst>
              </p14:cNvPr>
              <p14:cNvContentPartPr/>
              <p14:nvPr/>
            </p14:nvContentPartPr>
            <p14:xfrm>
              <a:off x="4397066" y="3624605"/>
              <a:ext cx="133560" cy="219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1485FB1-96C1-4DAB-A7A6-49780AC2CCC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88066" y="3615590"/>
                <a:ext cx="151200" cy="237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3140302-56E4-4F4E-9F38-8895CC615287}"/>
                  </a:ext>
                </a:extLst>
              </p14:cNvPr>
              <p14:cNvContentPartPr/>
              <p14:nvPr/>
            </p14:nvContentPartPr>
            <p14:xfrm>
              <a:off x="4900346" y="3615245"/>
              <a:ext cx="279000" cy="182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3140302-56E4-4F4E-9F38-8895CC61528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91346" y="3606245"/>
                <a:ext cx="2966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084E55E-B082-458D-8537-5A8C87F51A8D}"/>
                  </a:ext>
                </a:extLst>
              </p14:cNvPr>
              <p14:cNvContentPartPr/>
              <p14:nvPr/>
            </p14:nvContentPartPr>
            <p14:xfrm>
              <a:off x="5283026" y="3523445"/>
              <a:ext cx="30240" cy="330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084E55E-B082-458D-8537-5A8C87F51A8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73918" y="3514445"/>
                <a:ext cx="48093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66B2103-357C-4B6A-A33B-A563D57DF4EB}"/>
                  </a:ext>
                </a:extLst>
              </p14:cNvPr>
              <p14:cNvContentPartPr/>
              <p14:nvPr/>
            </p14:nvContentPartPr>
            <p14:xfrm>
              <a:off x="5796746" y="3652685"/>
              <a:ext cx="317160" cy="302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66B2103-357C-4B6A-A33B-A563D57DF4E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87746" y="3643685"/>
                <a:ext cx="3348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81EEA7A-35F8-4D1D-AC66-AE40FE3295B2}"/>
                  </a:ext>
                </a:extLst>
              </p14:cNvPr>
              <p14:cNvContentPartPr/>
              <p14:nvPr/>
            </p14:nvContentPartPr>
            <p14:xfrm>
              <a:off x="6225866" y="3805685"/>
              <a:ext cx="19440" cy="19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81EEA7A-35F8-4D1D-AC66-AE40FE3295B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16866" y="3796685"/>
                <a:ext cx="370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60EA1E2-0FAB-4801-B414-EB3F07C45F03}"/>
                  </a:ext>
                </a:extLst>
              </p14:cNvPr>
              <p14:cNvContentPartPr/>
              <p14:nvPr/>
            </p14:nvContentPartPr>
            <p14:xfrm>
              <a:off x="3933026" y="4272245"/>
              <a:ext cx="16920" cy="10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60EA1E2-0FAB-4801-B414-EB3F07C45F0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24026" y="4263245"/>
                <a:ext cx="34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E324635-D2BF-4686-A91E-F9A7976A58E4}"/>
                  </a:ext>
                </a:extLst>
              </p14:cNvPr>
              <p14:cNvContentPartPr/>
              <p14:nvPr/>
            </p14:nvContentPartPr>
            <p14:xfrm>
              <a:off x="3933026" y="4453325"/>
              <a:ext cx="7560" cy="9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E324635-D2BF-4686-A91E-F9A7976A58E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24026" y="4444325"/>
                <a:ext cx="252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1F2DCAB-91D8-4C63-AE2A-8093B3AB78D2}"/>
                  </a:ext>
                </a:extLst>
              </p14:cNvPr>
              <p14:cNvContentPartPr/>
              <p14:nvPr/>
            </p14:nvContentPartPr>
            <p14:xfrm>
              <a:off x="3892346" y="4605605"/>
              <a:ext cx="28800" cy="10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1F2DCAB-91D8-4C63-AE2A-8093B3AB78D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83346" y="4596605"/>
                <a:ext cx="464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123A776-924A-46BC-91FE-EA660C160EDF}"/>
                  </a:ext>
                </a:extLst>
              </p14:cNvPr>
              <p14:cNvContentPartPr/>
              <p14:nvPr/>
            </p14:nvContentPartPr>
            <p14:xfrm>
              <a:off x="6528986" y="3604805"/>
              <a:ext cx="430920" cy="410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123A776-924A-46BC-91FE-EA660C160E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19978" y="3595805"/>
                <a:ext cx="448575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C5796CF-F173-49D3-BEC0-BAAE5B70FBE2}"/>
                  </a:ext>
                </a:extLst>
              </p14:cNvPr>
              <p14:cNvContentPartPr/>
              <p14:nvPr/>
            </p14:nvContentPartPr>
            <p14:xfrm>
              <a:off x="3929066" y="3500765"/>
              <a:ext cx="316080" cy="525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C5796CF-F173-49D3-BEC0-BAAE5B70FBE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20066" y="3491759"/>
                <a:ext cx="333720" cy="542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E2999BC-90D2-417C-AEA9-A1E95272ECD7}"/>
                  </a:ext>
                </a:extLst>
              </p14:cNvPr>
              <p14:cNvContentPartPr/>
              <p14:nvPr/>
            </p14:nvContentPartPr>
            <p14:xfrm>
              <a:off x="5229060" y="5641305"/>
              <a:ext cx="114840" cy="359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E2999BC-90D2-417C-AEA9-A1E95272ECD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20060" y="5632665"/>
                <a:ext cx="1324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435A7FC-4DAD-46E5-9D96-65513F055EB8}"/>
                  </a:ext>
                </a:extLst>
              </p14:cNvPr>
              <p14:cNvContentPartPr/>
              <p14:nvPr/>
            </p14:nvContentPartPr>
            <p14:xfrm>
              <a:off x="5456220" y="5590905"/>
              <a:ext cx="374760" cy="535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435A7FC-4DAD-46E5-9D96-65513F055EB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47572" y="5582265"/>
                <a:ext cx="392417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E4646DA-5521-4C35-8BBD-9FFC60313247}"/>
                  </a:ext>
                </a:extLst>
              </p14:cNvPr>
              <p14:cNvContentPartPr/>
              <p14:nvPr/>
            </p14:nvContentPartPr>
            <p14:xfrm>
              <a:off x="4829100" y="5657145"/>
              <a:ext cx="305280" cy="410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E4646DA-5521-4C35-8BBD-9FFC6031324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820100" y="5648145"/>
                <a:ext cx="32292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FCD101C-7E06-4FC2-82E9-210F916D2CEA}"/>
                  </a:ext>
                </a:extLst>
              </p14:cNvPr>
              <p14:cNvContentPartPr/>
              <p14:nvPr/>
            </p14:nvContentPartPr>
            <p14:xfrm>
              <a:off x="8381940" y="5343225"/>
              <a:ext cx="246240" cy="6292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FCD101C-7E06-4FC2-82E9-210F916D2CE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72940" y="5334225"/>
                <a:ext cx="26388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002B36A-B4BD-418A-8173-8AF0C8B83F4C}"/>
                  </a:ext>
                </a:extLst>
              </p14:cNvPr>
              <p14:cNvContentPartPr/>
              <p14:nvPr/>
            </p14:nvContentPartPr>
            <p14:xfrm>
              <a:off x="7735020" y="5428905"/>
              <a:ext cx="513720" cy="676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002B36A-B4BD-418A-8173-8AF0C8B83F4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26380" y="5420265"/>
                <a:ext cx="53136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47C64EA-00F7-4895-B33D-9397620BEC80}"/>
                  </a:ext>
                </a:extLst>
              </p14:cNvPr>
              <p14:cNvContentPartPr/>
              <p14:nvPr/>
            </p14:nvContentPartPr>
            <p14:xfrm>
              <a:off x="7191060" y="5477505"/>
              <a:ext cx="343440" cy="4186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47C64EA-00F7-4895-B33D-9397620BEC8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82420" y="5468505"/>
                <a:ext cx="3610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F4F07CF-F831-4879-A71D-8470983B6B12}"/>
                  </a:ext>
                </a:extLst>
              </p14:cNvPr>
              <p14:cNvContentPartPr/>
              <p14:nvPr/>
            </p14:nvContentPartPr>
            <p14:xfrm>
              <a:off x="6265500" y="5514945"/>
              <a:ext cx="545040" cy="503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F4F07CF-F831-4879-A71D-8470983B6B1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56860" y="5505945"/>
                <a:ext cx="562680" cy="52128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CBB2A009-931F-4F4E-B2D1-392B7AFB363C}"/>
              </a:ext>
            </a:extLst>
          </p:cNvPr>
          <p:cNvSpPr txBox="1">
            <a:spLocks/>
          </p:cNvSpPr>
          <p:nvPr/>
        </p:nvSpPr>
        <p:spPr bwMode="auto">
          <a:xfrm>
            <a:off x="779100" y="2009684"/>
            <a:ext cx="109728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33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if you see…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02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9EA7-AC5A-47F0-B814-70269DDA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1028C-0FDC-446A-90F9-ABC273FE7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eigenvalues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1028C-0FDC-446A-90F9-ABC273FE7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BBD9FF-5D32-48BC-9AEA-EA13F09AE497}"/>
                  </a:ext>
                </a:extLst>
              </p:cNvPr>
              <p:cNvSpPr txBox="1"/>
              <p:nvPr/>
            </p:nvSpPr>
            <p:spPr>
              <a:xfrm>
                <a:off x="715618" y="2752727"/>
                <a:ext cx="6315010" cy="17954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BBD9FF-5D32-48BC-9AEA-EA13F09AE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8" y="2752727"/>
                <a:ext cx="6315010" cy="1795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d/d9/John_von_Neumann_ID_badge.png">
            <a:extLst>
              <a:ext uri="{FF2B5EF4-FFF2-40B4-BE49-F238E27FC236}">
                <a16:creationId xmlns:a16="http://schemas.microsoft.com/office/drawing/2014/main" id="{943D42CD-F35E-4DE6-AE64-426DB0D2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57" y="1987679"/>
            <a:ext cx="4151203" cy="44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21D4F3-93FC-46BC-AB62-6F993E735F42}"/>
              </a:ext>
            </a:extLst>
          </p:cNvPr>
          <p:cNvSpPr/>
          <p:nvPr/>
        </p:nvSpPr>
        <p:spPr>
          <a:xfrm>
            <a:off x="10545568" y="6354375"/>
            <a:ext cx="1390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John von Neumann</a:t>
            </a:r>
          </a:p>
        </p:txBody>
      </p:sp>
    </p:spTree>
    <p:extLst>
      <p:ext uri="{BB962C8B-B14F-4D97-AF65-F5344CB8AC3E}">
        <p14:creationId xmlns:p14="http://schemas.microsoft.com/office/powerpoint/2010/main" val="210279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3516-508E-42F9-8015-86591B23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Entropy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D787-321A-4BCA-B72F-DCE6F95B6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Equivalently: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51DA31-3B79-4DC7-B42A-BC179C2C0EFE}"/>
                  </a:ext>
                </a:extLst>
              </p:cNvPr>
              <p:cNvSpPr txBox="1"/>
              <p:nvPr/>
            </p:nvSpPr>
            <p:spPr>
              <a:xfrm>
                <a:off x="2796406" y="3730556"/>
                <a:ext cx="6599188" cy="1452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42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i="0">
                              <a:latin typeface="Cambria Math" panose="02040503050406030204" pitchFamily="18" charset="0"/>
                            </a:rPr>
                            <m:t>tr</m:t>
                          </m:r>
                        </m:fName>
                        <m:e>
                          <m:d>
                            <m:dPr>
                              <m:ctrlPr>
                                <a:rPr lang="en-US" sz="4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func>
                                <m:funcPr>
                                  <m:ctrlPr>
                                    <a:rPr lang="en-US" sz="4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200" i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2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2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51DA31-3B79-4DC7-B42A-BC179C2C0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406" y="3730556"/>
                <a:ext cx="6599188" cy="14521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9C825D-98D6-43FA-BCF6-B6A8112B7DD0}"/>
                  </a:ext>
                </a:extLst>
              </p14:cNvPr>
              <p14:cNvContentPartPr/>
              <p14:nvPr/>
            </p14:nvContentPartPr>
            <p14:xfrm>
              <a:off x="3681454" y="4372998"/>
              <a:ext cx="24120" cy="2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9C825D-98D6-43FA-BCF6-B6A8112B7D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2454" y="4364358"/>
                <a:ext cx="4176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18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DCD0-EEF1-482F-8660-A07CA80F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9BD5C-8BC9-4AD2-9721-991C9FC3E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6252" cy="4351338"/>
          </a:xfrm>
        </p:spPr>
        <p:txBody>
          <a:bodyPr/>
          <a:lstStyle/>
          <a:p>
            <a:r>
              <a:rPr lang="en-US" dirty="0"/>
              <a:t>“Maximally mixed state”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D7724C9-96F6-407F-9499-689FD109C393}"/>
                  </a:ext>
                </a:extLst>
              </p14:cNvPr>
              <p14:cNvContentPartPr/>
              <p14:nvPr/>
            </p14:nvContentPartPr>
            <p14:xfrm>
              <a:off x="2417212" y="2892572"/>
              <a:ext cx="405720" cy="2756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D7724C9-96F6-407F-9499-689FD109C3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8212" y="2883572"/>
                <a:ext cx="423360" cy="27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F72324-70B2-4ACF-9B16-28CAAB95EF84}"/>
                  </a:ext>
                </a:extLst>
              </p14:cNvPr>
              <p14:cNvContentPartPr/>
              <p14:nvPr/>
            </p14:nvContentPartPr>
            <p14:xfrm>
              <a:off x="3450772" y="3553892"/>
              <a:ext cx="16200" cy="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F72324-70B2-4ACF-9B16-28CAAB95EF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1772" y="3545252"/>
                <a:ext cx="338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91AE4BE-0A95-457F-9906-84E04480C478}"/>
                  </a:ext>
                </a:extLst>
              </p14:cNvPr>
              <p14:cNvContentPartPr/>
              <p14:nvPr/>
            </p14:nvContentPartPr>
            <p14:xfrm>
              <a:off x="3541132" y="3720932"/>
              <a:ext cx="13320" cy="16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91AE4BE-0A95-457F-9906-84E04480C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2132" y="3711932"/>
                <a:ext cx="309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0C3301-7B81-48F0-B7FF-9CA9371409F5}"/>
                  </a:ext>
                </a:extLst>
              </p14:cNvPr>
              <p14:cNvContentPartPr/>
              <p14:nvPr/>
            </p14:nvContentPartPr>
            <p14:xfrm>
              <a:off x="3691612" y="3927572"/>
              <a:ext cx="173160" cy="214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0C3301-7B81-48F0-B7FF-9CA9371409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2612" y="3918932"/>
                <a:ext cx="1908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044E8E9-DDA7-4E0E-AD02-0E518F9FB739}"/>
                  </a:ext>
                </a:extLst>
              </p14:cNvPr>
              <p14:cNvContentPartPr/>
              <p14:nvPr/>
            </p14:nvContentPartPr>
            <p14:xfrm>
              <a:off x="3983212" y="4333292"/>
              <a:ext cx="135720" cy="191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044E8E9-DDA7-4E0E-AD02-0E518F9FB7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4572" y="4324292"/>
                <a:ext cx="1533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8F4265F-EE5A-4583-B394-1087B8452F01}"/>
                  </a:ext>
                </a:extLst>
              </p14:cNvPr>
              <p14:cNvContentPartPr/>
              <p14:nvPr/>
            </p14:nvContentPartPr>
            <p14:xfrm>
              <a:off x="4237732" y="4699052"/>
              <a:ext cx="24120" cy="24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8F4265F-EE5A-4583-B394-1087B8452F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29092" y="4690052"/>
                <a:ext cx="41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3280869-5EC9-4E2B-83D5-07F31222D323}"/>
                  </a:ext>
                </a:extLst>
              </p14:cNvPr>
              <p14:cNvContentPartPr/>
              <p14:nvPr/>
            </p14:nvContentPartPr>
            <p14:xfrm>
              <a:off x="2989612" y="4317092"/>
              <a:ext cx="565200" cy="866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3280869-5EC9-4E2B-83D5-07F31222D32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80612" y="4308452"/>
                <a:ext cx="582840" cy="8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6C3BDBC-1AD2-4524-88BB-192BA15AD291}"/>
                  </a:ext>
                </a:extLst>
              </p14:cNvPr>
              <p14:cNvContentPartPr/>
              <p14:nvPr/>
            </p14:nvContentPartPr>
            <p14:xfrm>
              <a:off x="4424932" y="2639132"/>
              <a:ext cx="1077480" cy="3109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6C3BDBC-1AD2-4524-88BB-192BA15AD2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16292" y="2630492"/>
                <a:ext cx="1095120" cy="31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CD78EF4-136F-4DC1-BE91-4F34702A7ED9}"/>
                  </a:ext>
                </a:extLst>
              </p14:cNvPr>
              <p14:cNvContentPartPr/>
              <p14:nvPr/>
            </p14:nvContentPartPr>
            <p14:xfrm>
              <a:off x="2933812" y="2894012"/>
              <a:ext cx="350280" cy="572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CD78EF4-136F-4DC1-BE91-4F34702A7ED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25172" y="2885012"/>
                <a:ext cx="36792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E7DC41A-82E8-4D2D-AD13-4095F53C7E87}"/>
                  </a:ext>
                </a:extLst>
              </p:cNvPr>
              <p:cNvSpPr txBox="1"/>
              <p:nvPr/>
            </p:nvSpPr>
            <p:spPr>
              <a:xfrm>
                <a:off x="1502920" y="3737132"/>
                <a:ext cx="84401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E7DC41A-82E8-4D2D-AD13-4095F53C7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920" y="3737132"/>
                <a:ext cx="844014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D543626-636C-48D3-AECF-27A5000084DC}"/>
                  </a:ext>
                </a:extLst>
              </p:cNvPr>
              <p:cNvSpPr txBox="1"/>
              <p:nvPr/>
            </p:nvSpPr>
            <p:spPr>
              <a:xfrm>
                <a:off x="6232852" y="3338671"/>
                <a:ext cx="529556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dirty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 dirty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5400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  <a:p>
                <a:endParaRPr lang="en-US" sz="5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D543626-636C-48D3-AECF-27A500008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852" y="3338671"/>
                <a:ext cx="5295569" cy="175432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63FA9F5-9CEF-45E5-BF63-2F5F7FEE9039}"/>
                  </a:ext>
                </a:extLst>
              </p14:cNvPr>
              <p14:cNvContentPartPr/>
              <p14:nvPr/>
            </p14:nvContentPartPr>
            <p14:xfrm>
              <a:off x="11170221" y="3234960"/>
              <a:ext cx="310680" cy="716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63FA9F5-9CEF-45E5-BF63-2F5F7FEE90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161581" y="3226320"/>
                <a:ext cx="32832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A527043-E735-4016-B732-7C23F7ABFD3F}"/>
                  </a:ext>
                </a:extLst>
              </p14:cNvPr>
              <p14:cNvContentPartPr/>
              <p14:nvPr/>
            </p14:nvContentPartPr>
            <p14:xfrm>
              <a:off x="10208301" y="3429000"/>
              <a:ext cx="683280" cy="864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A527043-E735-4016-B732-7C23F7ABFD3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99661" y="3420000"/>
                <a:ext cx="700920" cy="8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09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E66FB-C7FB-4038-824A-A35A3E59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Mutual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57441-88FD-4685-BA76-F46618764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the joint state of two quantum systems A and B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557441-88FD-4685-BA76-F46618764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7B8983-7C0A-4B38-B85D-3D179ADB4306}"/>
                  </a:ext>
                </a:extLst>
              </p14:cNvPr>
              <p14:cNvContentPartPr/>
              <p14:nvPr/>
            </p14:nvContentPartPr>
            <p14:xfrm>
              <a:off x="3204094" y="2758758"/>
              <a:ext cx="8280" cy="8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7B8983-7C0A-4B38-B85D-3D179ADB43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5454" y="2750118"/>
                <a:ext cx="2592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780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1835-6002-44B1-BEA7-3C80415C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FF301-8F83-40E3-9222-F48791E73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4102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FF301-8F83-40E3-9222-F48791E73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4102" y="1825625"/>
                <a:ext cx="10515600" cy="4351338"/>
              </a:xfrm>
              <a:blipFill>
                <a:blip r:embed="rId2"/>
                <a:stretch>
                  <a:fillRect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6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7050C-C50D-4F4D-8857-BADD4B57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630FC-8CE1-42C4-B26B-E5545537E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bits are in a qubit?</a:t>
            </a:r>
          </a:p>
          <a:p>
            <a:r>
              <a:rPr lang="en-US" dirty="0"/>
              <a:t>If we have a random variable X distributed according to some probability distribution P, how much information do you learn from seeing X?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06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A864-1273-4EE1-826C-7C4B1EF2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Holevo</a:t>
            </a:r>
            <a:r>
              <a:rPr lang="en-US" dirty="0"/>
              <a:t>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8644E-9800-4568-A1CE-3B6349CD4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7" y="2275177"/>
                <a:ext cx="10972800" cy="3103563"/>
              </a:xfrm>
            </p:spPr>
            <p:txBody>
              <a:bodyPr/>
              <a:lstStyle/>
              <a:p>
                <a:r>
                  <a:rPr lang="en-US" dirty="0"/>
                  <a:t>The amount of quantum information Bob gets from seeing Alice’s state: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Given Alice’s choices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8644E-9800-4568-A1CE-3B6349CD4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7" y="2275177"/>
                <a:ext cx="10972800" cy="3103563"/>
              </a:xfrm>
              <a:blipFill>
                <a:blip r:embed="rId2"/>
                <a:stretch>
                  <a:fillRect l="-1278" t="-2554" b="-1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DB564F-D99E-4FB7-9D0B-D8D9023D0A72}"/>
                  </a:ext>
                </a:extLst>
              </p14:cNvPr>
              <p14:cNvContentPartPr/>
              <p14:nvPr/>
            </p14:nvContentPartPr>
            <p14:xfrm>
              <a:off x="6551734" y="3522162"/>
              <a:ext cx="1620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DB564F-D99E-4FB7-9D0B-D8D9023D0A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2734" y="3513522"/>
                <a:ext cx="3384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93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E9C3-0531-4D58-ABD9-6BD1FE3D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91B93-87F8-40C3-8172-87CAC59B5C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9164" y="1820866"/>
                <a:ext cx="10972800" cy="3103563"/>
              </a:xfrm>
            </p:spPr>
            <p:txBody>
              <a:bodyPr/>
              <a:lstStyle/>
              <a:p>
                <a:r>
                  <a:rPr lang="en-US" dirty="0"/>
                  <a:t>Alice samples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Alice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Bob picks POVMs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Bob measures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and receives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𝛤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 smtClean="0">
                            <a:latin typeface="Cambria Math" panose="02040503050406030204" pitchFamily="18" charset="0"/>
                          </a:rPr>
                          <m:t>tr</m:t>
                        </m:r>
                      </m:fName>
                      <m:e>
                        <m:d>
                          <m:d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Bob tries to infer X from 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91B93-87F8-40C3-8172-87CAC59B5C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164" y="1820866"/>
                <a:ext cx="10972800" cy="3103563"/>
              </a:xfrm>
              <a:blipFill>
                <a:blip r:embed="rId2"/>
                <a:stretch>
                  <a:fillRect l="-1278" t="-2554" r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8CC3EA-6AD0-4663-9041-9566369F1069}"/>
                  </a:ext>
                </a:extLst>
              </p14:cNvPr>
              <p14:cNvContentPartPr/>
              <p14:nvPr/>
            </p14:nvContentPartPr>
            <p14:xfrm>
              <a:off x="2938853" y="5087869"/>
              <a:ext cx="260280" cy="384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8CC3EA-6AD0-4663-9041-9566369F10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853" y="5078869"/>
                <a:ext cx="2779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03C48DA-9145-4530-8733-9B1C7DF2CB17}"/>
                  </a:ext>
                </a:extLst>
              </p14:cNvPr>
              <p14:cNvContentPartPr/>
              <p14:nvPr/>
            </p14:nvContentPartPr>
            <p14:xfrm>
              <a:off x="2812493" y="5527429"/>
              <a:ext cx="685800" cy="47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03C48DA-9145-4530-8733-9B1C7DF2CB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3493" y="5518361"/>
                <a:ext cx="703440" cy="6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27E3BEB-4107-4432-B87B-7914461D60A7}"/>
                  </a:ext>
                </a:extLst>
              </p14:cNvPr>
              <p14:cNvContentPartPr/>
              <p14:nvPr/>
            </p14:nvContentPartPr>
            <p14:xfrm>
              <a:off x="7874093" y="4924429"/>
              <a:ext cx="585360" cy="434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27E3BEB-4107-4432-B87B-7914461D60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5099" y="4915429"/>
                <a:ext cx="602989" cy="451800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D757B787-3B7C-4DBD-BC73-3DBAFE409DDF}"/>
              </a:ext>
            </a:extLst>
          </p:cNvPr>
          <p:cNvSpPr/>
          <p:nvPr/>
        </p:nvSpPr>
        <p:spPr>
          <a:xfrm>
            <a:off x="4756289" y="5552910"/>
            <a:ext cx="1449564" cy="816409"/>
          </a:xfrm>
          <a:prstGeom prst="rect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352D6A-791D-4F75-83BB-030ED711BEEF}"/>
              </a:ext>
            </a:extLst>
          </p:cNvPr>
          <p:cNvCxnSpPr>
            <a:cxnSpLocks/>
          </p:cNvCxnSpPr>
          <p:nvPr/>
        </p:nvCxnSpPr>
        <p:spPr>
          <a:xfrm>
            <a:off x="3896249" y="5867011"/>
            <a:ext cx="914400" cy="0"/>
          </a:xfrm>
          <a:prstGeom prst="lin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973F1E-6663-4D70-BF5B-23C8D57C53DF}"/>
              </a:ext>
            </a:extLst>
          </p:cNvPr>
          <p:cNvCxnSpPr>
            <a:cxnSpLocks/>
          </p:cNvCxnSpPr>
          <p:nvPr/>
        </p:nvCxnSpPr>
        <p:spPr>
          <a:xfrm>
            <a:off x="6207449" y="5890051"/>
            <a:ext cx="1413204" cy="0"/>
          </a:xfrm>
          <a:prstGeom prst="lin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A628AC60-4A02-47C3-A88B-7C71990AE70E}"/>
              </a:ext>
            </a:extLst>
          </p:cNvPr>
          <p:cNvSpPr/>
          <p:nvPr/>
        </p:nvSpPr>
        <p:spPr>
          <a:xfrm>
            <a:off x="4286129" y="5348431"/>
            <a:ext cx="0" cy="0"/>
          </a:xfrm>
          <a:prstGeom prst="ellips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31608F3-D209-4FAB-A090-75548A7C06F9}"/>
                  </a:ext>
                </a:extLst>
              </p14:cNvPr>
              <p14:cNvContentPartPr/>
              <p14:nvPr/>
            </p14:nvContentPartPr>
            <p14:xfrm>
              <a:off x="6385023" y="5396705"/>
              <a:ext cx="1216440" cy="400685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31608F3-D209-4FAB-A090-75548A7C06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6023" y="5387705"/>
                <a:ext cx="1234080" cy="418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E4F6A62-F916-4D0C-8E8A-4DE98F05BA0B}"/>
                  </a:ext>
                </a:extLst>
              </p14:cNvPr>
              <p14:cNvContentPartPr/>
              <p14:nvPr/>
            </p14:nvContentPartPr>
            <p14:xfrm>
              <a:off x="3906173" y="5141149"/>
              <a:ext cx="895680" cy="585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E4F6A62-F916-4D0C-8E8A-4DE98F05BA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97173" y="5132149"/>
                <a:ext cx="91332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FD0D0CA-94FC-4751-9993-1DC03CE39649}"/>
                  </a:ext>
                </a:extLst>
              </p14:cNvPr>
              <p14:cNvContentPartPr/>
              <p14:nvPr/>
            </p14:nvContentPartPr>
            <p14:xfrm>
              <a:off x="5064479" y="5830936"/>
              <a:ext cx="848520" cy="439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FD0D0CA-94FC-4751-9993-1DC03CE396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5479" y="5821936"/>
                <a:ext cx="8661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9D7717C-5076-44EE-8350-BCFE5D15C085}"/>
                  </a:ext>
                </a:extLst>
              </p14:cNvPr>
              <p14:cNvContentPartPr/>
              <p14:nvPr/>
            </p14:nvContentPartPr>
            <p14:xfrm>
              <a:off x="2666836" y="5797390"/>
              <a:ext cx="822600" cy="513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9D7717C-5076-44EE-8350-BCFE5D15C08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57832" y="5788390"/>
                <a:ext cx="840248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C4DDBA-D1E1-435B-B372-DB04BAD3E567}"/>
                  </a:ext>
                </a:extLst>
              </p14:cNvPr>
              <p14:cNvContentPartPr/>
              <p14:nvPr/>
            </p14:nvContentPartPr>
            <p14:xfrm>
              <a:off x="5907663" y="5737669"/>
              <a:ext cx="278640" cy="34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C4DDBA-D1E1-435B-B372-DB04BAD3E5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98663" y="5729029"/>
                <a:ext cx="2962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FF9376-8D13-40C8-A21C-432BA97DD37B}"/>
                  </a:ext>
                </a:extLst>
              </p14:cNvPr>
              <p14:cNvContentPartPr/>
              <p14:nvPr/>
            </p14:nvContentPartPr>
            <p14:xfrm>
              <a:off x="4944077" y="5669132"/>
              <a:ext cx="296146" cy="299657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FF9376-8D13-40C8-A21C-432BA97DD37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35081" y="5660128"/>
                <a:ext cx="313778" cy="317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FFB2269-4384-421D-9551-5164C3698ECA}"/>
                  </a:ext>
                </a:extLst>
              </p14:cNvPr>
              <p14:cNvContentPartPr/>
              <p14:nvPr/>
            </p14:nvContentPartPr>
            <p14:xfrm>
              <a:off x="8086383" y="5944669"/>
              <a:ext cx="222840" cy="127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FFB2269-4384-421D-9551-5164C3698EC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77383" y="5935669"/>
                <a:ext cx="240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18F0816-6189-4D27-B043-38B3B4D879DF}"/>
                  </a:ext>
                </a:extLst>
              </p14:cNvPr>
              <p14:cNvContentPartPr/>
              <p14:nvPr/>
            </p14:nvContentPartPr>
            <p14:xfrm>
              <a:off x="7799823" y="5666029"/>
              <a:ext cx="199440" cy="588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18F0816-6189-4D27-B043-38B3B4D879D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91183" y="5657389"/>
                <a:ext cx="21708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79BAC0-DAFF-4EFC-B85F-27AE4B30B155}"/>
                  </a:ext>
                </a:extLst>
              </p14:cNvPr>
              <p14:cNvContentPartPr/>
              <p14:nvPr/>
            </p14:nvContentPartPr>
            <p14:xfrm>
              <a:off x="8475183" y="5650189"/>
              <a:ext cx="390960" cy="620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79BAC0-DAFF-4EFC-B85F-27AE4B30B15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66183" y="5641549"/>
                <a:ext cx="408600" cy="6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5651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E9F6-77F1-49ED-A95D-BFD0392A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Holevo’s</a:t>
            </a:r>
            <a:r>
              <a:rPr lang="en-US" dirty="0"/>
              <a:t>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BBE1D-48EF-4DA6-B734-375511FBA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1746816"/>
            <a:ext cx="7548439" cy="4351338"/>
          </a:xfrm>
        </p:spPr>
        <p:txBody>
          <a:bodyPr/>
          <a:lstStyle/>
          <a:p>
            <a:r>
              <a:rPr lang="en-US" dirty="0"/>
              <a:t>n qubits can represent no more than n classical bits.</a:t>
            </a:r>
          </a:p>
          <a:p>
            <a:r>
              <a:rPr lang="en-US" dirty="0" err="1"/>
              <a:t>Holevo’s</a:t>
            </a:r>
            <a:r>
              <a:rPr lang="en-US" dirty="0"/>
              <a:t> bound proves that Bob can retrieve no more than n classical bits.</a:t>
            </a:r>
          </a:p>
          <a:p>
            <a:r>
              <a:rPr lang="en-US" dirty="0"/>
              <a:t>Odd because it seems like quantum computing should be more powerful than classical. </a:t>
            </a:r>
          </a:p>
          <a:p>
            <a:r>
              <a:rPr lang="en-US" dirty="0"/>
              <a:t>Assuming Alice and Bob do not share entangled qubits.</a:t>
            </a:r>
          </a:p>
        </p:txBody>
      </p:sp>
      <p:pic>
        <p:nvPicPr>
          <p:cNvPr id="5122" name="Picture 2" descr="https://upload.wikimedia.org/wikipedia/commons/3/38/Holevo%2C_Alexander2.jpg">
            <a:extLst>
              <a:ext uri="{FF2B5EF4-FFF2-40B4-BE49-F238E27FC236}">
                <a16:creationId xmlns:a16="http://schemas.microsoft.com/office/drawing/2014/main" id="{5218C3ED-10E4-4247-989B-8EB9C596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00" y="238702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0BAD0E-F7F4-40A1-9281-5DEEEB6440BA}"/>
              </a:ext>
            </a:extLst>
          </p:cNvPr>
          <p:cNvSpPr txBox="1"/>
          <p:nvPr/>
        </p:nvSpPr>
        <p:spPr>
          <a:xfrm>
            <a:off x="10710450" y="5244520"/>
            <a:ext cx="1286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Alexander </a:t>
            </a:r>
            <a:r>
              <a:rPr lang="en-US" sz="1200" dirty="0" err="1"/>
              <a:t>Holevo</a:t>
            </a:r>
            <a:endParaRPr lang="en-US" sz="1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67780D-49E7-42F9-B5AF-32323056942E}"/>
                  </a:ext>
                </a:extLst>
              </p14:cNvPr>
              <p14:cNvContentPartPr/>
              <p14:nvPr/>
            </p14:nvContentPartPr>
            <p14:xfrm>
              <a:off x="9397029" y="6117519"/>
              <a:ext cx="367920" cy="291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67780D-49E7-42F9-B5AF-3232305694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8029" y="6108879"/>
                <a:ext cx="3855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F8D0801-67AE-420B-9204-A242AB977DA9}"/>
                  </a:ext>
                </a:extLst>
              </p14:cNvPr>
              <p14:cNvContentPartPr/>
              <p14:nvPr/>
            </p14:nvContentPartPr>
            <p14:xfrm>
              <a:off x="11397189" y="6359799"/>
              <a:ext cx="24840" cy="16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F8D0801-67AE-420B-9204-A242AB977D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88189" y="6350799"/>
                <a:ext cx="424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9BBE419-744F-4D06-AAA1-CCE96DEF196D}"/>
                  </a:ext>
                </a:extLst>
              </p14:cNvPr>
              <p14:cNvContentPartPr/>
              <p14:nvPr/>
            </p14:nvContentPartPr>
            <p14:xfrm>
              <a:off x="9935589" y="5943279"/>
              <a:ext cx="1323000" cy="938764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9BBE419-744F-4D06-AAA1-CCE96DEF19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26949" y="5934637"/>
                <a:ext cx="1340640" cy="956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24B741-3D4A-4685-95F8-02AD82DCD20B}"/>
                  </a:ext>
                </a:extLst>
              </p14:cNvPr>
              <p14:cNvContentPartPr/>
              <p14:nvPr/>
            </p14:nvContentPartPr>
            <p14:xfrm>
              <a:off x="8278509" y="5901159"/>
              <a:ext cx="857520" cy="540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24B741-3D4A-4685-95F8-02AD82DCD20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9509" y="5892513"/>
                <a:ext cx="875160" cy="558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A6B2289-58AE-4DD5-A27E-3BB3B4E9EFB8}"/>
                  </a:ext>
                </a:extLst>
              </p14:cNvPr>
              <p14:cNvContentPartPr/>
              <p14:nvPr/>
            </p14:nvContentPartPr>
            <p14:xfrm>
              <a:off x="6154509" y="6073959"/>
              <a:ext cx="1609920" cy="653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A6B2289-58AE-4DD5-A27E-3BB3B4E9EF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45511" y="6065319"/>
                <a:ext cx="1627556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B5C902-F38D-4F2C-9182-386C7BED4ED4}"/>
                  </a:ext>
                </a:extLst>
              </p14:cNvPr>
              <p14:cNvContentPartPr/>
              <p14:nvPr/>
            </p14:nvContentPartPr>
            <p14:xfrm>
              <a:off x="5118069" y="6033279"/>
              <a:ext cx="858240" cy="694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B5C902-F38D-4F2C-9182-386C7BED4E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073" y="6024279"/>
                <a:ext cx="875873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5427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9FAA-5262-44AE-BE5A-49DF20589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</a:t>
            </a: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48093-AD82-4501-87D8-9EF995714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Abida Haque</a:t>
            </a:r>
          </a:p>
          <a:p>
            <a:r>
              <a:rPr lang="en-US" dirty="0"/>
              <a:t>ahaque3@ncsu.edu</a:t>
            </a:r>
          </a:p>
        </p:txBody>
      </p:sp>
    </p:spTree>
    <p:extLst>
      <p:ext uri="{BB962C8B-B14F-4D97-AF65-F5344CB8AC3E}">
        <p14:creationId xmlns:p14="http://schemas.microsoft.com/office/powerpoint/2010/main" val="20222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8C1A-2D2B-4268-9838-344E2D8C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E9007-CC6D-44BE-A6F7-DF98222BC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0" y="1682966"/>
            <a:ext cx="11738154" cy="4351338"/>
          </a:xfrm>
        </p:spPr>
        <p:txBody>
          <a:bodyPr/>
          <a:lstStyle/>
          <a:p>
            <a:r>
              <a:rPr lang="en-US" dirty="0"/>
              <a:t>Alice wants to send Bob a string x.</a:t>
            </a:r>
          </a:p>
          <a:p>
            <a:r>
              <a:rPr lang="en-US" dirty="0"/>
              <a:t>Classically: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8473A87-3775-4C9D-87F7-D574DB99671C}"/>
                  </a:ext>
                </a:extLst>
              </p14:cNvPr>
              <p14:cNvContentPartPr/>
              <p14:nvPr/>
            </p14:nvContentPartPr>
            <p14:xfrm>
              <a:off x="4607093" y="2365450"/>
              <a:ext cx="1207080" cy="3546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8473A87-3775-4C9D-87F7-D574DB9967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8093" y="2356450"/>
                <a:ext cx="12247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4E40717-B23C-42FE-A89E-949BB40A362A}"/>
                  </a:ext>
                </a:extLst>
              </p14:cNvPr>
              <p14:cNvContentPartPr/>
              <p14:nvPr/>
            </p14:nvContentPartPr>
            <p14:xfrm>
              <a:off x="6327987" y="3182925"/>
              <a:ext cx="360" cy="97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4E40717-B23C-42FE-A89E-949BB40A36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8987" y="3174246"/>
                <a:ext cx="18000" cy="26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EDB04C1-51FD-41A8-86FC-3C8D7A78B75A}"/>
                  </a:ext>
                </a:extLst>
              </p14:cNvPr>
              <p14:cNvContentPartPr/>
              <p14:nvPr/>
            </p14:nvContentPartPr>
            <p14:xfrm>
              <a:off x="6067973" y="2384170"/>
              <a:ext cx="129600" cy="245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EDB04C1-51FD-41A8-86FC-3C8D7A78B7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8998" y="2375170"/>
                <a:ext cx="147191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3EF134A-73F1-414D-8CAD-597C954DBF4C}"/>
                  </a:ext>
                </a:extLst>
              </p14:cNvPr>
              <p14:cNvContentPartPr/>
              <p14:nvPr/>
            </p14:nvContentPartPr>
            <p14:xfrm>
              <a:off x="6285053" y="2261410"/>
              <a:ext cx="962280" cy="4406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3EF134A-73F1-414D-8CAD-597C954DBF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6050" y="2252403"/>
                <a:ext cx="979927" cy="458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4B69797-0F7A-40D6-8471-64BEEAEBE6E1}"/>
                  </a:ext>
                </a:extLst>
              </p14:cNvPr>
              <p14:cNvContentPartPr/>
              <p14:nvPr/>
            </p14:nvContentPartPr>
            <p14:xfrm>
              <a:off x="2717547" y="3955845"/>
              <a:ext cx="829800" cy="190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4B69797-0F7A-40D6-8471-64BEEAEBE6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551" y="3947012"/>
                <a:ext cx="847432" cy="36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4FBA2D2-81F4-46E3-8987-A2143D1AF817}"/>
                  </a:ext>
                </a:extLst>
              </p14:cNvPr>
              <p14:cNvContentPartPr/>
              <p14:nvPr/>
            </p14:nvContentPartPr>
            <p14:xfrm>
              <a:off x="3000147" y="3418365"/>
              <a:ext cx="226800" cy="3679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4FBA2D2-81F4-46E3-8987-A2143D1AF8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1147" y="3409365"/>
                <a:ext cx="2444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75666D8-57B9-4EBF-BC26-C2068813CFCE}"/>
                  </a:ext>
                </a:extLst>
              </p14:cNvPr>
              <p14:cNvContentPartPr/>
              <p14:nvPr/>
            </p14:nvContentPartPr>
            <p14:xfrm>
              <a:off x="2952267" y="4350765"/>
              <a:ext cx="1245600" cy="473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75666D8-57B9-4EBF-BC26-C2068813CF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3267" y="4341758"/>
                <a:ext cx="1263240" cy="49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75EC994-1D08-439F-BDBB-897608C8B3FE}"/>
                  </a:ext>
                </a:extLst>
              </p14:cNvPr>
              <p14:cNvContentPartPr/>
              <p14:nvPr/>
            </p14:nvContentPartPr>
            <p14:xfrm>
              <a:off x="2679747" y="4512045"/>
              <a:ext cx="132120" cy="2242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75EC994-1D08-439F-BDBB-897608C8B3F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70771" y="4503045"/>
                <a:ext cx="149712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A2B3651-AA71-473B-80A7-BF05F61EC147}"/>
                  </a:ext>
                </a:extLst>
              </p14:cNvPr>
              <p14:cNvContentPartPr/>
              <p14:nvPr/>
            </p14:nvContentPartPr>
            <p14:xfrm>
              <a:off x="7490333" y="2298850"/>
              <a:ext cx="1397520" cy="15559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A2B3651-AA71-473B-80A7-BF05F61EC14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81333" y="2289850"/>
                <a:ext cx="1415160" cy="15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BEC88007-93BA-4DAD-8421-28EE6C227C28}"/>
                  </a:ext>
                </a:extLst>
              </p14:cNvPr>
              <p14:cNvContentPartPr/>
              <p14:nvPr/>
            </p14:nvContentPartPr>
            <p14:xfrm>
              <a:off x="8637387" y="4596645"/>
              <a:ext cx="151200" cy="1512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BEC88007-93BA-4DAD-8421-28EE6C227C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28387" y="4587645"/>
                <a:ext cx="168840" cy="168840"/>
              </a:xfrm>
              <a:prstGeom prst="rect">
                <a:avLst/>
              </a:prstGeom>
            </p:spPr>
          </p:pic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9A12D29C-208D-42BE-A225-EB0801D16D71}"/>
              </a:ext>
            </a:extLst>
          </p:cNvPr>
          <p:cNvSpPr/>
          <p:nvPr/>
        </p:nvSpPr>
        <p:spPr>
          <a:xfrm>
            <a:off x="5496543" y="4265727"/>
            <a:ext cx="1463040" cy="548640"/>
          </a:xfrm>
          <a:prstGeom prst="rect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B167A7B-96D7-444F-A3A2-DA1A04E6CF47}"/>
              </a:ext>
            </a:extLst>
          </p:cNvPr>
          <p:cNvCxnSpPr>
            <a:cxnSpLocks/>
          </p:cNvCxnSpPr>
          <p:nvPr/>
        </p:nvCxnSpPr>
        <p:spPr>
          <a:xfrm>
            <a:off x="4649823" y="4604847"/>
            <a:ext cx="914400" cy="0"/>
          </a:xfrm>
          <a:prstGeom prst="straightConnector1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83A18AB-B95E-437C-AC00-184D2F395E28}"/>
              </a:ext>
            </a:extLst>
          </p:cNvPr>
          <p:cNvCxnSpPr>
            <a:cxnSpLocks/>
          </p:cNvCxnSpPr>
          <p:nvPr/>
        </p:nvCxnSpPr>
        <p:spPr>
          <a:xfrm>
            <a:off x="7051023" y="4494147"/>
            <a:ext cx="914400" cy="0"/>
          </a:xfrm>
          <a:prstGeom prst="lin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31A2351D-08B0-4CAD-9FA7-9A822EF8E5B7}"/>
                  </a:ext>
                </a:extLst>
              </p14:cNvPr>
              <p14:cNvContentPartPr/>
              <p14:nvPr/>
            </p14:nvContentPartPr>
            <p14:xfrm>
              <a:off x="5723907" y="4361205"/>
              <a:ext cx="1047240" cy="4064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31A2351D-08B0-4CAD-9FA7-9A822EF8E5B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14910" y="4352213"/>
                <a:ext cx="1064874" cy="42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9ED7448-83D7-4DB6-89CC-7F9745652FAF}"/>
                  </a:ext>
                </a:extLst>
              </p14:cNvPr>
              <p14:cNvContentPartPr/>
              <p14:nvPr/>
            </p14:nvContentPartPr>
            <p14:xfrm>
              <a:off x="4650027" y="4162845"/>
              <a:ext cx="650520" cy="2836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9ED7448-83D7-4DB6-89CC-7F9745652FA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41032" y="4153834"/>
                <a:ext cx="668150" cy="301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74BF4D81-BAED-40B1-956D-773948270218}"/>
                  </a:ext>
                </a:extLst>
              </p14:cNvPr>
              <p14:cNvContentPartPr/>
              <p14:nvPr/>
            </p14:nvContentPartPr>
            <p14:xfrm>
              <a:off x="7204587" y="4087605"/>
              <a:ext cx="622800" cy="2818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74BF4D81-BAED-40B1-956D-7739482702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95582" y="4078593"/>
                <a:ext cx="640450" cy="299543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https://vignette.wikia.nocookie.net/disney/images/7/73/Alice_Render.png/revision/latest?cb=20170606133308">
            <a:extLst>
              <a:ext uri="{FF2B5EF4-FFF2-40B4-BE49-F238E27FC236}">
                <a16:creationId xmlns:a16="http://schemas.microsoft.com/office/drawing/2014/main" id="{A8391E37-32D7-40BA-853E-243F540C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68" y="3326048"/>
            <a:ext cx="1101356" cy="20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en/c/c5/Bob_the_builder.jpg">
            <a:extLst>
              <a:ext uri="{FF2B5EF4-FFF2-40B4-BE49-F238E27FC236}">
                <a16:creationId xmlns:a16="http://schemas.microsoft.com/office/drawing/2014/main" id="{8ED1CC98-2785-406F-A628-6E465D37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605" y="3621861"/>
            <a:ext cx="1274436" cy="19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1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FF28-657E-47C8-BFB1-16D88EB2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6557-6897-43F1-92F4-B072CE94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10" y="2075967"/>
            <a:ext cx="11518790" cy="4269174"/>
          </a:xfrm>
        </p:spPr>
        <p:txBody>
          <a:bodyPr/>
          <a:lstStyle/>
          <a:p>
            <a:r>
              <a:rPr lang="en-US" dirty="0"/>
              <a:t>Quantumly: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Alice does a computation to create the state.</a:t>
            </a:r>
          </a:p>
          <a:p>
            <a:r>
              <a:rPr lang="en-US" dirty="0"/>
              <a:t>Can only discriminate quantum states if they are orthogonal.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1A50C6-8AB2-441F-92FB-F92BA3BDE095}"/>
                  </a:ext>
                </a:extLst>
              </p14:cNvPr>
              <p14:cNvContentPartPr/>
              <p14:nvPr/>
            </p14:nvContentPartPr>
            <p14:xfrm>
              <a:off x="2954756" y="3460758"/>
              <a:ext cx="260280" cy="38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1A50C6-8AB2-441F-92FB-F92BA3BDE0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5756" y="3451758"/>
                <a:ext cx="2779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C01E6E-6ABA-48FA-83B7-AB77A70A19AA}"/>
                  </a:ext>
                </a:extLst>
              </p14:cNvPr>
              <p14:cNvContentPartPr/>
              <p14:nvPr/>
            </p14:nvContentPartPr>
            <p14:xfrm>
              <a:off x="2828396" y="3900318"/>
              <a:ext cx="685800" cy="47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C01E6E-6ABA-48FA-83B7-AB77A70A19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9396" y="3891250"/>
                <a:ext cx="703440" cy="6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EC5541-6632-4327-90E7-4ED45F65EF38}"/>
                  </a:ext>
                </a:extLst>
              </p14:cNvPr>
              <p14:cNvContentPartPr/>
              <p14:nvPr/>
            </p14:nvContentPartPr>
            <p14:xfrm>
              <a:off x="2781236" y="4513398"/>
              <a:ext cx="179280" cy="198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EC5541-6632-4327-90E7-4ED45F65EF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2254" y="4504398"/>
                <a:ext cx="196885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790BE4-F54B-4817-8124-AD3F1687A926}"/>
                  </a:ext>
                </a:extLst>
              </p14:cNvPr>
              <p14:cNvContentPartPr/>
              <p14:nvPr/>
            </p14:nvContentPartPr>
            <p14:xfrm>
              <a:off x="7889996" y="3297318"/>
              <a:ext cx="585360" cy="43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790BE4-F54B-4817-8124-AD3F1687A9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1002" y="3288318"/>
                <a:ext cx="602989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089D43-402E-490E-8925-344D1E42DFC9}"/>
                  </a:ext>
                </a:extLst>
              </p14:cNvPr>
              <p14:cNvContentPartPr/>
              <p14:nvPr/>
            </p14:nvContentPartPr>
            <p14:xfrm>
              <a:off x="8154596" y="3923358"/>
              <a:ext cx="188640" cy="175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089D43-402E-490E-8925-344D1E42DF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5613" y="3914358"/>
                <a:ext cx="206246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4320D8C-4BEB-4DCA-B181-357E048A8F8A}"/>
                  </a:ext>
                </a:extLst>
              </p14:cNvPr>
              <p14:cNvContentPartPr/>
              <p14:nvPr/>
            </p14:nvContentPartPr>
            <p14:xfrm>
              <a:off x="7908356" y="4334118"/>
              <a:ext cx="246600" cy="292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4320D8C-4BEB-4DCA-B181-357E048A8F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99343" y="4325118"/>
                <a:ext cx="264266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46EC26-99BF-4CED-8AC7-A744DC2E5805}"/>
                  </a:ext>
                </a:extLst>
              </p14:cNvPr>
              <p14:cNvContentPartPr/>
              <p14:nvPr/>
            </p14:nvContentPartPr>
            <p14:xfrm>
              <a:off x="8267636" y="4213158"/>
              <a:ext cx="783720" cy="36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46EC26-99BF-4CED-8AC7-A744DC2E58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58640" y="4204158"/>
                <a:ext cx="801352" cy="3841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2DA3207-0460-4547-88E0-1E20CE88C604}"/>
              </a:ext>
            </a:extLst>
          </p:cNvPr>
          <p:cNvSpPr/>
          <p:nvPr/>
        </p:nvSpPr>
        <p:spPr>
          <a:xfrm>
            <a:off x="4772192" y="3925799"/>
            <a:ext cx="1449564" cy="816409"/>
          </a:xfrm>
          <a:prstGeom prst="rect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53F64F-3C45-44DE-ACAD-45253F058C22}"/>
              </a:ext>
            </a:extLst>
          </p:cNvPr>
          <p:cNvCxnSpPr>
            <a:cxnSpLocks/>
          </p:cNvCxnSpPr>
          <p:nvPr/>
        </p:nvCxnSpPr>
        <p:spPr>
          <a:xfrm>
            <a:off x="3912152" y="4239900"/>
            <a:ext cx="914400" cy="0"/>
          </a:xfrm>
          <a:prstGeom prst="lin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D9714A-1175-4CFC-BB54-0C6F035EBEEA}"/>
              </a:ext>
            </a:extLst>
          </p:cNvPr>
          <p:cNvCxnSpPr>
            <a:cxnSpLocks/>
          </p:cNvCxnSpPr>
          <p:nvPr/>
        </p:nvCxnSpPr>
        <p:spPr>
          <a:xfrm>
            <a:off x="6223352" y="4262940"/>
            <a:ext cx="1413204" cy="0"/>
          </a:xfrm>
          <a:prstGeom prst="lin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B2A559-F255-4F8B-B702-52696E899AC6}"/>
              </a:ext>
            </a:extLst>
          </p:cNvPr>
          <p:cNvSpPr/>
          <p:nvPr/>
        </p:nvSpPr>
        <p:spPr>
          <a:xfrm>
            <a:off x="4302032" y="3721320"/>
            <a:ext cx="0" cy="0"/>
          </a:xfrm>
          <a:prstGeom prst="ellipse">
            <a:avLst/>
          </a:prstGeom>
          <a:solidFill>
            <a:srgbClr val="000000">
              <a:alpha val="7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D5548A8-556F-446B-970F-65D7AA82BEAC}"/>
                  </a:ext>
                </a:extLst>
              </p14:cNvPr>
              <p14:cNvContentPartPr/>
              <p14:nvPr/>
            </p14:nvContentPartPr>
            <p14:xfrm>
              <a:off x="6383447" y="3687011"/>
              <a:ext cx="1216440" cy="40068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D5548A8-556F-446B-970F-65D7AA82BE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74447" y="3678011"/>
                <a:ext cx="1234080" cy="418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9FB7F0-6F98-40D6-953C-4C41301901FE}"/>
                  </a:ext>
                </a:extLst>
              </p14:cNvPr>
              <p14:cNvContentPartPr/>
              <p14:nvPr/>
            </p14:nvContentPartPr>
            <p14:xfrm>
              <a:off x="3922076" y="3514038"/>
              <a:ext cx="895680" cy="585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9FB7F0-6F98-40D6-953C-4C41301901F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13076" y="3505038"/>
                <a:ext cx="91332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1BCA1D3-D937-468D-B395-04DDD746014C}"/>
                  </a:ext>
                </a:extLst>
              </p14:cNvPr>
              <p14:cNvContentPartPr/>
              <p14:nvPr/>
            </p14:nvContentPartPr>
            <p14:xfrm>
              <a:off x="4937822" y="4032465"/>
              <a:ext cx="991080" cy="611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1BCA1D3-D937-468D-B395-04DDD746014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28822" y="4023465"/>
                <a:ext cx="1008720" cy="62892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2" descr="https://vignette.wikia.nocookie.net/disney/images/7/73/Alice_Render.png/revision/latest?cb=20170606133308">
            <a:extLst>
              <a:ext uri="{FF2B5EF4-FFF2-40B4-BE49-F238E27FC236}">
                <a16:creationId xmlns:a16="http://schemas.microsoft.com/office/drawing/2014/main" id="{078662FD-A60C-46B9-B51B-8AB53BD77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66" y="2888726"/>
            <a:ext cx="1101356" cy="20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upload.wikimedia.org/wikipedia/en/c/c5/Bob_the_builder.jpg">
            <a:extLst>
              <a:ext uri="{FF2B5EF4-FFF2-40B4-BE49-F238E27FC236}">
                <a16:creationId xmlns:a16="http://schemas.microsoft.com/office/drawing/2014/main" id="{1EEBB84D-37B1-4480-8680-A6DDA49F9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703" y="3184539"/>
            <a:ext cx="1274436" cy="19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5DA8E04-1E6A-4A64-8568-4DB657075A52}"/>
              </a:ext>
            </a:extLst>
          </p:cNvPr>
          <p:cNvSpPr txBox="1"/>
          <p:nvPr/>
        </p:nvSpPr>
        <p:spPr>
          <a:xfrm>
            <a:off x="424873" y="6465455"/>
            <a:ext cx="212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more generally…</a:t>
            </a:r>
          </a:p>
        </p:txBody>
      </p:sp>
    </p:spTree>
    <p:extLst>
      <p:ext uri="{BB962C8B-B14F-4D97-AF65-F5344CB8AC3E}">
        <p14:creationId xmlns:p14="http://schemas.microsoft.com/office/powerpoint/2010/main" val="421288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0107-AC70-4AD8-824B-FA4421D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4EA3-AB07-400A-AC94-94F0A876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62" y="1901833"/>
            <a:ext cx="10972800" cy="3103563"/>
          </a:xfrm>
        </p:spPr>
        <p:txBody>
          <a:bodyPr/>
          <a:lstStyle/>
          <a:p>
            <a:r>
              <a:rPr lang="en-US" dirty="0"/>
              <a:t>Using vectors for a quantum system is not enough</a:t>
            </a:r>
          </a:p>
          <a:p>
            <a:r>
              <a:rPr lang="en-US" dirty="0"/>
              <a:t>Model quantum noise for when you implement a quantum system</a:t>
            </a:r>
          </a:p>
          <a:p>
            <a:r>
              <a:rPr lang="en-US" dirty="0" err="1"/>
              <a:t>Eg</a:t>
            </a:r>
            <a:r>
              <a:rPr lang="en-US" dirty="0"/>
              <a:t>, the device outputs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4949702-298A-4FF8-881B-78B0A2C457C0}"/>
                  </a:ext>
                </a:extLst>
              </p14:cNvPr>
              <p14:cNvContentPartPr/>
              <p14:nvPr/>
            </p14:nvContentPartPr>
            <p14:xfrm>
              <a:off x="1876859" y="4477244"/>
              <a:ext cx="738360" cy="211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4949702-298A-4FF8-881B-78B0A2C457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7859" y="4468246"/>
                <a:ext cx="756000" cy="2134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6659371-D9D9-4B5A-8690-DB7D3E9C3A9D}"/>
                  </a:ext>
                </a:extLst>
              </p14:cNvPr>
              <p14:cNvContentPartPr/>
              <p14:nvPr/>
            </p14:nvContentPartPr>
            <p14:xfrm>
              <a:off x="2821859" y="4285364"/>
              <a:ext cx="34200" cy="464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6659371-D9D9-4B5A-8690-DB7D3E9C3A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2859" y="4276364"/>
                <a:ext cx="518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1F3AD20-1397-4F7A-9E22-879544FC3C05}"/>
                  </a:ext>
                </a:extLst>
              </p14:cNvPr>
              <p14:cNvContentPartPr/>
              <p14:nvPr/>
            </p14:nvContentPartPr>
            <p14:xfrm>
              <a:off x="3577499" y="4364924"/>
              <a:ext cx="273240" cy="305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1F3AD20-1397-4F7A-9E22-879544FC3C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68487" y="4355913"/>
                <a:ext cx="290903" cy="32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42BB08D-9E00-40BA-A0A7-11BA820367BF}"/>
                  </a:ext>
                </a:extLst>
              </p14:cNvPr>
              <p14:cNvContentPartPr/>
              <p14:nvPr/>
            </p14:nvContentPartPr>
            <p14:xfrm>
              <a:off x="3048299" y="4204364"/>
              <a:ext cx="369360" cy="626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42BB08D-9E00-40BA-A0A7-11BA820367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9299" y="4195364"/>
                <a:ext cx="3870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32CFB8F-71FC-4BF7-8D9F-98221B6DD5A8}"/>
                  </a:ext>
                </a:extLst>
              </p14:cNvPr>
              <p14:cNvContentPartPr/>
              <p14:nvPr/>
            </p14:nvContentPartPr>
            <p14:xfrm>
              <a:off x="4604219" y="4477244"/>
              <a:ext cx="257400" cy="224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32CFB8F-71FC-4BF7-8D9F-98221B6DD5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5219" y="4468244"/>
                <a:ext cx="2750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94A979B-2925-4863-ACC6-803CC2223189}"/>
                  </a:ext>
                </a:extLst>
              </p14:cNvPr>
              <p14:cNvContentPartPr/>
              <p14:nvPr/>
            </p14:nvContentPartPr>
            <p14:xfrm>
              <a:off x="5021099" y="4300844"/>
              <a:ext cx="97200" cy="465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94A979B-2925-4863-ACC6-803CC22231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12099" y="4291851"/>
                <a:ext cx="114840" cy="483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F0E3477-1C32-42AB-A788-EECEFC8C3D0D}"/>
                  </a:ext>
                </a:extLst>
              </p14:cNvPr>
              <p14:cNvContentPartPr/>
              <p14:nvPr/>
            </p14:nvContentPartPr>
            <p14:xfrm>
              <a:off x="5454539" y="4348004"/>
              <a:ext cx="465840" cy="402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F0E3477-1C32-42AB-A788-EECEFC8C3D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45532" y="4339004"/>
                <a:ext cx="483494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7288C2B-2FE2-4BD1-9446-7B8292F9467D}"/>
                  </a:ext>
                </a:extLst>
              </p14:cNvPr>
              <p14:cNvContentPartPr/>
              <p14:nvPr/>
            </p14:nvContentPartPr>
            <p14:xfrm>
              <a:off x="6449219" y="4237124"/>
              <a:ext cx="161640" cy="3528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7288C2B-2FE2-4BD1-9446-7B8292F946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40239" y="4228124"/>
                <a:ext cx="179241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0612CA2-27D0-4223-BCFC-7FA9B27044CD}"/>
                  </a:ext>
                </a:extLst>
              </p14:cNvPr>
              <p14:cNvContentPartPr/>
              <p14:nvPr/>
            </p14:nvContentPartPr>
            <p14:xfrm>
              <a:off x="6705899" y="4289324"/>
              <a:ext cx="257040" cy="252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0612CA2-27D0-4223-BCFC-7FA9B27044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6899" y="4280324"/>
                <a:ext cx="274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DFEB3CC-B05C-4ABF-9044-C80B439E9B51}"/>
                  </a:ext>
                </a:extLst>
              </p14:cNvPr>
              <p14:cNvContentPartPr/>
              <p14:nvPr/>
            </p14:nvContentPartPr>
            <p14:xfrm>
              <a:off x="2855339" y="5022644"/>
              <a:ext cx="64800" cy="385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DFEB3CC-B05C-4ABF-9044-C80B439E9B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46339" y="5013644"/>
                <a:ext cx="824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F0D60D4-C614-4D6A-BE6A-DA41CE9093EB}"/>
                  </a:ext>
                </a:extLst>
              </p14:cNvPr>
              <p14:cNvContentPartPr/>
              <p14:nvPr/>
            </p14:nvContentPartPr>
            <p14:xfrm>
              <a:off x="2983499" y="5070884"/>
              <a:ext cx="322560" cy="274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F0D60D4-C614-4D6A-BE6A-DA41CE9093E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4499" y="5061884"/>
                <a:ext cx="3402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5B467A9-5445-4352-9C99-2CA650346FF1}"/>
                  </a:ext>
                </a:extLst>
              </p14:cNvPr>
              <p14:cNvContentPartPr/>
              <p14:nvPr/>
            </p14:nvContentPartPr>
            <p14:xfrm>
              <a:off x="3176459" y="5167004"/>
              <a:ext cx="81360" cy="3373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5B467A9-5445-4352-9C99-2CA650346F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67459" y="5157994"/>
                <a:ext cx="99000" cy="35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44948F2-1291-4D48-BB40-F128FBC47A68}"/>
                  </a:ext>
                </a:extLst>
              </p14:cNvPr>
              <p14:cNvContentPartPr/>
              <p14:nvPr/>
            </p14:nvContentPartPr>
            <p14:xfrm>
              <a:off x="3337019" y="5358524"/>
              <a:ext cx="208800" cy="2106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44948F2-1291-4D48-BB40-F128FBC47A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28034" y="5349524"/>
                <a:ext cx="22641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5A788E1-3555-4144-8669-B5F83179B39D}"/>
                  </a:ext>
                </a:extLst>
              </p14:cNvPr>
              <p14:cNvContentPartPr/>
              <p14:nvPr/>
            </p14:nvContentPartPr>
            <p14:xfrm>
              <a:off x="3625739" y="5134964"/>
              <a:ext cx="240840" cy="305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5A788E1-3555-4144-8669-B5F83179B3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6739" y="5125953"/>
                <a:ext cx="258480" cy="32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9E9F899-09AA-4A74-875A-B20E4E6323DA}"/>
                  </a:ext>
                </a:extLst>
              </p14:cNvPr>
              <p14:cNvContentPartPr/>
              <p14:nvPr/>
            </p14:nvContentPartPr>
            <p14:xfrm>
              <a:off x="4699979" y="5231084"/>
              <a:ext cx="289440" cy="19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9E9F899-09AA-4A74-875A-B20E4E6323D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0979" y="5222084"/>
                <a:ext cx="307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2FEC996-FD6C-4567-A13F-177A4B6C89E8}"/>
                  </a:ext>
                </a:extLst>
              </p14:cNvPr>
              <p14:cNvContentPartPr/>
              <p14:nvPr/>
            </p14:nvContentPartPr>
            <p14:xfrm>
              <a:off x="5182019" y="5086724"/>
              <a:ext cx="33120" cy="433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2FEC996-FD6C-4567-A13F-177A4B6C89E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73019" y="5077724"/>
                <a:ext cx="507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1932D96-9B8B-4FE0-B6A9-68894199CB97}"/>
                  </a:ext>
                </a:extLst>
              </p14:cNvPr>
              <p14:cNvContentPartPr/>
              <p14:nvPr/>
            </p14:nvContentPartPr>
            <p14:xfrm>
              <a:off x="5470739" y="5199044"/>
              <a:ext cx="209160" cy="305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1932D96-9B8B-4FE0-B6A9-68894199CB9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61739" y="5190044"/>
                <a:ext cx="2268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3F9672C-03C2-4DB8-8500-BD7E844507EA}"/>
                  </a:ext>
                </a:extLst>
              </p14:cNvPr>
              <p14:cNvContentPartPr/>
              <p14:nvPr/>
            </p14:nvContentPartPr>
            <p14:xfrm>
              <a:off x="5727419" y="5086724"/>
              <a:ext cx="289080" cy="257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3F9672C-03C2-4DB8-8500-BD7E844507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18419" y="5077711"/>
                <a:ext cx="306720" cy="275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09928BE-13E4-4AFC-A68D-015474A8D9E2}"/>
                  </a:ext>
                </a:extLst>
              </p14:cNvPr>
              <p14:cNvContentPartPr/>
              <p14:nvPr/>
            </p14:nvContentPartPr>
            <p14:xfrm>
              <a:off x="6415379" y="5070164"/>
              <a:ext cx="193320" cy="381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09928BE-13E4-4AFC-A68D-015474A8D9E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06379" y="5061164"/>
                <a:ext cx="2109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F6C3478-33CB-47FF-955B-D3FA85996C0E}"/>
                  </a:ext>
                </a:extLst>
              </p14:cNvPr>
              <p14:cNvContentPartPr/>
              <p14:nvPr/>
            </p14:nvContentPartPr>
            <p14:xfrm>
              <a:off x="6673859" y="5214884"/>
              <a:ext cx="240840" cy="1450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F6C3478-33CB-47FF-955B-D3FA85996C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64872" y="5205884"/>
                <a:ext cx="258454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F9C4DF6-B96E-462B-8F11-C8D729CE0E53}"/>
                  </a:ext>
                </a:extLst>
              </p14:cNvPr>
              <p14:cNvContentPartPr/>
              <p14:nvPr/>
            </p14:nvContentPartPr>
            <p14:xfrm>
              <a:off x="3609539" y="5856764"/>
              <a:ext cx="16560" cy="48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F9C4DF6-B96E-462B-8F11-C8D729CE0E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00539" y="5847697"/>
                <a:ext cx="34200" cy="66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7F7C85A-006C-4DDD-A9DB-81B73D5CCE74}"/>
                  </a:ext>
                </a:extLst>
              </p14:cNvPr>
              <p14:cNvContentPartPr/>
              <p14:nvPr/>
            </p14:nvContentPartPr>
            <p14:xfrm>
              <a:off x="3593699" y="6113444"/>
              <a:ext cx="32400" cy="165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7F7C85A-006C-4DDD-A9DB-81B73D5CCE7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84798" y="6104244"/>
                <a:ext cx="49846" cy="3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861C7BB-E624-4A81-96ED-7E1C916D358C}"/>
                  </a:ext>
                </a:extLst>
              </p14:cNvPr>
              <p14:cNvContentPartPr/>
              <p14:nvPr/>
            </p14:nvContentPartPr>
            <p14:xfrm>
              <a:off x="3593699" y="6257804"/>
              <a:ext cx="48600" cy="16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861C7BB-E624-4A81-96ED-7E1C916D35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4699" y="6248604"/>
                <a:ext cx="66240" cy="34592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" descr="https://vignette.wikia.nocookie.net/disney/images/7/73/Alice_Render.png/revision/latest?cb=20170606133308">
            <a:extLst>
              <a:ext uri="{FF2B5EF4-FFF2-40B4-BE49-F238E27FC236}">
                <a16:creationId xmlns:a16="http://schemas.microsoft.com/office/drawing/2014/main" id="{092CA6F6-B924-4EFF-9F12-5F0DF552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23" y="4310264"/>
            <a:ext cx="1101356" cy="20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7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6BB0-9B64-4088-9D99-0195A2BD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4F63-45A5-4C7B-AD3E-FF0649CC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06" y="1712287"/>
            <a:ext cx="10515600" cy="4351338"/>
          </a:xfrm>
        </p:spPr>
        <p:txBody>
          <a:bodyPr/>
          <a:lstStyle/>
          <a:p>
            <a:r>
              <a:rPr lang="en-US" dirty="0"/>
              <a:t>Basis:</a:t>
            </a:r>
          </a:p>
          <a:p>
            <a:endParaRPr lang="en-US" dirty="0"/>
          </a:p>
          <a:p>
            <a:r>
              <a:rPr lang="en-US" dirty="0"/>
              <a:t>Represent by: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0D931B-866B-4328-92C0-800084599C8D}"/>
                  </a:ext>
                </a:extLst>
              </p14:cNvPr>
              <p14:cNvContentPartPr/>
              <p14:nvPr/>
            </p14:nvContentPartPr>
            <p14:xfrm>
              <a:off x="2358006" y="1716436"/>
              <a:ext cx="48600" cy="59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0D931B-866B-4328-92C0-800084599C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9006" y="1707436"/>
                <a:ext cx="6624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A92859-B5CB-49BE-862E-A5F6128D3EC3}"/>
                  </a:ext>
                </a:extLst>
              </p14:cNvPr>
              <p14:cNvContentPartPr/>
              <p14:nvPr/>
            </p14:nvContentPartPr>
            <p14:xfrm>
              <a:off x="2566446" y="1892836"/>
              <a:ext cx="578160" cy="44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A92859-B5CB-49BE-862E-A5F6128D3E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7801" y="1883836"/>
                <a:ext cx="595811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7BD0282-8883-4F05-9A4C-433F090376DC}"/>
                  </a:ext>
                </a:extLst>
              </p14:cNvPr>
              <p14:cNvContentPartPr/>
              <p14:nvPr/>
            </p14:nvContentPartPr>
            <p14:xfrm>
              <a:off x="3256206" y="1812556"/>
              <a:ext cx="257400" cy="385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7BD0282-8883-4F05-9A4C-433F090376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7566" y="1803916"/>
                <a:ext cx="2750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5FF9E1C-9F93-478A-A1FC-40A64E555502}"/>
                  </a:ext>
                </a:extLst>
              </p14:cNvPr>
              <p14:cNvContentPartPr/>
              <p14:nvPr/>
            </p14:nvContentPartPr>
            <p14:xfrm>
              <a:off x="3753726" y="2053036"/>
              <a:ext cx="32400" cy="48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5FF9E1C-9F93-478A-A1FC-40A64E5555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44726" y="2044396"/>
                <a:ext cx="500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D10CBC-AD1B-4F64-98E9-5B6B544CEB01}"/>
                  </a:ext>
                </a:extLst>
              </p14:cNvPr>
              <p14:cNvContentPartPr/>
              <p14:nvPr/>
            </p14:nvContentPartPr>
            <p14:xfrm>
              <a:off x="3978366" y="2069236"/>
              <a:ext cx="16560" cy="16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D10CBC-AD1B-4F64-98E9-5B6B544CEB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69366" y="206059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CC6FA8-7E39-41E2-815B-E5D308DF8BB2}"/>
                  </a:ext>
                </a:extLst>
              </p14:cNvPr>
              <p14:cNvContentPartPr/>
              <p14:nvPr/>
            </p14:nvContentPartPr>
            <p14:xfrm>
              <a:off x="4250886" y="2053036"/>
              <a:ext cx="16560" cy="1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CC6FA8-7E39-41E2-815B-E5D308DF8BB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42246" y="204439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3A2E0B-520B-4005-BE2B-DA5A595B7238}"/>
                  </a:ext>
                </a:extLst>
              </p14:cNvPr>
              <p14:cNvContentPartPr/>
              <p14:nvPr/>
            </p14:nvContentPartPr>
            <p14:xfrm>
              <a:off x="4507566" y="2053036"/>
              <a:ext cx="3240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3A2E0B-520B-4005-BE2B-DA5A595B72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98926" y="2044396"/>
                <a:ext cx="50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D2EFD9-E27F-4A42-9A68-0DE491781B71}"/>
                  </a:ext>
                </a:extLst>
              </p14:cNvPr>
              <p14:cNvContentPartPr/>
              <p14:nvPr/>
            </p14:nvContentPartPr>
            <p14:xfrm>
              <a:off x="4797726" y="1684396"/>
              <a:ext cx="95400" cy="54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D2EFD9-E27F-4A42-9A68-0DE491781B7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89086" y="1675396"/>
                <a:ext cx="1130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E3BA1EF-4631-45DB-86D9-38C1E5D9944B}"/>
                  </a:ext>
                </a:extLst>
              </p14:cNvPr>
              <p14:cNvContentPartPr/>
              <p14:nvPr/>
            </p14:nvContentPartPr>
            <p14:xfrm>
              <a:off x="5871246" y="1748476"/>
              <a:ext cx="241200" cy="36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E3BA1EF-4631-45DB-86D9-38C1E5D9944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2246" y="1739476"/>
                <a:ext cx="2588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E7A9B25-EDF3-4CE1-8BFF-21BE3E41C3A9}"/>
                  </a:ext>
                </a:extLst>
              </p14:cNvPr>
              <p14:cNvContentPartPr/>
              <p14:nvPr/>
            </p14:nvContentPartPr>
            <p14:xfrm>
              <a:off x="5101206" y="1796356"/>
              <a:ext cx="626040" cy="40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E7A9B25-EDF3-4CE1-8BFF-21BE3E41C3A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2566" y="1787708"/>
                <a:ext cx="643680" cy="419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1DE7DB8-073E-4C42-B161-EA721028B540}"/>
                  </a:ext>
                </a:extLst>
              </p14:cNvPr>
              <p14:cNvContentPartPr/>
              <p14:nvPr/>
            </p14:nvContentPartPr>
            <p14:xfrm>
              <a:off x="3497046" y="2758996"/>
              <a:ext cx="481680" cy="529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1DE7DB8-073E-4C42-B161-EA721028B54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88046" y="2749996"/>
                <a:ext cx="49932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919CF6C-3207-48FE-8F18-93A4ED2F458F}"/>
                  </a:ext>
                </a:extLst>
              </p14:cNvPr>
              <p14:cNvContentPartPr/>
              <p14:nvPr/>
            </p14:nvContentPartPr>
            <p14:xfrm>
              <a:off x="4106526" y="2614636"/>
              <a:ext cx="2134080" cy="642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919CF6C-3207-48FE-8F18-93A4ED2F458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97886" y="2605996"/>
                <a:ext cx="215172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7C604E1-A7FA-4B2B-AA9F-08B4B261B7BC}"/>
                  </a:ext>
                </a:extLst>
              </p14:cNvPr>
              <p14:cNvContentPartPr/>
              <p14:nvPr/>
            </p14:nvContentPartPr>
            <p14:xfrm>
              <a:off x="6400446" y="2292436"/>
              <a:ext cx="1011240" cy="948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7C604E1-A7FA-4B2B-AA9F-08B4B261B7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91806" y="2283796"/>
                <a:ext cx="102888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5E7F66A-E684-46E1-AFF4-B0DA2E0726AD}"/>
                  </a:ext>
                </a:extLst>
              </p14:cNvPr>
              <p14:cNvContentPartPr/>
              <p14:nvPr/>
            </p14:nvContentPartPr>
            <p14:xfrm>
              <a:off x="3529086" y="3833956"/>
              <a:ext cx="96480" cy="16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E7F66A-E684-46E1-AFF4-B0DA2E0726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20086" y="3824956"/>
                <a:ext cx="1141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376A37D-E966-4F82-8586-CFFC854E5B6E}"/>
                  </a:ext>
                </a:extLst>
              </p14:cNvPr>
              <p14:cNvContentPartPr/>
              <p14:nvPr/>
            </p14:nvContentPartPr>
            <p14:xfrm>
              <a:off x="3467526" y="3945196"/>
              <a:ext cx="190080" cy="33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376A37D-E966-4F82-8586-CFFC854E5B6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58886" y="3936196"/>
                <a:ext cx="207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FC81620-9494-4B5D-8213-6AB57E6ADEED}"/>
                  </a:ext>
                </a:extLst>
              </p14:cNvPr>
              <p14:cNvContentPartPr/>
              <p14:nvPr/>
            </p14:nvContentPartPr>
            <p14:xfrm>
              <a:off x="4106526" y="3673396"/>
              <a:ext cx="401400" cy="433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FC81620-9494-4B5D-8213-6AB57E6ADEE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97526" y="3664756"/>
                <a:ext cx="4190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E0437A6-8884-4E34-BE3E-5C07D7628726}"/>
                  </a:ext>
                </a:extLst>
              </p14:cNvPr>
              <p14:cNvContentPartPr/>
              <p14:nvPr/>
            </p14:nvContentPartPr>
            <p14:xfrm>
              <a:off x="4154766" y="4202956"/>
              <a:ext cx="145080" cy="321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E0437A6-8884-4E34-BE3E-5C07D762872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45766" y="4193956"/>
                <a:ext cx="162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C7F3DA1-86B7-44E7-AFCF-9F623AB17845}"/>
                  </a:ext>
                </a:extLst>
              </p14:cNvPr>
              <p14:cNvContentPartPr/>
              <p14:nvPr/>
            </p14:nvContentPartPr>
            <p14:xfrm>
              <a:off x="5310366" y="3769876"/>
              <a:ext cx="224280" cy="257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C7F3DA1-86B7-44E7-AFCF-9F623AB1784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1726" y="3760876"/>
                <a:ext cx="2419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D149A53-4EA5-4AE1-84F4-2D4BDD29A4E4}"/>
                  </a:ext>
                </a:extLst>
              </p14:cNvPr>
              <p14:cNvContentPartPr/>
              <p14:nvPr/>
            </p14:nvContentPartPr>
            <p14:xfrm>
              <a:off x="6256086" y="3608956"/>
              <a:ext cx="48600" cy="449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D149A53-4EA5-4AE1-84F4-2D4BDD29A4E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47446" y="3600316"/>
                <a:ext cx="6624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841E09C-AF6C-41F2-A782-1E23996B3525}"/>
                  </a:ext>
                </a:extLst>
              </p14:cNvPr>
              <p14:cNvContentPartPr/>
              <p14:nvPr/>
            </p14:nvContentPartPr>
            <p14:xfrm>
              <a:off x="6935406" y="3769876"/>
              <a:ext cx="187560" cy="30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841E09C-AF6C-41F2-A782-1E23996B352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26406" y="3760876"/>
                <a:ext cx="2052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8DFC679-0696-4641-A5DD-753EBF5498B5}"/>
                  </a:ext>
                </a:extLst>
              </p14:cNvPr>
              <p14:cNvContentPartPr/>
              <p14:nvPr/>
            </p14:nvContentPartPr>
            <p14:xfrm>
              <a:off x="6496926" y="3625516"/>
              <a:ext cx="289080" cy="593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8DFC679-0696-4641-A5DD-753EBF5498B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87926" y="3616521"/>
                <a:ext cx="306720" cy="611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634249F-A4E6-4B5F-B1A6-0D2F7E1B2176}"/>
                  </a:ext>
                </a:extLst>
              </p14:cNvPr>
              <p14:cNvContentPartPr/>
              <p14:nvPr/>
            </p14:nvContentPartPr>
            <p14:xfrm>
              <a:off x="5678646" y="3705436"/>
              <a:ext cx="353520" cy="365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634249F-A4E6-4B5F-B1A6-0D2F7E1B217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669997" y="3696796"/>
                <a:ext cx="371178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EB063A6-5057-499F-97D5-8A9DFD115652}"/>
                  </a:ext>
                </a:extLst>
              </p14:cNvPr>
              <p14:cNvContentPartPr/>
              <p14:nvPr/>
            </p14:nvContentPartPr>
            <p14:xfrm>
              <a:off x="4700166" y="3801556"/>
              <a:ext cx="354240" cy="4017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EB063A6-5057-499F-97D5-8A9DFD1156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91166" y="3792916"/>
                <a:ext cx="3718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1260000-C679-45C9-AC6E-935C306103A6}"/>
                  </a:ext>
                </a:extLst>
              </p14:cNvPr>
              <p14:cNvContentPartPr/>
              <p14:nvPr/>
            </p14:nvContentPartPr>
            <p14:xfrm>
              <a:off x="7299006" y="3833956"/>
              <a:ext cx="225000" cy="225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1260000-C679-45C9-AC6E-935C306103A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90006" y="3824956"/>
                <a:ext cx="2426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300170A-4B7A-445C-B593-A126DD5EDA5D}"/>
                  </a:ext>
                </a:extLst>
              </p14:cNvPr>
              <p14:cNvContentPartPr/>
              <p14:nvPr/>
            </p14:nvContentPartPr>
            <p14:xfrm>
              <a:off x="8357046" y="3657556"/>
              <a:ext cx="48960" cy="497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300170A-4B7A-445C-B593-A126DD5EDA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48406" y="3648556"/>
                <a:ext cx="666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AE68E2C-F323-439E-9DA2-5CDC52AA62E6}"/>
                  </a:ext>
                </a:extLst>
              </p14:cNvPr>
              <p14:cNvContentPartPr/>
              <p14:nvPr/>
            </p14:nvContentPartPr>
            <p14:xfrm>
              <a:off x="7796166" y="3625516"/>
              <a:ext cx="321480" cy="673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AE68E2C-F323-439E-9DA2-5CDC52AA62E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787526" y="3616521"/>
                <a:ext cx="339120" cy="691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12DE549-AB82-4D86-BAD0-BB4D63EDC524}"/>
                  </a:ext>
                </a:extLst>
              </p14:cNvPr>
              <p14:cNvContentPartPr/>
              <p14:nvPr/>
            </p14:nvContentPartPr>
            <p14:xfrm>
              <a:off x="8518326" y="3785716"/>
              <a:ext cx="818640" cy="5137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12DE549-AB82-4D86-BAD0-BB4D63EDC52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09326" y="3776716"/>
                <a:ext cx="83628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5526C73-CEF1-4DCF-A641-F478A738E424}"/>
                  </a:ext>
                </a:extLst>
              </p14:cNvPr>
              <p14:cNvContentPartPr/>
              <p14:nvPr/>
            </p14:nvContentPartPr>
            <p14:xfrm>
              <a:off x="8807766" y="1973116"/>
              <a:ext cx="416880" cy="627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5526C73-CEF1-4DCF-A641-F478A738E4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98766" y="1964116"/>
                <a:ext cx="4345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B64DC45-1CE2-4AE7-8682-34F91716ECA1}"/>
                  </a:ext>
                </a:extLst>
              </p14:cNvPr>
              <p14:cNvContentPartPr/>
              <p14:nvPr/>
            </p14:nvContentPartPr>
            <p14:xfrm>
              <a:off x="9833766" y="2550556"/>
              <a:ext cx="80640" cy="1929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B64DC45-1CE2-4AE7-8682-34F91716ECA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24766" y="2541556"/>
                <a:ext cx="982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2D18F8B-FC69-41BE-8464-EFDFA520E366}"/>
                  </a:ext>
                </a:extLst>
              </p14:cNvPr>
              <p14:cNvContentPartPr/>
              <p14:nvPr/>
            </p14:nvContentPartPr>
            <p14:xfrm>
              <a:off x="9383046" y="2180476"/>
              <a:ext cx="354960" cy="478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2D18F8B-FC69-41BE-8464-EFDFA520E36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374046" y="2171476"/>
                <a:ext cx="3726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039AAE4-4CE2-4395-A38F-B426D9174AD0}"/>
                  </a:ext>
                </a:extLst>
              </p14:cNvPr>
              <p14:cNvContentPartPr/>
              <p14:nvPr/>
            </p14:nvContentPartPr>
            <p14:xfrm>
              <a:off x="10154526" y="1908676"/>
              <a:ext cx="48600" cy="6408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039AAE4-4CE2-4395-A38F-B426D9174AD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145526" y="1900036"/>
                <a:ext cx="6624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3558561-1444-4826-ACDC-9D103604871E}"/>
                  </a:ext>
                </a:extLst>
              </p14:cNvPr>
              <p14:cNvContentPartPr/>
              <p14:nvPr/>
            </p14:nvContentPartPr>
            <p14:xfrm>
              <a:off x="11068926" y="1731556"/>
              <a:ext cx="626040" cy="9478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3558561-1444-4826-ACDC-9D103604871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059926" y="1722556"/>
                <a:ext cx="64368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7861B0B-53C7-43BC-8D92-4AB7394A83AB}"/>
                  </a:ext>
                </a:extLst>
              </p14:cNvPr>
              <p14:cNvContentPartPr/>
              <p14:nvPr/>
            </p14:nvContentPartPr>
            <p14:xfrm>
              <a:off x="10347126" y="1861156"/>
              <a:ext cx="497520" cy="7376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7861B0B-53C7-43BC-8D92-4AB7394A83A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338126" y="1852516"/>
                <a:ext cx="51516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134F714-EAB2-46F7-BF56-70F89FE961C8}"/>
                  </a:ext>
                </a:extLst>
              </p14:cNvPr>
              <p14:cNvContentPartPr/>
              <p14:nvPr/>
            </p14:nvContentPartPr>
            <p14:xfrm>
              <a:off x="913686" y="5069116"/>
              <a:ext cx="451080" cy="9630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134F714-EAB2-46F7-BF56-70F89FE961C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05046" y="5060476"/>
                <a:ext cx="468720" cy="9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5D609BB-46F2-43DA-B5DA-60D0AF390A4A}"/>
                  </a:ext>
                </a:extLst>
              </p14:cNvPr>
              <p14:cNvContentPartPr/>
              <p14:nvPr/>
            </p14:nvContentPartPr>
            <p14:xfrm>
              <a:off x="1668246" y="5261716"/>
              <a:ext cx="240840" cy="806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5D609BB-46F2-43DA-B5DA-60D0AF390A4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59246" y="5252716"/>
                <a:ext cx="2584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0DB5039-CE86-4713-A6D9-A48DA7A8D87E}"/>
                  </a:ext>
                </a:extLst>
              </p14:cNvPr>
              <p14:cNvContentPartPr/>
              <p14:nvPr/>
            </p14:nvContentPartPr>
            <p14:xfrm>
              <a:off x="1702806" y="5438116"/>
              <a:ext cx="206280" cy="49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0DB5039-CE86-4713-A6D9-A48DA7A8D87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694166" y="5429116"/>
                <a:ext cx="223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550F5AB-7064-4E0C-AE35-6820DE2E9243}"/>
                  </a:ext>
                </a:extLst>
              </p14:cNvPr>
              <p14:cNvContentPartPr/>
              <p14:nvPr/>
            </p14:nvContentPartPr>
            <p14:xfrm>
              <a:off x="2358726" y="4940596"/>
              <a:ext cx="673200" cy="996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550F5AB-7064-4E0C-AE35-6820DE2E924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49731" y="4931956"/>
                <a:ext cx="690831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ADC42FA-74F3-4002-B275-A15088A07BA2}"/>
                  </a:ext>
                </a:extLst>
              </p14:cNvPr>
              <p14:cNvContentPartPr/>
              <p14:nvPr/>
            </p14:nvContentPartPr>
            <p14:xfrm>
              <a:off x="4459326" y="4908556"/>
              <a:ext cx="50040" cy="734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ADC42FA-74F3-4002-B275-A15088A07BA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450686" y="4899916"/>
                <a:ext cx="6768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AE21E7E-7767-4AE9-827E-7304266D8E3B}"/>
                  </a:ext>
                </a:extLst>
              </p14:cNvPr>
              <p14:cNvContentPartPr/>
              <p14:nvPr/>
            </p14:nvContentPartPr>
            <p14:xfrm>
              <a:off x="6270486" y="4924756"/>
              <a:ext cx="451440" cy="8935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AE21E7E-7767-4AE9-827E-7304266D8E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261839" y="4915756"/>
                <a:ext cx="469094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CD8A4C4-04B2-4F0B-A8E6-1D7B65BCB199}"/>
                  </a:ext>
                </a:extLst>
              </p14:cNvPr>
              <p14:cNvContentPartPr/>
              <p14:nvPr/>
            </p14:nvContentPartPr>
            <p14:xfrm>
              <a:off x="5389926" y="5165236"/>
              <a:ext cx="674280" cy="417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CD8A4C4-04B2-4F0B-A8E6-1D7B65BCB19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81286" y="5156596"/>
                <a:ext cx="6919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9BAC0FE-7EC0-4B5D-AFB7-06981CCFFAEB}"/>
                  </a:ext>
                </a:extLst>
              </p14:cNvPr>
              <p14:cNvContentPartPr/>
              <p14:nvPr/>
            </p14:nvContentPartPr>
            <p14:xfrm>
              <a:off x="4731486" y="5005036"/>
              <a:ext cx="385920" cy="834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9BAC0FE-7EC0-4B5D-AFB7-06981CCFFAE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22494" y="4996036"/>
                <a:ext cx="403544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141913A-F7A8-44E6-970D-383BCBBB3DCD}"/>
                  </a:ext>
                </a:extLst>
              </p14:cNvPr>
              <p14:cNvContentPartPr/>
              <p14:nvPr/>
            </p14:nvContentPartPr>
            <p14:xfrm>
              <a:off x="3575526" y="5228596"/>
              <a:ext cx="483840" cy="514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141913A-F7A8-44E6-970D-383BCBBB3DC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566886" y="5219602"/>
                <a:ext cx="501480" cy="532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43D1EF7-6F48-407F-8B40-2C2607AD2F4E}"/>
                  </a:ext>
                </a:extLst>
              </p14:cNvPr>
              <p14:cNvContentPartPr/>
              <p14:nvPr/>
            </p14:nvContentPartPr>
            <p14:xfrm>
              <a:off x="7010286" y="4785796"/>
              <a:ext cx="144720" cy="8290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43D1EF7-6F48-407F-8B40-2C2607AD2F4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01286" y="4776796"/>
                <a:ext cx="16236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B265751-54E2-4408-9B32-B7852D26D22F}"/>
                  </a:ext>
                </a:extLst>
              </p14:cNvPr>
              <p14:cNvContentPartPr/>
              <p14:nvPr/>
            </p14:nvContentPartPr>
            <p14:xfrm>
              <a:off x="2550966" y="6336316"/>
              <a:ext cx="304920" cy="2250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B265751-54E2-4408-9B32-B7852D26D22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541966" y="6327676"/>
                <a:ext cx="3225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4E75828-D5B4-463D-8163-91804E785EFF}"/>
                  </a:ext>
                </a:extLst>
              </p14:cNvPr>
              <p14:cNvContentPartPr/>
              <p14:nvPr/>
            </p14:nvContentPartPr>
            <p14:xfrm>
              <a:off x="3577326" y="6320476"/>
              <a:ext cx="48600" cy="161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4E75828-D5B4-463D-8163-91804E785EF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68326" y="6311476"/>
                <a:ext cx="662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DACA53E-6E6C-4FD8-A57A-123D93F6CE1C}"/>
                  </a:ext>
                </a:extLst>
              </p14:cNvPr>
              <p14:cNvContentPartPr/>
              <p14:nvPr/>
            </p14:nvContentPartPr>
            <p14:xfrm>
              <a:off x="4186806" y="6223276"/>
              <a:ext cx="226440" cy="418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DACA53E-6E6C-4FD8-A57A-123D93F6CE1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78166" y="6214636"/>
                <a:ext cx="24408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E6585B9-C4A5-4EE1-B946-74CD6118D2F2}"/>
                  </a:ext>
                </a:extLst>
              </p14:cNvPr>
              <p14:cNvContentPartPr/>
              <p14:nvPr/>
            </p14:nvContentPartPr>
            <p14:xfrm>
              <a:off x="5149446" y="6133276"/>
              <a:ext cx="369360" cy="4122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E6585B9-C4A5-4EE1-B946-74CD6118D2F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40446" y="6124276"/>
                <a:ext cx="3870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9AE19EB-5440-4C10-86E9-8A03BBB26890}"/>
                  </a:ext>
                </a:extLst>
              </p14:cNvPr>
              <p14:cNvContentPartPr/>
              <p14:nvPr/>
            </p14:nvContentPartPr>
            <p14:xfrm>
              <a:off x="4539606" y="6223996"/>
              <a:ext cx="465840" cy="3816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9AE19EB-5440-4C10-86E9-8A03BBB2689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30959" y="6215348"/>
                <a:ext cx="483494" cy="39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06B538C-9E72-4166-9FE6-C7D90A8610DD}"/>
                  </a:ext>
                </a:extLst>
              </p14:cNvPr>
              <p14:cNvContentPartPr/>
              <p14:nvPr/>
            </p14:nvContentPartPr>
            <p14:xfrm>
              <a:off x="2999526" y="6223996"/>
              <a:ext cx="449640" cy="3380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06B538C-9E72-4166-9FE6-C7D90A8610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90886" y="6215356"/>
                <a:ext cx="4672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A3394A2-BA98-4BB0-9431-EDCBA9AB5563}"/>
                  </a:ext>
                </a:extLst>
              </p14:cNvPr>
              <p14:cNvContentPartPr/>
              <p14:nvPr/>
            </p14:nvContentPartPr>
            <p14:xfrm>
              <a:off x="1860846" y="6272236"/>
              <a:ext cx="574920" cy="2894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A3394A2-BA98-4BB0-9431-EDCBA9AB556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51852" y="6263236"/>
                <a:ext cx="592549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033E2CB-712E-4BF5-AF82-63BB37366C67}"/>
                  </a:ext>
                </a:extLst>
              </p14:cNvPr>
              <p14:cNvContentPartPr/>
              <p14:nvPr/>
            </p14:nvContentPartPr>
            <p14:xfrm>
              <a:off x="448926" y="6272236"/>
              <a:ext cx="1187640" cy="4122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033E2CB-712E-4BF5-AF82-63BB37366C6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0286" y="6263604"/>
                <a:ext cx="1205280" cy="42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EAAC495-EEC1-44C2-88CD-734BCFD21B5F}"/>
                  </a:ext>
                </a:extLst>
              </p14:cNvPr>
              <p14:cNvContentPartPr/>
              <p14:nvPr/>
            </p14:nvContentPartPr>
            <p14:xfrm>
              <a:off x="9032406" y="6320476"/>
              <a:ext cx="47880" cy="1767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EAAC495-EEC1-44C2-88CD-734BCFD21B5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23406" y="6311476"/>
                <a:ext cx="655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0463BA3-68D6-41A8-AC8B-F7E4938D1FA9}"/>
                  </a:ext>
                </a:extLst>
              </p14:cNvPr>
              <p14:cNvContentPartPr/>
              <p14:nvPr/>
            </p14:nvContentPartPr>
            <p14:xfrm>
              <a:off x="8999286" y="6144076"/>
              <a:ext cx="48600" cy="324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0463BA3-68D6-41A8-AC8B-F7E4938D1FA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990646" y="6135076"/>
                <a:ext cx="662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0AFE009-23C9-43D5-AF94-3AE6CC51F3CD}"/>
                  </a:ext>
                </a:extLst>
              </p14:cNvPr>
              <p14:cNvContentPartPr/>
              <p14:nvPr/>
            </p14:nvContentPartPr>
            <p14:xfrm>
              <a:off x="7282806" y="6229396"/>
              <a:ext cx="1460520" cy="2988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0AFE009-23C9-43D5-AF94-3AE6CC51F3C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273806" y="6220756"/>
                <a:ext cx="147816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E24E45E-84EE-43D2-96B1-68F8A69682C5}"/>
                  </a:ext>
                </a:extLst>
              </p14:cNvPr>
              <p14:cNvContentPartPr/>
              <p14:nvPr/>
            </p14:nvContentPartPr>
            <p14:xfrm>
              <a:off x="6031806" y="6144076"/>
              <a:ext cx="1010880" cy="3988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E24E45E-84EE-43D2-96B1-68F8A69682C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022806" y="6135076"/>
                <a:ext cx="10285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572202-B64C-4D1E-9E2C-355C749AFAC5}"/>
                  </a:ext>
                </a:extLst>
              </p14:cNvPr>
              <p14:cNvContentPartPr/>
              <p14:nvPr/>
            </p14:nvContentPartPr>
            <p14:xfrm>
              <a:off x="6833507" y="2955279"/>
              <a:ext cx="9360" cy="151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572202-B64C-4D1E-9E2C-355C749AFAC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824507" y="2946639"/>
                <a:ext cx="270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4D2A71-79DE-4961-A698-174072C77EEA}"/>
                  </a:ext>
                </a:extLst>
              </p14:cNvPr>
              <p14:cNvContentPartPr/>
              <p14:nvPr/>
            </p14:nvContentPartPr>
            <p14:xfrm>
              <a:off x="6852227" y="2873559"/>
              <a:ext cx="14040" cy="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4D2A71-79DE-4961-A698-174072C77EE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843587" y="2864919"/>
                <a:ext cx="3168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584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DF1B-3B05-4CEA-A1AB-7A084493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B182BC-94D9-4705-BE04-4F11E96E5368}"/>
                  </a:ext>
                </a:extLst>
              </p14:cNvPr>
              <p14:cNvContentPartPr/>
              <p14:nvPr/>
            </p14:nvContentPartPr>
            <p14:xfrm>
              <a:off x="2887206" y="2181196"/>
              <a:ext cx="465840" cy="1188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B182BC-94D9-4705-BE04-4F11E96E53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8206" y="2172196"/>
                <a:ext cx="483480" cy="12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8198B04-9487-4E9C-98AC-7140880C7C27}"/>
                  </a:ext>
                </a:extLst>
              </p14:cNvPr>
              <p14:cNvContentPartPr/>
              <p14:nvPr/>
            </p14:nvContentPartPr>
            <p14:xfrm>
              <a:off x="2502366" y="2422036"/>
              <a:ext cx="192600" cy="160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8198B04-9487-4E9C-98AC-7140880C7C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3742" y="2413396"/>
                <a:ext cx="210207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1F7DAC7-45CC-428C-B5B7-6F4DBD86B859}"/>
                  </a:ext>
                </a:extLst>
              </p14:cNvPr>
              <p14:cNvContentPartPr/>
              <p14:nvPr/>
            </p14:nvContentPartPr>
            <p14:xfrm>
              <a:off x="1812246" y="2245636"/>
              <a:ext cx="401760" cy="626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1F7DAC7-45CC-428C-B5B7-6F4DBD86B8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3606" y="2236996"/>
                <a:ext cx="4194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9190DFF-384D-4AE1-AD71-401EAE1E5C1D}"/>
                  </a:ext>
                </a:extLst>
              </p14:cNvPr>
              <p14:cNvContentPartPr/>
              <p14:nvPr/>
            </p14:nvContentPartPr>
            <p14:xfrm>
              <a:off x="883086" y="1924876"/>
              <a:ext cx="587520" cy="626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9190DFF-384D-4AE1-AD71-401EAE1E5C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4446" y="1915876"/>
                <a:ext cx="60516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2648981-8CCB-406F-B58B-50D0331B6C31}"/>
                  </a:ext>
                </a:extLst>
              </p14:cNvPr>
              <p14:cNvContentPartPr/>
              <p14:nvPr/>
            </p14:nvContentPartPr>
            <p14:xfrm>
              <a:off x="3544926" y="2213596"/>
              <a:ext cx="64800" cy="353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2648981-8CCB-406F-B58B-50D0331B6C3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6286" y="2204956"/>
                <a:ext cx="824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B1FCEB-84CB-4340-BC12-8BBFC79B872E}"/>
                  </a:ext>
                </a:extLst>
              </p14:cNvPr>
              <p14:cNvContentPartPr/>
              <p14:nvPr/>
            </p14:nvContentPartPr>
            <p14:xfrm>
              <a:off x="3784326" y="2229796"/>
              <a:ext cx="253080" cy="30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B1FCEB-84CB-4340-BC12-8BBFC79B87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75686" y="2220796"/>
                <a:ext cx="2707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529A3B1-9660-4A06-AD74-54EC68AB4825}"/>
                  </a:ext>
                </a:extLst>
              </p14:cNvPr>
              <p14:cNvContentPartPr/>
              <p14:nvPr/>
            </p14:nvContentPartPr>
            <p14:xfrm>
              <a:off x="4170606" y="2213596"/>
              <a:ext cx="222120" cy="321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529A3B1-9660-4A06-AD74-54EC68AB48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61966" y="2204956"/>
                <a:ext cx="2397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706519-FF47-4F94-A9BE-13C8535196FA}"/>
                  </a:ext>
                </a:extLst>
              </p14:cNvPr>
              <p14:cNvContentPartPr/>
              <p14:nvPr/>
            </p14:nvContentPartPr>
            <p14:xfrm>
              <a:off x="3561126" y="2903356"/>
              <a:ext cx="63720" cy="449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706519-FF47-4F94-A9BE-13C8535196F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52486" y="2894716"/>
                <a:ext cx="813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B47F83F-A1EB-400C-9261-3ED421A050D9}"/>
                  </a:ext>
                </a:extLst>
              </p14:cNvPr>
              <p14:cNvContentPartPr/>
              <p14:nvPr/>
            </p14:nvContentPartPr>
            <p14:xfrm>
              <a:off x="5437446" y="2197756"/>
              <a:ext cx="658800" cy="398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B47F83F-A1EB-400C-9261-3ED421A050D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28446" y="2188756"/>
                <a:ext cx="6764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74E5FF-4E85-43BE-B4BF-C166B7747FD5}"/>
                  </a:ext>
                </a:extLst>
              </p14:cNvPr>
              <p14:cNvContentPartPr/>
              <p14:nvPr/>
            </p14:nvContentPartPr>
            <p14:xfrm>
              <a:off x="3898086" y="2870956"/>
              <a:ext cx="592920" cy="402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74E5FF-4E85-43BE-B4BF-C166B7747FD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89091" y="2862316"/>
                <a:ext cx="610549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D58138-16E6-4675-9272-A288174A71B3}"/>
                  </a:ext>
                </a:extLst>
              </p14:cNvPr>
              <p14:cNvContentPartPr/>
              <p14:nvPr/>
            </p14:nvContentPartPr>
            <p14:xfrm>
              <a:off x="6582606" y="2037196"/>
              <a:ext cx="283320" cy="450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D58138-16E6-4675-9272-A288174A71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73966" y="2028196"/>
                <a:ext cx="3009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0F90969-8F58-46C4-B7C4-9AF65707CA63}"/>
                  </a:ext>
                </a:extLst>
              </p14:cNvPr>
              <p14:cNvContentPartPr/>
              <p14:nvPr/>
            </p14:nvContentPartPr>
            <p14:xfrm>
              <a:off x="6432126" y="2839276"/>
              <a:ext cx="353880" cy="400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0F90969-8F58-46C4-B7C4-9AF65707CA6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23486" y="2830276"/>
                <a:ext cx="3715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DE4E30-36A5-4CBF-9F20-B6FE2081C506}"/>
                  </a:ext>
                </a:extLst>
              </p14:cNvPr>
              <p14:cNvContentPartPr/>
              <p14:nvPr/>
            </p14:nvContentPartPr>
            <p14:xfrm>
              <a:off x="2101326" y="4282876"/>
              <a:ext cx="1107360" cy="530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DE4E30-36A5-4CBF-9F20-B6FE2081C50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2326" y="4273876"/>
                <a:ext cx="112500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84E4A09-2ADD-4D35-AC35-D0C582D71794}"/>
                  </a:ext>
                </a:extLst>
              </p14:cNvPr>
              <p14:cNvContentPartPr/>
              <p14:nvPr/>
            </p14:nvContentPartPr>
            <p14:xfrm>
              <a:off x="882006" y="4089916"/>
              <a:ext cx="721440" cy="653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84E4A09-2ADD-4D35-AC35-D0C582D7179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3366" y="4080916"/>
                <a:ext cx="73908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F8829E-12BF-45CF-B9F7-722D4270C7B6}"/>
                  </a:ext>
                </a:extLst>
              </p14:cNvPr>
              <p14:cNvContentPartPr/>
              <p14:nvPr/>
            </p14:nvContentPartPr>
            <p14:xfrm>
              <a:off x="5406126" y="2950516"/>
              <a:ext cx="673920" cy="483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F8829E-12BF-45CF-B9F7-722D4270C7B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97131" y="2941516"/>
                <a:ext cx="691551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100B46C-B9A6-40B6-A6A4-A2164C3D5613}"/>
                  </a:ext>
                </a:extLst>
              </p14:cNvPr>
              <p14:cNvContentPartPr/>
              <p14:nvPr/>
            </p14:nvContentPartPr>
            <p14:xfrm>
              <a:off x="6801846" y="4026556"/>
              <a:ext cx="353160" cy="417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100B46C-B9A6-40B6-A6A4-A2164C3D561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92846" y="4017556"/>
                <a:ext cx="37080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6CE261-2087-4786-A6AD-C9C94435F809}"/>
                  </a:ext>
                </a:extLst>
              </p14:cNvPr>
              <p14:cNvContentPartPr/>
              <p14:nvPr/>
            </p14:nvContentPartPr>
            <p14:xfrm>
              <a:off x="5918046" y="4202596"/>
              <a:ext cx="659520" cy="417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6CE261-2087-4786-A6AD-C9C94435F80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09046" y="4193596"/>
                <a:ext cx="6771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C277BAC-B3C3-4DF2-A463-AAB2F4951B3C}"/>
                  </a:ext>
                </a:extLst>
              </p14:cNvPr>
              <p14:cNvContentPartPr/>
              <p14:nvPr/>
            </p14:nvContentPartPr>
            <p14:xfrm>
              <a:off x="6864846" y="4971556"/>
              <a:ext cx="307080" cy="338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C277BAC-B3C3-4DF2-A463-AAB2F4951B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56206" y="4962916"/>
                <a:ext cx="3247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0A031BA-9E33-4CB8-82BF-A2A60A0A4126}"/>
                  </a:ext>
                </a:extLst>
              </p14:cNvPr>
              <p14:cNvContentPartPr/>
              <p14:nvPr/>
            </p14:nvContentPartPr>
            <p14:xfrm>
              <a:off x="5597646" y="5005036"/>
              <a:ext cx="739080" cy="305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0A031BA-9E33-4CB8-82BF-A2A60A0A412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89006" y="4996036"/>
                <a:ext cx="7567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171C05D-576A-4C59-9856-0661E98D6142}"/>
                  </a:ext>
                </a:extLst>
              </p14:cNvPr>
              <p14:cNvContentPartPr/>
              <p14:nvPr/>
            </p14:nvContentPartPr>
            <p14:xfrm>
              <a:off x="3496326" y="4186756"/>
              <a:ext cx="1878120" cy="1299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171C05D-576A-4C59-9856-0661E98D614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684" y="4178114"/>
                <a:ext cx="1895763" cy="131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AA6C44F-E5AB-4EA0-9DA8-435ED70FAF1A}"/>
                  </a:ext>
                </a:extLst>
              </p14:cNvPr>
              <p14:cNvContentPartPr/>
              <p14:nvPr/>
            </p14:nvContentPartPr>
            <p14:xfrm>
              <a:off x="8405646" y="1812556"/>
              <a:ext cx="34200" cy="497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AA6C44F-E5AB-4EA0-9DA8-435ED70FAF1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97006" y="1803916"/>
                <a:ext cx="5184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43123B6-EC51-4478-B36A-DBA65680D30F}"/>
                  </a:ext>
                </a:extLst>
              </p14:cNvPr>
              <p14:cNvContentPartPr/>
              <p14:nvPr/>
            </p14:nvContentPartPr>
            <p14:xfrm>
              <a:off x="10234806" y="1844596"/>
              <a:ext cx="48600" cy="4176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43123B6-EC51-4478-B36A-DBA65680D3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25806" y="1835956"/>
                <a:ext cx="662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008E65D-C04A-49AB-A7EB-59B01107C216}"/>
                  </a:ext>
                </a:extLst>
              </p14:cNvPr>
              <p14:cNvContentPartPr/>
              <p14:nvPr/>
            </p14:nvContentPartPr>
            <p14:xfrm>
              <a:off x="9384126" y="1956916"/>
              <a:ext cx="706680" cy="321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008E65D-C04A-49AB-A7EB-59B01107C21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375486" y="1948276"/>
                <a:ext cx="7243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C5F1E84-789E-450A-BC67-2BE5075647DA}"/>
                  </a:ext>
                </a:extLst>
              </p14:cNvPr>
              <p14:cNvContentPartPr/>
              <p14:nvPr/>
            </p14:nvContentPartPr>
            <p14:xfrm>
              <a:off x="8709846" y="1941076"/>
              <a:ext cx="546840" cy="353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C5F1E84-789E-450A-BC67-2BE5075647D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01200" y="1932076"/>
                <a:ext cx="564492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5FE723F-55F5-40C0-B9F1-096B55CA10F3}"/>
                  </a:ext>
                </a:extLst>
              </p14:cNvPr>
              <p14:cNvContentPartPr/>
              <p14:nvPr/>
            </p14:nvContentPartPr>
            <p14:xfrm>
              <a:off x="8325726" y="5389876"/>
              <a:ext cx="225000" cy="80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5FE723F-55F5-40C0-B9F1-096B55CA10F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16726" y="5381236"/>
                <a:ext cx="2426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98562F2-9F26-47BC-95ED-FC453D66A474}"/>
                  </a:ext>
                </a:extLst>
              </p14:cNvPr>
              <p14:cNvContentPartPr/>
              <p14:nvPr/>
            </p14:nvContentPartPr>
            <p14:xfrm>
              <a:off x="8807046" y="5245516"/>
              <a:ext cx="49320" cy="449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98562F2-9F26-47BC-95ED-FC453D66A47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98046" y="5236876"/>
                <a:ext cx="669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035CE58-F514-41F9-B53B-11A3CE0F8B8B}"/>
                  </a:ext>
                </a:extLst>
              </p14:cNvPr>
              <p14:cNvContentPartPr/>
              <p14:nvPr/>
            </p14:nvContentPartPr>
            <p14:xfrm>
              <a:off x="9015486" y="5325796"/>
              <a:ext cx="578160" cy="338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035CE58-F514-41F9-B53B-11A3CE0F8B8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006486" y="5317156"/>
                <a:ext cx="59580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5EE1130-E045-4909-A09B-2BC3F19255FA}"/>
                  </a:ext>
                </a:extLst>
              </p14:cNvPr>
              <p14:cNvContentPartPr/>
              <p14:nvPr/>
            </p14:nvContentPartPr>
            <p14:xfrm>
              <a:off x="9817566" y="5421916"/>
              <a:ext cx="158040" cy="32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5EE1130-E045-4909-A09B-2BC3F19255F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808926" y="5413276"/>
                <a:ext cx="175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FD7EAF8-CC17-45C5-B034-F7E424FE0C65}"/>
                  </a:ext>
                </a:extLst>
              </p14:cNvPr>
              <p14:cNvContentPartPr/>
              <p14:nvPr/>
            </p14:nvContentPartPr>
            <p14:xfrm>
              <a:off x="10731966" y="5197636"/>
              <a:ext cx="80640" cy="4014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FD7EAF8-CC17-45C5-B034-F7E424FE0C6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723326" y="5188636"/>
                <a:ext cx="9828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612E5F6-0889-4A87-8972-56E4567CBBBD}"/>
                  </a:ext>
                </a:extLst>
              </p14:cNvPr>
              <p14:cNvContentPartPr/>
              <p14:nvPr/>
            </p14:nvContentPartPr>
            <p14:xfrm>
              <a:off x="10090086" y="5261716"/>
              <a:ext cx="529920" cy="353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612E5F6-0889-4A87-8972-56E4567CBBB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081446" y="5252716"/>
                <a:ext cx="5475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E6449EA-F0DE-43E8-B693-4D2325A1D73D}"/>
                  </a:ext>
                </a:extLst>
              </p14:cNvPr>
              <p14:cNvContentPartPr/>
              <p14:nvPr/>
            </p14:nvContentPartPr>
            <p14:xfrm>
              <a:off x="10587606" y="1988956"/>
              <a:ext cx="14472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E6449EA-F0DE-43E8-B693-4D2325A1D73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578966" y="1980316"/>
                <a:ext cx="162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9F0B35A-43C9-44FC-BCA4-AAE6ADE6B39C}"/>
                  </a:ext>
                </a:extLst>
              </p14:cNvPr>
              <p14:cNvContentPartPr/>
              <p14:nvPr/>
            </p14:nvContentPartPr>
            <p14:xfrm>
              <a:off x="10635846" y="2085436"/>
              <a:ext cx="128520" cy="16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9F0B35A-43C9-44FC-BCA4-AAE6ADE6B39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626846" y="2076436"/>
                <a:ext cx="1461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B6B1E91-68C6-4711-95FF-805B7C83CEC3}"/>
                  </a:ext>
                </a:extLst>
              </p14:cNvPr>
              <p14:cNvContentPartPr/>
              <p14:nvPr/>
            </p14:nvContentPartPr>
            <p14:xfrm>
              <a:off x="7940526" y="5646556"/>
              <a:ext cx="6444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B6B1E91-68C6-4711-95FF-805B7C83CEC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31886" y="5637916"/>
                <a:ext cx="82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4B76710-DA48-4110-9B45-E68424688CC2}"/>
                  </a:ext>
                </a:extLst>
              </p14:cNvPr>
              <p14:cNvContentPartPr/>
              <p14:nvPr/>
            </p14:nvContentPartPr>
            <p14:xfrm>
              <a:off x="7956726" y="5743036"/>
              <a:ext cx="96480" cy="32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4B76710-DA48-4110-9B45-E68424688CC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947726" y="5734036"/>
                <a:ext cx="114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8ED74BC-009C-42C9-8421-A0841C9EC324}"/>
                  </a:ext>
                </a:extLst>
              </p14:cNvPr>
              <p14:cNvContentPartPr/>
              <p14:nvPr/>
            </p14:nvContentPartPr>
            <p14:xfrm>
              <a:off x="8148966" y="2854036"/>
              <a:ext cx="754560" cy="2135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8ED74BC-009C-42C9-8421-A0841C9EC32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39966" y="2845036"/>
                <a:ext cx="772200" cy="21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3069F42-A5DD-4E1D-9208-8BD4347AD16C}"/>
                  </a:ext>
                </a:extLst>
              </p14:cNvPr>
              <p14:cNvContentPartPr/>
              <p14:nvPr/>
            </p14:nvContentPartPr>
            <p14:xfrm>
              <a:off x="9111606" y="2890036"/>
              <a:ext cx="81720" cy="5270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3069F42-A5DD-4E1D-9208-8BD4347AD1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02966" y="2881396"/>
                <a:ext cx="9936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3F10475-5FC7-4141-B96D-B9F222595F94}"/>
                  </a:ext>
                </a:extLst>
              </p14:cNvPr>
              <p14:cNvContentPartPr/>
              <p14:nvPr/>
            </p14:nvContentPartPr>
            <p14:xfrm>
              <a:off x="9111606" y="4074436"/>
              <a:ext cx="401400" cy="5306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3F10475-5FC7-4141-B96D-B9F222595F9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102966" y="4065796"/>
                <a:ext cx="41904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46E048B-D04E-4BAB-A606-65FA7F519B02}"/>
                  </a:ext>
                </a:extLst>
              </p14:cNvPr>
              <p14:cNvContentPartPr/>
              <p14:nvPr/>
            </p14:nvContentPartPr>
            <p14:xfrm>
              <a:off x="9961926" y="2582596"/>
              <a:ext cx="1059120" cy="22464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46E048B-D04E-4BAB-A606-65FA7F519B0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953286" y="2573596"/>
                <a:ext cx="1076760" cy="22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91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67AE-7F7A-4B84-93CF-131BCF49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A68BF-06E0-411F-A362-9978F9B4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3CEF5E-6F33-4C90-9749-C71579990CF5}"/>
                  </a:ext>
                </a:extLst>
              </p14:cNvPr>
              <p14:cNvContentPartPr/>
              <p14:nvPr/>
            </p14:nvContentPartPr>
            <p14:xfrm>
              <a:off x="2550606" y="2646676"/>
              <a:ext cx="138960" cy="16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3CEF5E-6F33-4C90-9749-C71579990C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1606" y="2638036"/>
                <a:ext cx="156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4256E1-0736-438B-A432-351C096D94FC}"/>
                  </a:ext>
                </a:extLst>
              </p14:cNvPr>
              <p14:cNvContentPartPr/>
              <p14:nvPr/>
            </p14:nvContentPartPr>
            <p14:xfrm>
              <a:off x="2598486" y="2775196"/>
              <a:ext cx="128520" cy="48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4256E1-0736-438B-A432-351C096D94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9846" y="2766196"/>
                <a:ext cx="1461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5303A3-7F8B-4AB9-840D-F3A2D659A16D}"/>
                  </a:ext>
                </a:extLst>
              </p14:cNvPr>
              <p14:cNvContentPartPr/>
              <p14:nvPr/>
            </p14:nvContentPartPr>
            <p14:xfrm>
              <a:off x="2967126" y="2406196"/>
              <a:ext cx="546120" cy="1894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5303A3-7F8B-4AB9-840D-F3A2D659A1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8486" y="2397196"/>
                <a:ext cx="563760" cy="19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3072CB-213D-4933-9572-5614AFF89E44}"/>
                  </a:ext>
                </a:extLst>
              </p14:cNvPr>
              <p14:cNvContentPartPr/>
              <p14:nvPr/>
            </p14:nvContentPartPr>
            <p14:xfrm>
              <a:off x="3785766" y="2348956"/>
              <a:ext cx="48600" cy="36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3072CB-213D-4933-9572-5614AFF89E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6766" y="2340316"/>
                <a:ext cx="662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8EA1C6B-D8E8-4164-9AAE-6D8F02A0644E}"/>
                  </a:ext>
                </a:extLst>
              </p14:cNvPr>
              <p14:cNvContentPartPr/>
              <p14:nvPr/>
            </p14:nvContentPartPr>
            <p14:xfrm>
              <a:off x="3993126" y="2486476"/>
              <a:ext cx="274320" cy="273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8EA1C6B-D8E8-4164-9AAE-6D8F02A064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4126" y="2477476"/>
                <a:ext cx="29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9C2A0C-2E69-463D-81E1-DA4108D89170}"/>
                  </a:ext>
                </a:extLst>
              </p14:cNvPr>
              <p14:cNvContentPartPr/>
              <p14:nvPr/>
            </p14:nvContentPartPr>
            <p14:xfrm>
              <a:off x="4443486" y="2518516"/>
              <a:ext cx="225000" cy="353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9C2A0C-2E69-463D-81E1-DA4108D8917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34486" y="2509516"/>
                <a:ext cx="2426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0949C6-2934-4DD9-8C9A-3D5034FF9C1B}"/>
                  </a:ext>
                </a:extLst>
              </p14:cNvPr>
              <p14:cNvContentPartPr/>
              <p14:nvPr/>
            </p14:nvContentPartPr>
            <p14:xfrm>
              <a:off x="3753726" y="3480796"/>
              <a:ext cx="64440" cy="417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0949C6-2934-4DD9-8C9A-3D5034FF9C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44726" y="3472156"/>
                <a:ext cx="820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FD7880F-F3F4-4F74-9B4A-C7CC8EE5FF3F}"/>
                  </a:ext>
                </a:extLst>
              </p14:cNvPr>
              <p14:cNvContentPartPr/>
              <p14:nvPr/>
            </p14:nvContentPartPr>
            <p14:xfrm>
              <a:off x="4475526" y="3513196"/>
              <a:ext cx="225000" cy="289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FD7880F-F3F4-4F74-9B4A-C7CC8EE5FF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66886" y="3504196"/>
                <a:ext cx="2426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BA7653E-B9F0-456B-9CF0-15F306F0B17C}"/>
                  </a:ext>
                </a:extLst>
              </p14:cNvPr>
              <p14:cNvContentPartPr/>
              <p14:nvPr/>
            </p14:nvContentPartPr>
            <p14:xfrm>
              <a:off x="3994206" y="3496996"/>
              <a:ext cx="321480" cy="433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BA7653E-B9F0-456B-9CF0-15F306F0B1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5556" y="3488356"/>
                <a:ext cx="3391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E2FA4-AA7E-4A87-B6D6-7151C94A2465}"/>
                  </a:ext>
                </a:extLst>
              </p14:cNvPr>
              <p14:cNvContentPartPr/>
              <p14:nvPr/>
            </p14:nvContentPartPr>
            <p14:xfrm>
              <a:off x="1876686" y="2357956"/>
              <a:ext cx="482400" cy="75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E2FA4-AA7E-4A87-B6D6-7151C94A24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68046" y="2348960"/>
                <a:ext cx="500040" cy="772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ED2AAEC-1729-431C-BD28-D37BDB96D2B1}"/>
                  </a:ext>
                </a:extLst>
              </p14:cNvPr>
              <p14:cNvContentPartPr/>
              <p14:nvPr/>
            </p14:nvContentPartPr>
            <p14:xfrm>
              <a:off x="1170006" y="2294596"/>
              <a:ext cx="564120" cy="64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ED2AAEC-1729-431C-BD28-D37BDB96D2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61366" y="2285956"/>
                <a:ext cx="58176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F0DFAF-977B-403A-BE1F-7B629798C2EE}"/>
                  </a:ext>
                </a:extLst>
              </p14:cNvPr>
              <p14:cNvContentPartPr/>
              <p14:nvPr/>
            </p14:nvContentPartPr>
            <p14:xfrm>
              <a:off x="6079686" y="2775196"/>
              <a:ext cx="16560" cy="16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F0DFAF-977B-403A-BE1F-7B629798C2E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71046" y="2766196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F1527CC-2363-4EC6-B4B5-B2A304C3B184}"/>
                  </a:ext>
                </a:extLst>
              </p14:cNvPr>
              <p14:cNvContentPartPr/>
              <p14:nvPr/>
            </p14:nvContentPartPr>
            <p14:xfrm>
              <a:off x="6031806" y="3737476"/>
              <a:ext cx="16560" cy="26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F1527CC-2363-4EC6-B4B5-B2A304C3B1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22806" y="3728836"/>
                <a:ext cx="34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EAC854C-73A6-4D3F-826D-1E698644AA74}"/>
                  </a:ext>
                </a:extLst>
              </p14:cNvPr>
              <p14:cNvContentPartPr/>
              <p14:nvPr/>
            </p14:nvContentPartPr>
            <p14:xfrm>
              <a:off x="6432846" y="3320596"/>
              <a:ext cx="481680" cy="658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EAC854C-73A6-4D3F-826D-1E698644AA7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23846" y="3311596"/>
                <a:ext cx="49932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B5E40A9-3F08-4609-A7C3-2EE84F84B1DD}"/>
                  </a:ext>
                </a:extLst>
              </p14:cNvPr>
              <p14:cNvContentPartPr/>
              <p14:nvPr/>
            </p14:nvContentPartPr>
            <p14:xfrm>
              <a:off x="5469846" y="3463516"/>
              <a:ext cx="450000" cy="434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B5E40A9-3F08-4609-A7C3-2EE84F84B1D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61199" y="3454876"/>
                <a:ext cx="467654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F4B4F33-5A8C-4D92-818D-E425DA6642A4}"/>
                  </a:ext>
                </a:extLst>
              </p14:cNvPr>
              <p14:cNvContentPartPr/>
              <p14:nvPr/>
            </p14:nvContentPartPr>
            <p14:xfrm>
              <a:off x="6416286" y="2325556"/>
              <a:ext cx="497880" cy="659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F4B4F33-5A8C-4D92-818D-E425DA6642A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07646" y="2316916"/>
                <a:ext cx="51552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9E4D26C-794B-496B-AC8B-48724F7A2945}"/>
                  </a:ext>
                </a:extLst>
              </p14:cNvPr>
              <p14:cNvContentPartPr/>
              <p14:nvPr/>
            </p14:nvContentPartPr>
            <p14:xfrm>
              <a:off x="5550486" y="2454076"/>
              <a:ext cx="385920" cy="460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9E4D26C-794B-496B-AC8B-48724F7A29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41486" y="2445076"/>
                <a:ext cx="4035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15DF34-61FC-45E5-ABF2-E17BA5BDEEFC}"/>
                  </a:ext>
                </a:extLst>
              </p14:cNvPr>
              <p14:cNvContentPartPr/>
              <p14:nvPr/>
            </p14:nvContentPartPr>
            <p14:xfrm>
              <a:off x="1475286" y="4972996"/>
              <a:ext cx="48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15DF34-61FC-45E5-ABF2-E17BA5BDEE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66286" y="4963996"/>
                <a:ext cx="66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719CB1D-D51A-4A75-9CCA-1069128CE72D}"/>
                  </a:ext>
                </a:extLst>
              </p14:cNvPr>
              <p14:cNvContentPartPr/>
              <p14:nvPr/>
            </p14:nvContentPartPr>
            <p14:xfrm>
              <a:off x="1363326" y="5389876"/>
              <a:ext cx="353160" cy="49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719CB1D-D51A-4A75-9CCA-1069128CE72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54686" y="5381236"/>
                <a:ext cx="370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B144FBE-C920-4797-B6FC-A517F15E6014}"/>
                  </a:ext>
                </a:extLst>
              </p14:cNvPr>
              <p14:cNvContentPartPr/>
              <p14:nvPr/>
            </p14:nvContentPartPr>
            <p14:xfrm>
              <a:off x="1507686" y="5582476"/>
              <a:ext cx="289080" cy="289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B144FBE-C920-4797-B6FC-A517F15E601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99046" y="5573476"/>
                <a:ext cx="3067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70FB5F-EC4A-48DD-9AFF-EC6C6F45C516}"/>
                  </a:ext>
                </a:extLst>
              </p14:cNvPr>
              <p14:cNvContentPartPr/>
              <p14:nvPr/>
            </p14:nvContentPartPr>
            <p14:xfrm>
              <a:off x="2036886" y="5055796"/>
              <a:ext cx="66600" cy="57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70FB5F-EC4A-48DD-9AFF-EC6C6F45C51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28246" y="5046796"/>
                <a:ext cx="842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75E90F-CFDD-4BDF-99D8-FFF1843EDFF7}"/>
                  </a:ext>
                </a:extLst>
              </p14:cNvPr>
              <p14:cNvContentPartPr/>
              <p14:nvPr/>
            </p14:nvContentPartPr>
            <p14:xfrm>
              <a:off x="2276286" y="5229676"/>
              <a:ext cx="227520" cy="36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75E90F-CFDD-4BDF-99D8-FFF1843EDFF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67286" y="5220676"/>
                <a:ext cx="2451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174EBB6-B1DA-4082-B4BA-7D2BFAD69262}"/>
                  </a:ext>
                </a:extLst>
              </p14:cNvPr>
              <p14:cNvContentPartPr/>
              <p14:nvPr/>
            </p14:nvContentPartPr>
            <p14:xfrm>
              <a:off x="2678766" y="5293756"/>
              <a:ext cx="241200" cy="305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174EBB6-B1DA-4082-B4BA-7D2BFAD6926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70126" y="5284756"/>
                <a:ext cx="2588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4D9F3EC-4C48-4B7F-AE30-D87A25038612}"/>
                  </a:ext>
                </a:extLst>
              </p14:cNvPr>
              <p14:cNvContentPartPr/>
              <p14:nvPr/>
            </p14:nvContentPartPr>
            <p14:xfrm>
              <a:off x="3079806" y="5230036"/>
              <a:ext cx="225000" cy="272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4D9F3EC-4C48-4B7F-AE30-D87A2503861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71166" y="5221396"/>
                <a:ext cx="2426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F83A2DC-10C1-43C3-8423-EC3BAFA20741}"/>
                  </a:ext>
                </a:extLst>
              </p14:cNvPr>
              <p14:cNvContentPartPr/>
              <p14:nvPr/>
            </p14:nvContentPartPr>
            <p14:xfrm>
              <a:off x="3432966" y="5213476"/>
              <a:ext cx="257040" cy="337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F83A2DC-10C1-43C3-8423-EC3BAFA2074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23966" y="5204836"/>
                <a:ext cx="27468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9919B91-4FAD-4859-B8F0-A0887978AF0B}"/>
                  </a:ext>
                </a:extLst>
              </p14:cNvPr>
              <p14:cNvContentPartPr/>
              <p14:nvPr/>
            </p14:nvContentPartPr>
            <p14:xfrm>
              <a:off x="3849846" y="5053636"/>
              <a:ext cx="80640" cy="529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9919B91-4FAD-4859-B8F0-A0887978AF0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41206" y="5044996"/>
                <a:ext cx="9828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AA60F99-9276-47A1-B975-362420E248B4}"/>
                  </a:ext>
                </a:extLst>
              </p14:cNvPr>
              <p14:cNvContentPartPr/>
              <p14:nvPr/>
            </p14:nvContentPartPr>
            <p14:xfrm>
              <a:off x="4587846" y="5677876"/>
              <a:ext cx="257040" cy="258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AA60F99-9276-47A1-B975-362420E248B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79206" y="5668876"/>
                <a:ext cx="2746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837C2A0-3F26-417A-94E4-D98B5A29FB5C}"/>
                  </a:ext>
                </a:extLst>
              </p14:cNvPr>
              <p14:cNvContentPartPr/>
              <p14:nvPr/>
            </p14:nvContentPartPr>
            <p14:xfrm>
              <a:off x="5181486" y="5197636"/>
              <a:ext cx="17280" cy="481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837C2A0-3F26-417A-94E4-D98B5A29FB5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72486" y="5188636"/>
                <a:ext cx="3492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3AE8046-5D1D-4494-9793-5FFE97C76970}"/>
                  </a:ext>
                </a:extLst>
              </p14:cNvPr>
              <p14:cNvContentPartPr/>
              <p14:nvPr/>
            </p14:nvContentPartPr>
            <p14:xfrm>
              <a:off x="6239526" y="5341996"/>
              <a:ext cx="209520" cy="289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3AE8046-5D1D-4494-9793-5FFE97C7697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30886" y="5332996"/>
                <a:ext cx="2271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F417A55-9085-41A4-8B3C-704B6E8736B2}"/>
                  </a:ext>
                </a:extLst>
              </p14:cNvPr>
              <p14:cNvContentPartPr/>
              <p14:nvPr/>
            </p14:nvContentPartPr>
            <p14:xfrm>
              <a:off x="7040886" y="5181436"/>
              <a:ext cx="49680" cy="575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F417A55-9085-41A4-8B3C-704B6E8736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32246" y="5172436"/>
                <a:ext cx="673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85ECBBC-8954-42AF-B2B2-EA8FF35D053F}"/>
                  </a:ext>
                </a:extLst>
              </p14:cNvPr>
              <p14:cNvContentPartPr/>
              <p14:nvPr/>
            </p14:nvContentPartPr>
            <p14:xfrm>
              <a:off x="7314846" y="5470156"/>
              <a:ext cx="176760" cy="16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85ECBBC-8954-42AF-B2B2-EA8FF35D053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06206" y="5461516"/>
                <a:ext cx="194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F3AB110-8E72-4D2C-B0EF-6974B87FBC12}"/>
                  </a:ext>
                </a:extLst>
              </p14:cNvPr>
              <p14:cNvContentPartPr/>
              <p14:nvPr/>
            </p14:nvContentPartPr>
            <p14:xfrm>
              <a:off x="7314846" y="5582476"/>
              <a:ext cx="144720" cy="32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F3AB110-8E72-4D2C-B0EF-6974B87FBC1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06206" y="5573476"/>
                <a:ext cx="162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D3E9E58-D7B0-45F0-B480-E12961C8728A}"/>
                  </a:ext>
                </a:extLst>
              </p14:cNvPr>
              <p14:cNvContentPartPr/>
              <p14:nvPr/>
            </p14:nvContentPartPr>
            <p14:xfrm>
              <a:off x="7795446" y="4683916"/>
              <a:ext cx="418320" cy="1556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D3E9E58-D7B0-45F0-B480-E12961C8728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86446" y="4675276"/>
                <a:ext cx="435960" cy="15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B31997C-9892-429A-B81F-BA5A2B0964CF}"/>
                  </a:ext>
                </a:extLst>
              </p14:cNvPr>
              <p14:cNvContentPartPr/>
              <p14:nvPr/>
            </p14:nvContentPartPr>
            <p14:xfrm>
              <a:off x="6561006" y="5325796"/>
              <a:ext cx="225000" cy="38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B31997C-9892-429A-B81F-BA5A2B0964C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52366" y="5317164"/>
                <a:ext cx="242640" cy="403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60F8798-1380-4526-BE7F-12B0528BD299}"/>
                  </a:ext>
                </a:extLst>
              </p14:cNvPr>
              <p14:cNvContentPartPr/>
              <p14:nvPr/>
            </p14:nvContentPartPr>
            <p14:xfrm>
              <a:off x="5438166" y="5326516"/>
              <a:ext cx="546120" cy="368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60F8798-1380-4526-BE7F-12B0528BD29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29166" y="5317516"/>
                <a:ext cx="5637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8D5A0B-C7F1-48CA-804E-200AD5B87B34}"/>
                  </a:ext>
                </a:extLst>
              </p14:cNvPr>
              <p14:cNvContentPartPr/>
              <p14:nvPr/>
            </p14:nvContentPartPr>
            <p14:xfrm>
              <a:off x="4138566" y="5069116"/>
              <a:ext cx="610200" cy="450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8D5A0B-C7F1-48CA-804E-200AD5B87B3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29921" y="5060476"/>
                <a:ext cx="62785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27F3B7E-D5C7-4BBA-B60A-8A7546722082}"/>
                  </a:ext>
                </a:extLst>
              </p14:cNvPr>
              <p14:cNvContentPartPr/>
              <p14:nvPr/>
            </p14:nvContentPartPr>
            <p14:xfrm>
              <a:off x="8373606" y="5550436"/>
              <a:ext cx="320760" cy="369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27F3B7E-D5C7-4BBA-B60A-8A754672208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364606" y="5541436"/>
                <a:ext cx="3384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5559FEA-1D5F-49F7-A8AA-6AF7B6DB6C08}"/>
                  </a:ext>
                </a:extLst>
              </p14:cNvPr>
              <p14:cNvContentPartPr/>
              <p14:nvPr/>
            </p14:nvContentPartPr>
            <p14:xfrm>
              <a:off x="9639366" y="4523716"/>
              <a:ext cx="1028880" cy="1636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5559FEA-1D5F-49F7-A8AA-6AF7B6DB6C0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630726" y="4514716"/>
                <a:ext cx="1046520" cy="16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A5C326E-6D95-41E6-BC79-8C2643CD7B16}"/>
                  </a:ext>
                </a:extLst>
              </p14:cNvPr>
              <p14:cNvContentPartPr/>
              <p14:nvPr/>
            </p14:nvContentPartPr>
            <p14:xfrm>
              <a:off x="8421846" y="4684276"/>
              <a:ext cx="578160" cy="482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A5C326E-6D95-41E6-BC79-8C2643CD7B1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413201" y="4675283"/>
                <a:ext cx="595811" cy="5000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031858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state-ppt-template-16x9-horizontal-left-brick" id="{4C96A3CC-AA70-4526-892E-ABFF1F743E0C}" vid="{5185A668-37F2-4262-A9D4-7AD6A9F05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ncstate-ppt-template-16x9-horizontal-left-brick</Template>
  <TotalTime>4646</TotalTime>
  <Words>739</Words>
  <Application>Microsoft Office PowerPoint</Application>
  <PresentationFormat>Widescreen</PresentationFormat>
  <Paragraphs>150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NCStateU-horizontal-left-logo</vt:lpstr>
      <vt:lpstr>Quantum Information Theory Introduction</vt:lpstr>
      <vt:lpstr>Outline</vt:lpstr>
      <vt:lpstr>Motivation</vt:lpstr>
      <vt:lpstr>Sending Information</vt:lpstr>
      <vt:lpstr>Sending Information</vt:lpstr>
      <vt:lpstr>Mixed States</vt:lpstr>
      <vt:lpstr>Mixed States</vt:lpstr>
      <vt:lpstr>Examples</vt:lpstr>
      <vt:lpstr>Examples II</vt:lpstr>
      <vt:lpstr>More general scenario</vt:lpstr>
      <vt:lpstr>More general scenario</vt:lpstr>
      <vt:lpstr>Perspectives</vt:lpstr>
      <vt:lpstr>Joint Mixed System</vt:lpstr>
      <vt:lpstr>Classical Information Theory</vt:lpstr>
      <vt:lpstr>Examples</vt:lpstr>
      <vt:lpstr>Shannon Entropy</vt:lpstr>
      <vt:lpstr>Examples</vt:lpstr>
      <vt:lpstr>Examples II</vt:lpstr>
      <vt:lpstr>Classical Information Theory</vt:lpstr>
      <vt:lpstr>Classical Information Theory</vt:lpstr>
      <vt:lpstr>Joint Distribution, Mutual Information</vt:lpstr>
      <vt:lpstr>Examples</vt:lpstr>
      <vt:lpstr>Analog of Shannon’s</vt:lpstr>
      <vt:lpstr>Indistinguishable States</vt:lpstr>
      <vt:lpstr>Von Neumann Entropy</vt:lpstr>
      <vt:lpstr>Von Neumann Entropy</vt:lpstr>
      <vt:lpstr>Example</vt:lpstr>
      <vt:lpstr>Quantum Mutual Information</vt:lpstr>
      <vt:lpstr>Example</vt:lpstr>
      <vt:lpstr>Holevo Information</vt:lpstr>
      <vt:lpstr>Recall</vt:lpstr>
      <vt:lpstr>Holevo’s Bound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Information Theory Introduction</dc:title>
  <dc:creator>Abida Haque</dc:creator>
  <cp:lastModifiedBy>Abida Haque</cp:lastModifiedBy>
  <cp:revision>53</cp:revision>
  <cp:lastPrinted>2018-04-12T13:54:21Z</cp:lastPrinted>
  <dcterms:created xsi:type="dcterms:W3CDTF">2018-04-03T15:45:13Z</dcterms:created>
  <dcterms:modified xsi:type="dcterms:W3CDTF">2018-04-12T18:04:40Z</dcterms:modified>
</cp:coreProperties>
</file>