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67" autoAdjust="0"/>
  </p:normalViewPr>
  <p:slideViewPr>
    <p:cSldViewPr>
      <p:cViewPr varScale="1">
        <p:scale>
          <a:sx n="66" d="100"/>
          <a:sy n="66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70D02-BCC8-4C9F-911C-735B1AD9291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EFCC6-308B-4957-BCB9-7A8C16F51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Android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FileObserver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interface provided by Android OS to monitor file access. It’s based on the Linux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inotify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file change notification system.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inotify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simple but powerful file change notification system. It’s a mechanism built into the Linux 2.6.13 kernel and above.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EFCC6-308B-4957-BCB9-7A8C16F518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EE04-6CC8-498D-B6E5-B80575BBBCDC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D3896-890B-4E02-AB20-08C227A5A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An Application Profiler for Android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</p:spPr>
        <p:txBody>
          <a:bodyPr>
            <a:normAutofit fontScale="925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CSC 714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Arash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Rezaei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Gopikannan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Venugopalsamy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profiling in Android, for the purpose of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 behavior patterns of applications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identified behavior patterns helps to differentiate the applications that consume suspicious level/patterns of resources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Android assigns each application a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UID: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unique number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install time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PID (Process ID)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 Monitoring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monitoring service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based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usage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CPU usage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Sensor usage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usage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 Based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System Monitoring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 Monitoring(cont.)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Memory usage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ActivityManager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used to get all the running process information and also the memory usage of each application given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PrivateDirty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sharedDirty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Sensor Usage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Sensor manager is the service that handles all kinds of sensors in device.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Batterystats.Uid.sensor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package that is used to obtain statistics of sensor usage of an application.	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CPU Usage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The package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android.os.BatteryStats.proc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is used along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process to get the </a:t>
            </a:r>
          </a:p>
          <a:p>
            <a:pPr lvl="1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time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system time </a:t>
            </a:r>
          </a:p>
          <a:p>
            <a:pPr lvl="1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foreground time </a:t>
            </a:r>
          </a:p>
          <a:p>
            <a:pPr lvl="1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sum of these is multiplied along the power factor which gives us the CPU usage of that  application.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 Monitoring(cont.)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Network usage: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TrafficStats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each App.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TCP/UDP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payload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bytes sent/received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TCP/UDP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packets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sent/received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TCP segments sent/received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File System Monitoring: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(Event driven)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X is created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X is opened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X is closed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X is modified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X written and closed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262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 Application Profiler for Android</vt:lpstr>
      <vt:lpstr>Problem statement</vt:lpstr>
      <vt:lpstr>Resources Monitoring</vt:lpstr>
      <vt:lpstr>Resources Monitoring(cont.)</vt:lpstr>
      <vt:lpstr>Resources Monitoring(cont.)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Application Profiler for Android</dc:title>
  <dc:creator>arash</dc:creator>
  <cp:lastModifiedBy>arash</cp:lastModifiedBy>
  <cp:revision>8</cp:revision>
  <dcterms:created xsi:type="dcterms:W3CDTF">2011-11-29T14:08:32Z</dcterms:created>
  <dcterms:modified xsi:type="dcterms:W3CDTF">2011-11-29T17:49:06Z</dcterms:modified>
</cp:coreProperties>
</file>